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a4cbd84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a4cbd84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a4cbd84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a4cbd84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4cbd842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a4cbd842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a4cbd84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a4cbd84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4cbd84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a4cbd84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4cbd84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4cbd84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a4cbd84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a4cbd84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a4cbd84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a4cbd84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4cbd84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a4cbd84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4cbd84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4cbd84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4cbd84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a4cbd84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jhar/Springboard/blob/master/wildfire/Wildfire_Project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tatman/188-million-us-wildfir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1"/>
            <a:ext cx="9144000" cy="514083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" sz="3200">
                <a:solidFill>
                  <a:srgbClr val="FFFFFF"/>
                </a:solidFill>
              </a:rPr>
              <a:t> Machine Learning for Predicting Statistical Cause of Wildfires in the United States</a:t>
            </a:r>
            <a:endParaRPr b="1" sz="3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solidFill>
                  <a:srgbClr val="FFFFFF"/>
                </a:solidFill>
              </a:rPr>
              <a:t>Robert Harrison</a:t>
            </a:r>
            <a:endParaRPr sz="20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solidFill>
                  <a:srgbClr val="FFFFFF"/>
                </a:solidFill>
              </a:rPr>
              <a:t>February 11, 2021</a:t>
            </a:r>
            <a:endParaRPr sz="204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solidFill>
                  <a:srgbClr val="FFFFFF"/>
                </a:solidFill>
              </a:rPr>
              <a:t>Springboard Project</a:t>
            </a:r>
            <a:endParaRPr sz="204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5" y="76200"/>
            <a:ext cx="791931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48" y="853925"/>
            <a:ext cx="6001500" cy="40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type="title"/>
          </p:nvPr>
        </p:nvSpPr>
        <p:spPr>
          <a:xfrm>
            <a:off x="726700" y="28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Map to a HIlbert Curve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 Maintained on GitHub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https://github.com/rjhar/Springboard/blob/master/wildfire/Wildfire_Project.ipynb</a:t>
            </a:r>
            <a:r>
              <a:rPr lang="en">
                <a:solidFill>
                  <a:srgbClr val="00FFFF"/>
                </a:solidFill>
              </a:rPr>
              <a:t> 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" sz="2400">
                <a:solidFill>
                  <a:srgbClr val="1A1A1A"/>
                </a:solidFill>
              </a:rPr>
              <a:t>The purpose of the current project is to accurately determine the statistical cause of a particular wildfire given a variety of descriptive data points attaining to that wildfire. </a:t>
            </a:r>
            <a:endParaRPr sz="24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Char char="●"/>
            </a:pPr>
            <a:r>
              <a:rPr lang="en" sz="2400">
                <a:solidFill>
                  <a:srgbClr val="1A1A1A"/>
                </a:solidFill>
              </a:rPr>
              <a:t>Given a ream of data describing an individual wildfire, is It possible to predict the cause of said fire?</a:t>
            </a:r>
            <a:endParaRPr sz="24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864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Resources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Kaggle Dataset of 1.88 million geo-referenced wildfire records spanning 1992-2015: </a:t>
            </a:r>
            <a:r>
              <a:rPr lang="en" sz="24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https://www.kaggle.com/rtatman/188-million-us-wildfires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Originally generated to support Fire Program Analysis (FPA) system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Acquired from federal, state, and local fire organizations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538"/>
            <a:ext cx="8839203" cy="22524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246175" y="87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800"/>
            <a:ext cx="8839203" cy="22277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Year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300"/>
            <a:ext cx="8839201" cy="220537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Size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200"/>
            <a:ext cx="8839199" cy="221428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Reporting Agency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125"/>
            <a:ext cx="8839196" cy="22632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Day of Year (DOY)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150"/>
            <a:ext cx="8839202" cy="2247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Wildfires by Cause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