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96" r:id="rId2"/>
    <p:sldId id="2601" r:id="rId3"/>
    <p:sldId id="2602" r:id="rId4"/>
    <p:sldId id="2540" r:id="rId5"/>
    <p:sldId id="2600" r:id="rId6"/>
    <p:sldId id="2565" r:id="rId7"/>
    <p:sldId id="2567" r:id="rId8"/>
    <p:sldId id="2560" r:id="rId9"/>
    <p:sldId id="2584" r:id="rId10"/>
    <p:sldId id="2555" r:id="rId11"/>
    <p:sldId id="2571" r:id="rId12"/>
    <p:sldId id="2575" r:id="rId13"/>
    <p:sldId id="25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80" autoAdjust="0"/>
  </p:normalViewPr>
  <p:slideViewPr>
    <p:cSldViewPr snapToGrid="0" snapToObjects="1" showGuides="1">
      <p:cViewPr varScale="1">
        <p:scale>
          <a:sx n="72" d="100"/>
          <a:sy n="72" d="100"/>
        </p:scale>
        <p:origin x="798" y="66"/>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10/26/2021</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10/26/2021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47.xml"/><Relationship Id="rId6" Type="http://schemas.openxmlformats.org/officeDocument/2006/relationships/image" Target="../media/image13.png"/><Relationship Id="rId5" Type="http://schemas.microsoft.com/office/2007/relationships/hdphoto" Target="../media/hdphoto2.wdp"/><Relationship Id="rId4" Type="http://schemas.openxmlformats.org/officeDocument/2006/relationships/image" Target="../media/image12.png"/><Relationship Id="rId9" Type="http://schemas.microsoft.com/office/2007/relationships/hdphoto" Target="../media/hdphoto4.wdp"/></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3.xml"/><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64.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a:xfrm>
            <a:off x="838199" y="5037721"/>
            <a:ext cx="9575801" cy="891250"/>
          </a:xfrm>
          <a:prstGeom prst="rect">
            <a:avLst/>
          </a:prstGeom>
        </p:spPr>
        <p:txBody>
          <a:bodyPr anchor="t">
            <a:normAutofit/>
          </a:bodyPr>
          <a:lstStyle/>
          <a:p>
            <a:r>
              <a:rPr lang="en-US" i="1" dirty="0"/>
              <a:t>Shoes</a:t>
            </a:r>
            <a:r>
              <a:rPr lang="en-US" dirty="0"/>
              <a:t> </a:t>
            </a:r>
            <a:r>
              <a:rPr lang="en-US" i="1" dirty="0"/>
              <a:t>Galore!</a:t>
            </a:r>
            <a:r>
              <a:rPr lang="en-US" dirty="0"/>
              <a:t> </a:t>
            </a:r>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838200" y="6125744"/>
            <a:ext cx="9575800" cy="338549"/>
          </a:xfrm>
          <a:prstGeom prst="rect">
            <a:avLst/>
          </a:prstGeom>
        </p:spPr>
        <p:txBody>
          <a:bodyPr>
            <a:normAutofit/>
          </a:bodyPr>
          <a:lstStyle/>
          <a:p>
            <a:r>
              <a:rPr lang="en-US" dirty="0"/>
              <a:t>Data Science and Analytics Project 1</a:t>
            </a:r>
          </a:p>
        </p:txBody>
      </p:sp>
      <p:pic>
        <p:nvPicPr>
          <p:cNvPr id="1028" name="Picture 4" descr="Free Women Shoes Clipart in AI, SVG, EPS or PSD">
            <a:extLst>
              <a:ext uri="{FF2B5EF4-FFF2-40B4-BE49-F238E27FC236}">
                <a16:creationId xmlns:a16="http://schemas.microsoft.com/office/drawing/2014/main" id="{C374502B-8240-4AA3-B994-5CD8C633D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82" y="106017"/>
            <a:ext cx="10840279" cy="4373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9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7EAB6E-5FFF-4923-BC7F-D2C71AD246DB}"/>
              </a:ext>
            </a:extLst>
          </p:cNvPr>
          <p:cNvSpPr>
            <a:spLocks noGrp="1"/>
          </p:cNvSpPr>
          <p:nvPr>
            <p:ph type="title"/>
          </p:nvPr>
        </p:nvSpPr>
        <p:spPr/>
        <p:txBody>
          <a:bodyPr>
            <a:normAutofit fontScale="90000"/>
          </a:bodyPr>
          <a:lstStyle/>
          <a:p>
            <a:r>
              <a:rPr lang="en-US" dirty="0"/>
              <a:t>Section </a:t>
            </a:r>
            <a:br>
              <a:rPr lang="en-US" dirty="0"/>
            </a:br>
            <a:r>
              <a:rPr lang="en-US" dirty="0"/>
              <a:t>Header </a:t>
            </a:r>
          </a:p>
        </p:txBody>
      </p:sp>
      <p:sp>
        <p:nvSpPr>
          <p:cNvPr id="5" name="Text Placeholder 4">
            <a:extLst>
              <a:ext uri="{FF2B5EF4-FFF2-40B4-BE49-F238E27FC236}">
                <a16:creationId xmlns:a16="http://schemas.microsoft.com/office/drawing/2014/main" id="{DBE20D5C-43B3-4BCF-8700-BD30912F7568}"/>
              </a:ext>
            </a:extLst>
          </p:cNvPr>
          <p:cNvSpPr>
            <a:spLocks noGrp="1"/>
          </p:cNvSpPr>
          <p:nvPr>
            <p:ph type="body" sz="quarter" idx="10"/>
          </p:nvPr>
        </p:nvSpPr>
        <p:spPr/>
        <p:txBody>
          <a:bodyPr/>
          <a:lstStyle/>
          <a:p>
            <a:r>
              <a:rPr lang="en-US" dirty="0"/>
              <a:t>1</a:t>
            </a:r>
          </a:p>
        </p:txBody>
      </p:sp>
    </p:spTree>
    <p:extLst>
      <p:ext uri="{BB962C8B-B14F-4D97-AF65-F5344CB8AC3E}">
        <p14:creationId xmlns:p14="http://schemas.microsoft.com/office/powerpoint/2010/main" val="660194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p:txBody>
          <a:bodyPr/>
          <a:lstStyle/>
          <a:p>
            <a:r>
              <a:rPr lang="en-US" dirty="0"/>
              <a:t>Lorem ipsum dolor sit amet, consectetur adipiscing elit. Phasellus auctor efficitur </a:t>
            </a:r>
            <a:br>
              <a:rPr lang="en-US" dirty="0"/>
            </a:br>
            <a:r>
              <a:rPr lang="en-US" dirty="0"/>
              <a:t>duiet facilisis. </a:t>
            </a:r>
          </a:p>
        </p:txBody>
      </p:sp>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p:txBody>
          <a:bodyPr/>
          <a:lstStyle/>
          <a:p>
            <a:r>
              <a:rPr lang="en-US" dirty="0"/>
              <a:t>Lorem ipsum dolor sit amet, consectetur adipiscing elit. Phasellus auctor efficitur </a:t>
            </a:r>
            <a:br>
              <a:rPr lang="en-US" dirty="0"/>
            </a:br>
            <a:r>
              <a:rPr lang="en-US" dirty="0"/>
              <a:t>duiet facilisis. </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9"/>
          </p:nvPr>
        </p:nvSpPr>
        <p:spPr/>
        <p:txBody>
          <a:bodyPr/>
          <a:lstStyle/>
          <a:p>
            <a:r>
              <a:rPr lang="en-US" dirty="0"/>
              <a:t>Lorem ipsum dolor sit amet, consectetur adipiscing elit. Phasellus auctor efficitur </a:t>
            </a:r>
            <a:br>
              <a:rPr lang="en-US" dirty="0"/>
            </a:br>
            <a:r>
              <a:rPr lang="en-US" dirty="0"/>
              <a:t>duiet facilisis. </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p:txBody>
          <a:bodyPr/>
          <a:lstStyle/>
          <a:p>
            <a:r>
              <a:rPr lang="en-US" dirty="0"/>
              <a:t>Lorem ipsum dolor sit amet, consectetur adipiscing elit. Phasellus auctor efficitur </a:t>
            </a:r>
            <a:br>
              <a:rPr lang="en-US" dirty="0"/>
            </a:br>
            <a:r>
              <a:rPr lang="en-US" dirty="0"/>
              <a:t>duiet facilisis. </a:t>
            </a:r>
          </a:p>
        </p:txBody>
      </p:sp>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lstStyle/>
          <a:p>
            <a:r>
              <a:rPr lang="en-US" dirty="0"/>
              <a:t>Click to Add Icon Slide Title Here</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2"/>
          </p:nvPr>
        </p:nvSpPr>
        <p:spPr/>
        <p:txBody>
          <a:bodyPr>
            <a:normAutofit/>
          </a:bodyPr>
          <a:lstStyle/>
          <a:p>
            <a:r>
              <a:rPr lang="en-US" dirty="0"/>
              <a:t>SUBTITLE GOES HERE</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1"/>
          </p:nvPr>
        </p:nvSpPr>
        <p:spPr/>
        <p:txBody>
          <a:bodyPr/>
          <a:lstStyle/>
          <a:p>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Maecenas cursus eleifend risus, in vulputate velit imperdiet non. Aenean tincidunt euismod ultricies. Fusce tempor dui ipsum, nec ultricies ante eleifend vel curabitur.</a:t>
            </a:r>
          </a:p>
        </p:txBody>
      </p:sp>
      <p:pic>
        <p:nvPicPr>
          <p:cNvPr id="40" name="Picture Placeholder 39" title="Decorative"/>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l="-14976" t="-18769" r="-20858" b="-17066"/>
          <a:stretch/>
        </p:blipFill>
        <p:spPr>
          <a:prstGeom prst="rect">
            <a:avLst/>
          </a:prstGeom>
        </p:spPr>
      </p:pic>
      <p:pic>
        <p:nvPicPr>
          <p:cNvPr id="41" name="Picture Placeholder 40" title="Decorative"/>
          <p:cNvPicPr>
            <a:picLocks noGrp="1" noChangeAspect="1"/>
          </p:cNvPicPr>
          <p:nvPr>
            <p:ph type="pic" sz="quarter" idx="14"/>
          </p:nvPr>
        </p:nvPicPr>
        <p:blipFill rotWithShape="1">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l="-13860" t="-15649" r="-14314" b="-12525"/>
          <a:stretch/>
        </p:blipFill>
        <p:spPr>
          <a:prstGeom prst="rect">
            <a:avLst/>
          </a:prstGeom>
        </p:spPr>
      </p:pic>
      <p:pic>
        <p:nvPicPr>
          <p:cNvPr id="42" name="Picture Placeholder 41" title="Decorative"/>
          <p:cNvPicPr>
            <a:picLocks noGrp="1" noChangeAspect="1"/>
          </p:cNvPicPr>
          <p:nvPr>
            <p:ph type="pic" sz="quarter" idx="15"/>
          </p:nvPr>
        </p:nvPicPr>
        <p:blipFill rotWithShape="1">
          <a:blip r:embed="rId6" cstate="email">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a:ext>
            </a:extLst>
          </a:blip>
          <a:srcRect l="-21524" t="-8482" r="-20795" b="-8139"/>
          <a:stretch/>
        </p:blipFill>
        <p:spPr>
          <a:prstGeom prst="rect">
            <a:avLst/>
          </a:prstGeom>
        </p:spPr>
      </p:pic>
      <p:pic>
        <p:nvPicPr>
          <p:cNvPr id="43" name="Picture Placeholder 42" title="Decorative"/>
          <p:cNvPicPr>
            <a:picLocks noGrp="1" noChangeAspect="1"/>
          </p:cNvPicPr>
          <p:nvPr>
            <p:ph type="pic" sz="quarter" idx="16"/>
          </p:nvPr>
        </p:nvPicPr>
        <p:blipFill rotWithShape="1">
          <a:blip r:embed="rId8" cstate="email">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a:ext>
            </a:extLst>
          </a:blip>
          <a:srcRect l="-8214" t="-9857" r="-9487" b="-7844"/>
          <a:stretch/>
        </p:blipFill>
        <p:spPr>
          <a:prstGeom prst="rect">
            <a:avLst/>
          </a:prstGeom>
        </p:spPr>
      </p:pic>
    </p:spTree>
    <p:extLst>
      <p:ext uri="{BB962C8B-B14F-4D97-AF65-F5344CB8AC3E}">
        <p14:creationId xmlns:p14="http://schemas.microsoft.com/office/powerpoint/2010/main" val="203260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p:txBody>
          <a:bodyPr/>
          <a:lstStyle/>
          <a:p>
            <a:r>
              <a:rPr lang="en-US" dirty="0"/>
              <a:t>Click to Add Team Slide Title Here</a:t>
            </a:r>
          </a:p>
        </p:txBody>
      </p:sp>
      <p:pic>
        <p:nvPicPr>
          <p:cNvPr id="25" name="Picture Placeholder 23" descr="Member Photo" title="Decorative">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2" cstate="email">
            <a:grayscl/>
            <a:extLst>
              <a:ext uri="{28A0092B-C50C-407E-A947-70E740481C1C}">
                <a14:useLocalDpi xmlns:a14="http://schemas.microsoft.com/office/drawing/2010/main"/>
              </a:ext>
            </a:extLst>
          </a:blip>
          <a:srcRect/>
          <a:stretch>
            <a:fillRect/>
          </a:stretch>
        </p:blipFill>
        <p:spPr/>
      </p:pic>
      <p:pic>
        <p:nvPicPr>
          <p:cNvPr id="30" name="Picture Placeholder 27" descr="Member Photo" title="Decorative">
            <a:extLst>
              <a:ext uri="{FF2B5EF4-FFF2-40B4-BE49-F238E27FC236}">
                <a16:creationId xmlns:a16="http://schemas.microsoft.com/office/drawing/2014/main" id="{10D7B446-4830-437D-90F2-78FF39F842A8}"/>
              </a:ext>
            </a:extLst>
          </p:cNvPr>
          <p:cNvPicPr>
            <a:picLocks noGrp="1" noChangeAspect="1"/>
          </p:cNvPicPr>
          <p:nvPr>
            <p:ph type="pic" sz="quarter" idx="13"/>
          </p:nvPr>
        </p:nvPicPr>
        <p:blipFill>
          <a:blip r:embed="rId3" cstate="email">
            <a:grayscl/>
            <a:extLst>
              <a:ext uri="{28A0092B-C50C-407E-A947-70E740481C1C}">
                <a14:useLocalDpi xmlns:a14="http://schemas.microsoft.com/office/drawing/2010/main"/>
              </a:ext>
            </a:extLst>
          </a:blip>
          <a:srcRect/>
          <a:stretch>
            <a:fillRect/>
          </a:stretch>
        </p:blipFill>
        <p:spPr/>
      </p:pic>
      <p:pic>
        <p:nvPicPr>
          <p:cNvPr id="31" name="Picture Placeholder 29" descr="Member Photo" title="Decorative">
            <a:extLst>
              <a:ext uri="{FF2B5EF4-FFF2-40B4-BE49-F238E27FC236}">
                <a16:creationId xmlns:a16="http://schemas.microsoft.com/office/drawing/2014/main" id="{7453335E-1D5E-4FDC-8418-75FFB424DE6C}"/>
              </a:ext>
            </a:extLst>
          </p:cNvPr>
          <p:cNvPicPr>
            <a:picLocks noGrp="1" noChangeAspect="1"/>
          </p:cNvPicPr>
          <p:nvPr>
            <p:ph type="pic" sz="quarter" idx="14"/>
          </p:nvPr>
        </p:nvPicPr>
        <p:blipFill>
          <a:blip r:embed="rId4" cstate="email">
            <a:grayscl/>
            <a:extLst>
              <a:ext uri="{28A0092B-C50C-407E-A947-70E740481C1C}">
                <a14:useLocalDpi xmlns:a14="http://schemas.microsoft.com/office/drawing/2010/main"/>
              </a:ext>
            </a:extLst>
          </a:blip>
          <a:srcRect/>
          <a:stretch>
            <a:fillRect/>
          </a:stretch>
        </p:blipFill>
        <p:spPr/>
      </p:pic>
      <p:sp>
        <p:nvSpPr>
          <p:cNvPr id="17" name="Text Placeholder 16">
            <a:extLst>
              <a:ext uri="{FF2B5EF4-FFF2-40B4-BE49-F238E27FC236}">
                <a16:creationId xmlns:a16="http://schemas.microsoft.com/office/drawing/2014/main" id="{4E6B8FC3-C6AB-4C05-AB1A-6A425F437168}"/>
              </a:ext>
            </a:extLst>
          </p:cNvPr>
          <p:cNvSpPr>
            <a:spLocks noGrp="1"/>
          </p:cNvSpPr>
          <p:nvPr>
            <p:ph type="body" sz="quarter" idx="15"/>
          </p:nvPr>
        </p:nvSpPr>
        <p:spPr/>
        <p:txBody>
          <a:bodyPr/>
          <a:lstStyle/>
          <a:p>
            <a:r>
              <a:rPr lang="en-US" dirty="0"/>
              <a:t>Lorem ipsum dolor sit amet, consectetur adipiscing elit. </a:t>
            </a:r>
          </a:p>
        </p:txBody>
      </p:sp>
      <p:sp>
        <p:nvSpPr>
          <p:cNvPr id="18" name="Text Placeholder 17">
            <a:extLst>
              <a:ext uri="{FF2B5EF4-FFF2-40B4-BE49-F238E27FC236}">
                <a16:creationId xmlns:a16="http://schemas.microsoft.com/office/drawing/2014/main" id="{6D905B54-BC78-4D3A-98A7-8BF350FAE60E}"/>
              </a:ext>
            </a:extLst>
          </p:cNvPr>
          <p:cNvSpPr>
            <a:spLocks noGrp="1"/>
          </p:cNvSpPr>
          <p:nvPr>
            <p:ph type="body" sz="quarter" idx="16"/>
          </p:nvPr>
        </p:nvSpPr>
        <p:spPr/>
        <p:txBody>
          <a:bodyPr/>
          <a:lstStyle/>
          <a:p>
            <a:r>
              <a:rPr lang="en-US" dirty="0"/>
              <a:t>ADD NAME</a:t>
            </a:r>
          </a:p>
        </p:txBody>
      </p:sp>
      <p:sp>
        <p:nvSpPr>
          <p:cNvPr id="19" name="Text Placeholder 18">
            <a:extLst>
              <a:ext uri="{FF2B5EF4-FFF2-40B4-BE49-F238E27FC236}">
                <a16:creationId xmlns:a16="http://schemas.microsoft.com/office/drawing/2014/main" id="{35D841AC-77B9-46F0-877E-EDFD058BCBF2}"/>
              </a:ext>
            </a:extLst>
          </p:cNvPr>
          <p:cNvSpPr>
            <a:spLocks noGrp="1"/>
          </p:cNvSpPr>
          <p:nvPr>
            <p:ph type="body" sz="quarter" idx="17"/>
          </p:nvPr>
        </p:nvSpPr>
        <p:spPr/>
        <p:txBody>
          <a:bodyPr/>
          <a:lstStyle/>
          <a:p>
            <a:r>
              <a:rPr lang="en-US" dirty="0"/>
              <a:t>Lorem ipsum dolor sit amet, consectetur adipiscing elit. </a:t>
            </a:r>
          </a:p>
          <a:p>
            <a:endParaRPr lang="en-US" dirty="0"/>
          </a:p>
        </p:txBody>
      </p:sp>
      <p:sp>
        <p:nvSpPr>
          <p:cNvPr id="20" name="Text Placeholder 19">
            <a:extLst>
              <a:ext uri="{FF2B5EF4-FFF2-40B4-BE49-F238E27FC236}">
                <a16:creationId xmlns:a16="http://schemas.microsoft.com/office/drawing/2014/main" id="{D20F164F-C51A-49BD-BCBB-07C7BED267C0}"/>
              </a:ext>
            </a:extLst>
          </p:cNvPr>
          <p:cNvSpPr>
            <a:spLocks noGrp="1"/>
          </p:cNvSpPr>
          <p:nvPr>
            <p:ph type="body" sz="quarter" idx="18"/>
          </p:nvPr>
        </p:nvSpPr>
        <p:spPr/>
        <p:txBody>
          <a:bodyPr/>
          <a:lstStyle/>
          <a:p>
            <a:r>
              <a:rPr lang="en-US" dirty="0"/>
              <a:t>ADD NAME</a:t>
            </a:r>
          </a:p>
        </p:txBody>
      </p:sp>
      <p:sp>
        <p:nvSpPr>
          <p:cNvPr id="21" name="Text Placeholder 20">
            <a:extLst>
              <a:ext uri="{FF2B5EF4-FFF2-40B4-BE49-F238E27FC236}">
                <a16:creationId xmlns:a16="http://schemas.microsoft.com/office/drawing/2014/main" id="{F6997EE2-4A7E-42BA-A9A4-CA8914C6CA1F}"/>
              </a:ext>
            </a:extLst>
          </p:cNvPr>
          <p:cNvSpPr>
            <a:spLocks noGrp="1"/>
          </p:cNvSpPr>
          <p:nvPr>
            <p:ph type="body" sz="quarter" idx="19"/>
          </p:nvPr>
        </p:nvSpPr>
        <p:spPr/>
        <p:txBody>
          <a:bodyPr/>
          <a:lstStyle/>
          <a:p>
            <a:r>
              <a:rPr lang="en-US" dirty="0"/>
              <a:t>Lorem ipsum dolor sit amet, consectetur adipiscing elit. </a:t>
            </a:r>
          </a:p>
          <a:p>
            <a:endParaRPr lang="en-US" dirty="0"/>
          </a:p>
        </p:txBody>
      </p:sp>
      <p:sp>
        <p:nvSpPr>
          <p:cNvPr id="22" name="Text Placeholder 21">
            <a:extLst>
              <a:ext uri="{FF2B5EF4-FFF2-40B4-BE49-F238E27FC236}">
                <a16:creationId xmlns:a16="http://schemas.microsoft.com/office/drawing/2014/main" id="{3604A973-1FC1-4BD3-A8B8-0C46262D77B6}"/>
              </a:ext>
            </a:extLst>
          </p:cNvPr>
          <p:cNvSpPr>
            <a:spLocks noGrp="1"/>
          </p:cNvSpPr>
          <p:nvPr>
            <p:ph type="body" sz="quarter" idx="20"/>
          </p:nvPr>
        </p:nvSpPr>
        <p:spPr/>
        <p:txBody>
          <a:bodyPr/>
          <a:lstStyle/>
          <a:p>
            <a:r>
              <a:rPr lang="en-US" dirty="0"/>
              <a:t>ADD NAME</a:t>
            </a:r>
          </a:p>
        </p:txBody>
      </p:sp>
      <p:sp>
        <p:nvSpPr>
          <p:cNvPr id="23" name="Text Placeholder 22">
            <a:extLst>
              <a:ext uri="{FF2B5EF4-FFF2-40B4-BE49-F238E27FC236}">
                <a16:creationId xmlns:a16="http://schemas.microsoft.com/office/drawing/2014/main" id="{F71130C1-E2E7-4700-A220-231BB58349DE}"/>
              </a:ext>
            </a:extLst>
          </p:cNvPr>
          <p:cNvSpPr>
            <a:spLocks noGrp="1"/>
          </p:cNvSpPr>
          <p:nvPr>
            <p:ph type="body" sz="quarter" idx="21"/>
          </p:nvPr>
        </p:nvSpPr>
        <p:spPr/>
        <p:txBody>
          <a:bodyPr/>
          <a:lstStyle/>
          <a:p>
            <a:r>
              <a:rPr lang="en-US" dirty="0"/>
              <a:t>Lorem ipsum dolor sit amet, consectetur adipiscing elit. </a:t>
            </a:r>
          </a:p>
          <a:p>
            <a:endParaRPr lang="en-US" dirty="0"/>
          </a:p>
        </p:txBody>
      </p:sp>
      <p:sp>
        <p:nvSpPr>
          <p:cNvPr id="24" name="Text Placeholder 23">
            <a:extLst>
              <a:ext uri="{FF2B5EF4-FFF2-40B4-BE49-F238E27FC236}">
                <a16:creationId xmlns:a16="http://schemas.microsoft.com/office/drawing/2014/main" id="{DDC5EC52-0B52-4D0E-B00E-8E5EF35BC9CD}"/>
              </a:ext>
            </a:extLst>
          </p:cNvPr>
          <p:cNvSpPr>
            <a:spLocks noGrp="1"/>
          </p:cNvSpPr>
          <p:nvPr>
            <p:ph type="body" sz="quarter" idx="22"/>
          </p:nvPr>
        </p:nvSpPr>
        <p:spPr/>
        <p:txBody>
          <a:bodyPr/>
          <a:lstStyle/>
          <a:p>
            <a:r>
              <a:rPr lang="en-US" dirty="0"/>
              <a:t>ADD NAME</a:t>
            </a:r>
          </a:p>
        </p:txBody>
      </p:sp>
      <p:pic>
        <p:nvPicPr>
          <p:cNvPr id="29" name="Picture Placeholder 25" descr="Member Photo" title="Decorative">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5" cstate="email">
            <a:graysc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148056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D81EF999-A884-4768-A0F6-4A5244B24ED1}"/>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flipH="1">
            <a:off x="212725" y="1260389"/>
            <a:ext cx="2816352" cy="3173816"/>
          </a:xfrm>
        </p:spPr>
      </p:pic>
      <p:pic>
        <p:nvPicPr>
          <p:cNvPr id="36" name="Picture Placeholder 35">
            <a:extLst>
              <a:ext uri="{FF2B5EF4-FFF2-40B4-BE49-F238E27FC236}">
                <a16:creationId xmlns:a16="http://schemas.microsoft.com/office/drawing/2014/main" id="{6CBE990D-619E-4EC3-8E3B-3235FF40870D}"/>
              </a:ext>
              <a:ext uri="{C183D7F6-B498-43B3-948B-1728B52AA6E4}">
                <adec:decorative xmlns:adec="http://schemas.microsoft.com/office/drawing/2017/decorative" val="1"/>
              </a:ext>
            </a:extLst>
          </p:cNvPr>
          <p:cNvPicPr>
            <a:picLocks noGrp="1" noChangeAspect="1"/>
          </p:cNvPicPr>
          <p:nvPr>
            <p:ph type="pic" sz="quarter" idx="12"/>
          </p:nvPr>
        </p:nvPicPr>
        <p:blipFill rotWithShape="1">
          <a:blip r:embed="rId3" cstate="email">
            <a:extLst>
              <a:ext uri="{28A0092B-C50C-407E-A947-70E740481C1C}">
                <a14:useLocalDpi xmlns:a14="http://schemas.microsoft.com/office/drawing/2010/main"/>
              </a:ext>
            </a:extLst>
          </a:blip>
          <a:srcRect/>
          <a:stretch/>
        </p:blipFill>
        <p:spPr/>
      </p:pic>
      <p:pic>
        <p:nvPicPr>
          <p:cNvPr id="45" name="Picture Placeholder 13" descr="3 ladies in discussion" title="Decorative">
            <a:extLst>
              <a:ext uri="{FF2B5EF4-FFF2-40B4-BE49-F238E27FC236}">
                <a16:creationId xmlns:a16="http://schemas.microsoft.com/office/drawing/2014/main" id="{15E558B1-9F51-4146-A449-BF38892A8453}"/>
              </a:ext>
              <a:ext uri="{C183D7F6-B498-43B3-948B-1728B52AA6E4}">
                <adec:decorative xmlns:adec="http://schemas.microsoft.com/office/drawing/2017/decorative" val="0"/>
              </a:ext>
            </a:extLst>
          </p:cNvPr>
          <p:cNvPicPr>
            <a:picLocks noGrp="1" noChangeAspect="1"/>
          </p:cNvPicPr>
          <p:nvPr>
            <p:ph type="pic" sz="quarter" idx="13"/>
          </p:nvPr>
        </p:nvPicPr>
        <p:blipFill>
          <a:blip r:embed="rId4" cstate="email">
            <a:extLst>
              <a:ext uri="{28A0092B-C50C-407E-A947-70E740481C1C}">
                <a14:useLocalDpi xmlns:a14="http://schemas.microsoft.com/office/drawing/2010/main"/>
              </a:ext>
            </a:extLst>
          </a:blip>
          <a:srcRect/>
          <a:stretch>
            <a:fillRect/>
          </a:stretch>
        </p:blipFill>
        <p:spPr>
          <a:xfrm flipH="1">
            <a:off x="6179737" y="4586414"/>
            <a:ext cx="2817564" cy="2271585"/>
          </a:xfrm>
        </p:spPr>
      </p:pic>
      <p:sp>
        <p:nvSpPr>
          <p:cNvPr id="54" name="Title 53" hidden="1">
            <a:extLst>
              <a:ext uri="{FF2B5EF4-FFF2-40B4-BE49-F238E27FC236}">
                <a16:creationId xmlns:a16="http://schemas.microsoft.com/office/drawing/2014/main" id="{4C6A162B-A7A0-49BC-B7CB-0A66DC41715E}"/>
              </a:ext>
            </a:extLst>
          </p:cNvPr>
          <p:cNvSpPr>
            <a:spLocks noGrp="1"/>
          </p:cNvSpPr>
          <p:nvPr>
            <p:ph type="title" idx="4294967295"/>
          </p:nvPr>
        </p:nvSpPr>
        <p:spPr>
          <a:xfrm>
            <a:off x="0" y="-571500"/>
            <a:ext cx="10515600" cy="555625"/>
          </a:xfrm>
        </p:spPr>
        <p:txBody>
          <a:bodyPr>
            <a:normAutofit/>
          </a:bodyPr>
          <a:lstStyle/>
          <a:p>
            <a:r>
              <a:rPr lang="en-US" sz="2000" dirty="0">
                <a:solidFill>
                  <a:schemeClr val="bg1">
                    <a:lumMod val="85000"/>
                  </a:schemeClr>
                </a:solidFill>
              </a:rPr>
              <a:t>Photo Collage</a:t>
            </a:r>
          </a:p>
        </p:txBody>
      </p:sp>
      <p:pic>
        <p:nvPicPr>
          <p:cNvPr id="13" name="Picture Placeholder 5">
            <a:extLst>
              <a:ext uri="{FF2B5EF4-FFF2-40B4-BE49-F238E27FC236}">
                <a16:creationId xmlns:a16="http://schemas.microsoft.com/office/drawing/2014/main" id="{C1F0D4FA-A491-4D35-84B8-333978500F59}"/>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email">
            <a:extLst>
              <a:ext uri="{28A0092B-C50C-407E-A947-70E740481C1C}">
                <a14:useLocalDpi xmlns:a14="http://schemas.microsoft.com/office/drawing/2010/main"/>
              </a:ext>
            </a:extLst>
          </a:blip>
          <a:srcRect/>
          <a:stretch/>
        </p:blipFill>
        <p:spPr>
          <a:xfrm flipH="1">
            <a:off x="6177889" y="2030436"/>
            <a:ext cx="2817564" cy="2403769"/>
          </a:xfrm>
        </p:spPr>
      </p:pic>
      <p:pic>
        <p:nvPicPr>
          <p:cNvPr id="15" name="Picture Placeholder 14" descr="two ladies talking" title="Decorative">
            <a:extLst>
              <a:ext uri="{FF2B5EF4-FFF2-40B4-BE49-F238E27FC236}">
                <a16:creationId xmlns:a16="http://schemas.microsoft.com/office/drawing/2014/main" id="{6E7929E0-03DA-4DB9-A1CD-6B898CCC0F9E}"/>
              </a:ext>
            </a:extLst>
          </p:cNvPr>
          <p:cNvPicPr>
            <a:picLocks noGrp="1" noChangeAspect="1"/>
          </p:cNvPicPr>
          <p:nvPr>
            <p:ph type="pic" sz="quarter" idx="15"/>
          </p:nvPr>
        </p:nvPicPr>
        <p:blipFill rotWithShape="1">
          <a:blip r:embed="rId6" cstate="email">
            <a:extLst>
              <a:ext uri="{28A0092B-C50C-407E-A947-70E740481C1C}">
                <a14:useLocalDpi xmlns:a14="http://schemas.microsoft.com/office/drawing/2010/main"/>
              </a:ext>
            </a:extLst>
          </a:blip>
          <a:srcRect/>
          <a:stretch/>
        </p:blipFill>
        <p:spPr/>
      </p:pic>
      <p:pic>
        <p:nvPicPr>
          <p:cNvPr id="16" name="Picture Placeholder 11">
            <a:extLst>
              <a:ext uri="{FF2B5EF4-FFF2-40B4-BE49-F238E27FC236}">
                <a16:creationId xmlns:a16="http://schemas.microsoft.com/office/drawing/2014/main" id="{F0C1B8B8-F1A3-42A5-8865-E0498306BCB7}"/>
              </a:ext>
              <a:ext uri="{C183D7F6-B498-43B3-948B-1728B52AA6E4}">
                <adec:decorative xmlns:adec="http://schemas.microsoft.com/office/drawing/2017/decorative" val="1"/>
              </a:ext>
            </a:extLst>
          </p:cNvPr>
          <p:cNvPicPr>
            <a:picLocks noGrp="1" noChangeAspect="1"/>
          </p:cNvPicPr>
          <p:nvPr>
            <p:ph type="pic" sz="quarter" idx="11"/>
          </p:nvPr>
        </p:nvPicPr>
        <p:blipFill>
          <a:blip r:embed="rId7"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250005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st expensive shoes ever">
            <a:extLst>
              <a:ext uri="{FF2B5EF4-FFF2-40B4-BE49-F238E27FC236}">
                <a16:creationId xmlns:a16="http://schemas.microsoft.com/office/drawing/2014/main" id="{E59AE5EA-4B49-4DDA-8F6A-A2C1596288D5}"/>
              </a:ext>
            </a:extLst>
          </p:cNvPr>
          <p:cNvPicPr>
            <a:picLocks noGrp="1" noChangeAspect="1" noChangeArrowheads="1"/>
          </p:cNvPicPr>
          <p:nvPr>
            <p:ph type="pic" sz="quarter" idx="10"/>
          </p:nvPr>
        </p:nvPicPr>
        <p:blipFill rotWithShape="1">
          <a:blip r:embed="rId2">
            <a:extLst>
              <a:ext uri="{28A0092B-C50C-407E-A947-70E740481C1C}">
                <a14:useLocalDpi xmlns:a14="http://schemas.microsoft.com/office/drawing/2010/main" val="0"/>
              </a:ext>
            </a:extLst>
          </a:blip>
          <a:srcRect t="5033" b="14799"/>
          <a:stretch/>
        </p:blipFill>
        <p:spPr bwMode="auto">
          <a:xfrm>
            <a:off x="20" y="10"/>
            <a:ext cx="12191980" cy="549796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1" name="Title 2">
            <a:extLst>
              <a:ext uri="{FF2B5EF4-FFF2-40B4-BE49-F238E27FC236}">
                <a16:creationId xmlns:a16="http://schemas.microsoft.com/office/drawing/2014/main" id="{88491A2C-2025-48F9-962B-303BAB95BD5A}"/>
              </a:ext>
            </a:extLst>
          </p:cNvPr>
          <p:cNvSpPr>
            <a:spLocks noGrp="1"/>
          </p:cNvSpPr>
          <p:nvPr>
            <p:ph type="title"/>
          </p:nvPr>
        </p:nvSpPr>
        <p:spPr>
          <a:xfrm>
            <a:off x="853440" y="5688402"/>
            <a:ext cx="8717280" cy="823070"/>
          </a:xfrm>
        </p:spPr>
        <p:txBody>
          <a:bodyPr>
            <a:noAutofit/>
          </a:bodyPr>
          <a:lstStyle/>
          <a:p>
            <a:r>
              <a:rPr lang="en-US" sz="3200" dirty="0"/>
              <a:t>Most Expensive Shoes - $19.9 million</a:t>
            </a:r>
            <a:br>
              <a:rPr lang="en-US" sz="3200" dirty="0"/>
            </a:br>
            <a:r>
              <a:rPr lang="en-US" sz="3200" dirty="0"/>
              <a:t> Moon Star Shoes by Antonio </a:t>
            </a:r>
            <a:r>
              <a:rPr lang="en-US" sz="3200" dirty="0" err="1"/>
              <a:t>Vietri</a:t>
            </a:r>
            <a:r>
              <a:rPr lang="en-US" sz="3200" dirty="0"/>
              <a:t> </a:t>
            </a:r>
          </a:p>
        </p:txBody>
      </p:sp>
    </p:spTree>
    <p:extLst>
      <p:ext uri="{BB962C8B-B14F-4D97-AF65-F5344CB8AC3E}">
        <p14:creationId xmlns:p14="http://schemas.microsoft.com/office/powerpoint/2010/main" val="143616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2">
            <a:extLst>
              <a:ext uri="{FF2B5EF4-FFF2-40B4-BE49-F238E27FC236}">
                <a16:creationId xmlns:a16="http://schemas.microsoft.com/office/drawing/2014/main" id="{88491A2C-2025-48F9-962B-303BAB95BD5A}"/>
              </a:ext>
            </a:extLst>
          </p:cNvPr>
          <p:cNvSpPr>
            <a:spLocks noGrp="1"/>
          </p:cNvSpPr>
          <p:nvPr>
            <p:ph type="title"/>
          </p:nvPr>
        </p:nvSpPr>
        <p:spPr>
          <a:xfrm>
            <a:off x="853440" y="5688402"/>
            <a:ext cx="8717280" cy="823070"/>
          </a:xfrm>
        </p:spPr>
        <p:txBody>
          <a:bodyPr>
            <a:noAutofit/>
          </a:bodyPr>
          <a:lstStyle/>
          <a:p>
            <a:r>
              <a:rPr lang="en-US" sz="3200" dirty="0"/>
              <a:t>Most Expensive Athletic Shoes - $60,000</a:t>
            </a:r>
            <a:br>
              <a:rPr lang="en-US" sz="3200" dirty="0"/>
            </a:br>
            <a:r>
              <a:rPr lang="en-US" sz="3200" dirty="0"/>
              <a:t> Air Jordan Silver Shoes</a:t>
            </a:r>
          </a:p>
        </p:txBody>
      </p:sp>
      <p:pic>
        <p:nvPicPr>
          <p:cNvPr id="2050" name="Picture 2" descr="most expensive basketball shoes">
            <a:extLst>
              <a:ext uri="{FF2B5EF4-FFF2-40B4-BE49-F238E27FC236}">
                <a16:creationId xmlns:a16="http://schemas.microsoft.com/office/drawing/2014/main" id="{ED222BBA-8631-4563-A436-A04F5B29BD33}"/>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13927" b="1392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32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Women Shoes PNG - T Shirt, Button, Clothing, Dress, Hat, Shirt, Suit, Cap,  Zipper, Jeans, Suitcase, Tie, Backpack, Jacket, Women Bag, Belt, DRESS  Shirt, Boots, Polo Shirt, Hats. - CleanPNG / KissPNG">
            <a:extLst>
              <a:ext uri="{FF2B5EF4-FFF2-40B4-BE49-F238E27FC236}">
                <a16:creationId xmlns:a16="http://schemas.microsoft.com/office/drawing/2014/main" id="{DEFE8B26-EAB5-4A38-9A6F-D7F0CB74FB28}"/>
              </a:ext>
            </a:extLst>
          </p:cNvPr>
          <p:cNvPicPr>
            <a:picLocks noGrp="1" noChangeAspect="1" noChangeArrowheads="1"/>
          </p:cNvPicPr>
          <p:nvPr>
            <p:ph type="pic" sz="quarter" idx="12"/>
          </p:nvPr>
        </p:nvPicPr>
        <p:blipFill rotWithShape="1">
          <a:blip r:embed="rId2">
            <a:extLst>
              <a:ext uri="{28A0092B-C50C-407E-A947-70E740481C1C}">
                <a14:useLocalDpi xmlns:a14="http://schemas.microsoft.com/office/drawing/2010/main" val="0"/>
              </a:ext>
            </a:extLst>
          </a:blip>
          <a:srcRect l="16654" r="11741"/>
          <a:stretch/>
        </p:blipFill>
        <p:spPr bwMode="auto">
          <a:xfrm>
            <a:off x="1" y="10"/>
            <a:ext cx="4910666" cy="6857990"/>
          </a:xfrm>
          <a:prstGeom prst="rect">
            <a:avLst/>
          </a:prstGeom>
          <a:solidFill>
            <a:srgbClr val="FFFFFF"/>
          </a:solidFill>
        </p:spPr>
      </p:pic>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a:xfrm>
            <a:off x="6295131" y="879710"/>
            <a:ext cx="4801847" cy="755650"/>
          </a:xfrm>
        </p:spPr>
        <p:txBody>
          <a:bodyPr anchor="ctr">
            <a:normAutofit/>
          </a:bodyPr>
          <a:lstStyle/>
          <a:p>
            <a:r>
              <a:rPr lang="en-US" dirty="0"/>
              <a:t>Lorem ipsum dolor sit amet, consectetur adipiscing elit phasellus auctor efficitur.</a:t>
            </a:r>
          </a:p>
        </p:txBody>
      </p:sp>
      <p:sp>
        <p:nvSpPr>
          <p:cNvPr id="35" name="Text Placeholder 34">
            <a:extLst>
              <a:ext uri="{FF2B5EF4-FFF2-40B4-BE49-F238E27FC236}">
                <a16:creationId xmlns:a16="http://schemas.microsoft.com/office/drawing/2014/main" id="{ADE35233-6DEE-4B97-AFFB-06DE78443B4A}"/>
              </a:ext>
            </a:extLst>
          </p:cNvPr>
          <p:cNvSpPr>
            <a:spLocks noGrp="1"/>
          </p:cNvSpPr>
          <p:nvPr>
            <p:ph type="body" sz="quarter" idx="13"/>
          </p:nvPr>
        </p:nvSpPr>
        <p:spPr>
          <a:xfrm>
            <a:off x="6295131" y="1956155"/>
            <a:ext cx="4801847" cy="755650"/>
          </a:xfrm>
        </p:spPr>
        <p:txBody>
          <a:bodyPr anchor="ctr">
            <a:normAutofit/>
          </a:bodyPr>
          <a:lstStyle/>
          <a:p>
            <a:pPr>
              <a:spcAft>
                <a:spcPts val="600"/>
              </a:spcAft>
            </a:pPr>
            <a:r>
              <a:rPr lang="en-US" dirty="0"/>
              <a:t>Lorem ipsum dolor sit amet, consectetur adipiscing elit phasellus auctor efficitur.</a:t>
            </a:r>
            <a:endParaRPr lang="en-US"/>
          </a:p>
        </p:txBody>
      </p:sp>
      <p:sp>
        <p:nvSpPr>
          <p:cNvPr id="34" name="Text Placeholder 33">
            <a:extLst>
              <a:ext uri="{FF2B5EF4-FFF2-40B4-BE49-F238E27FC236}">
                <a16:creationId xmlns:a16="http://schemas.microsoft.com/office/drawing/2014/main" id="{187271B6-523F-4DCD-A006-84BF4C0C784C}"/>
              </a:ext>
            </a:extLst>
          </p:cNvPr>
          <p:cNvSpPr>
            <a:spLocks noGrp="1"/>
          </p:cNvSpPr>
          <p:nvPr>
            <p:ph type="body" sz="quarter" idx="14"/>
          </p:nvPr>
        </p:nvSpPr>
        <p:spPr>
          <a:xfrm>
            <a:off x="6295131" y="3032600"/>
            <a:ext cx="4801847" cy="755650"/>
          </a:xfrm>
        </p:spPr>
        <p:txBody>
          <a:bodyPr anchor="ctr">
            <a:normAutofit/>
          </a:bodyPr>
          <a:lstStyle/>
          <a:p>
            <a:pPr>
              <a:spcAft>
                <a:spcPts val="600"/>
              </a:spcAft>
            </a:pPr>
            <a:r>
              <a:rPr lang="en-US" dirty="0"/>
              <a:t>Lorem ipsum dolor sit amet, consectetur adipiscing elit phasellus auctor efficitur.</a:t>
            </a:r>
            <a:endParaRPr lang="en-US"/>
          </a:p>
        </p:txBody>
      </p:sp>
      <p:sp>
        <p:nvSpPr>
          <p:cNvPr id="33" name="Text Placeholder 32">
            <a:extLst>
              <a:ext uri="{FF2B5EF4-FFF2-40B4-BE49-F238E27FC236}">
                <a16:creationId xmlns:a16="http://schemas.microsoft.com/office/drawing/2014/main" id="{F23411C8-1DB7-46A1-A6DC-41EACD30ED57}"/>
              </a:ext>
            </a:extLst>
          </p:cNvPr>
          <p:cNvSpPr>
            <a:spLocks noGrp="1"/>
          </p:cNvSpPr>
          <p:nvPr>
            <p:ph type="body" sz="quarter" idx="15"/>
          </p:nvPr>
        </p:nvSpPr>
        <p:spPr>
          <a:xfrm>
            <a:off x="6295131" y="4109045"/>
            <a:ext cx="4801847" cy="755650"/>
          </a:xfrm>
        </p:spPr>
        <p:txBody>
          <a:bodyPr anchor="ctr">
            <a:normAutofit/>
          </a:bodyPr>
          <a:lstStyle/>
          <a:p>
            <a:pPr>
              <a:spcAft>
                <a:spcPts val="600"/>
              </a:spcAft>
            </a:pPr>
            <a:r>
              <a:rPr lang="en-US" dirty="0"/>
              <a:t>Lorem ipsum dolor sit amet, consectetur adipiscing elit phasellus auctor efficitur.</a:t>
            </a:r>
            <a:endParaRPr lang="en-US"/>
          </a:p>
        </p:txBody>
      </p:sp>
      <p:sp>
        <p:nvSpPr>
          <p:cNvPr id="11" name="Text Placeholder 10">
            <a:extLst>
              <a:ext uri="{FF2B5EF4-FFF2-40B4-BE49-F238E27FC236}">
                <a16:creationId xmlns:a16="http://schemas.microsoft.com/office/drawing/2014/main" id="{47B21F6A-5FD9-417C-9575-4DBC3185FD87}"/>
              </a:ext>
            </a:extLst>
          </p:cNvPr>
          <p:cNvSpPr>
            <a:spLocks noGrp="1"/>
          </p:cNvSpPr>
          <p:nvPr>
            <p:ph type="body" sz="quarter" idx="16"/>
          </p:nvPr>
        </p:nvSpPr>
        <p:spPr>
          <a:xfrm>
            <a:off x="6295131" y="5185490"/>
            <a:ext cx="4801847" cy="755650"/>
          </a:xfrm>
        </p:spPr>
        <p:txBody>
          <a:bodyPr anchor="ctr">
            <a:normAutofit/>
          </a:bodyPr>
          <a:lstStyle/>
          <a:p>
            <a:pPr>
              <a:spcAft>
                <a:spcPts val="600"/>
              </a:spcAft>
            </a:pPr>
            <a:r>
              <a:rPr lang="en-US" dirty="0"/>
              <a:t>Lorem ipsum dolor sit amet, consectetur adipiscing elit phasellus auctor efficitur.</a:t>
            </a:r>
            <a:endParaRPr lang="en-US"/>
          </a:p>
        </p:txBody>
      </p:sp>
      <p:sp>
        <p:nvSpPr>
          <p:cNvPr id="75" name="Text Placeholder 7">
            <a:extLst>
              <a:ext uri="{FF2B5EF4-FFF2-40B4-BE49-F238E27FC236}">
                <a16:creationId xmlns:a16="http://schemas.microsoft.com/office/drawing/2014/main" id="{9CADEA23-0970-4999-9C7B-EEF6C91D35AF}"/>
              </a:ext>
            </a:extLst>
          </p:cNvPr>
          <p:cNvSpPr>
            <a:spLocks noGrp="1"/>
          </p:cNvSpPr>
          <p:nvPr>
            <p:ph type="body" sz="quarter" idx="17"/>
          </p:nvPr>
        </p:nvSpPr>
        <p:spPr>
          <a:xfrm>
            <a:off x="5084074" y="879710"/>
            <a:ext cx="741082" cy="755650"/>
          </a:xfrm>
        </p:spPr>
        <p:txBody>
          <a:bodyPr/>
          <a:lstStyle/>
          <a:p>
            <a:endParaRPr lang="en-US"/>
          </a:p>
        </p:txBody>
      </p:sp>
      <p:sp>
        <p:nvSpPr>
          <p:cNvPr id="77" name="Text Placeholder 8">
            <a:extLst>
              <a:ext uri="{FF2B5EF4-FFF2-40B4-BE49-F238E27FC236}">
                <a16:creationId xmlns:a16="http://schemas.microsoft.com/office/drawing/2014/main" id="{75472EA9-3DAB-4D8E-B2D5-1DC807EB2F61}"/>
              </a:ext>
            </a:extLst>
          </p:cNvPr>
          <p:cNvSpPr>
            <a:spLocks noGrp="1"/>
          </p:cNvSpPr>
          <p:nvPr>
            <p:ph type="body" sz="quarter" idx="18"/>
          </p:nvPr>
        </p:nvSpPr>
        <p:spPr>
          <a:xfrm>
            <a:off x="5084074" y="1956155"/>
            <a:ext cx="741082" cy="755650"/>
          </a:xfrm>
        </p:spPr>
        <p:txBody>
          <a:bodyPr/>
          <a:lstStyle/>
          <a:p>
            <a:endParaRPr lang="en-US"/>
          </a:p>
        </p:txBody>
      </p:sp>
      <p:sp>
        <p:nvSpPr>
          <p:cNvPr id="79" name="Text Placeholder 9">
            <a:extLst>
              <a:ext uri="{FF2B5EF4-FFF2-40B4-BE49-F238E27FC236}">
                <a16:creationId xmlns:a16="http://schemas.microsoft.com/office/drawing/2014/main" id="{FF342752-A5A2-452A-A430-2F6109E4EB9D}"/>
              </a:ext>
            </a:extLst>
          </p:cNvPr>
          <p:cNvSpPr>
            <a:spLocks noGrp="1"/>
          </p:cNvSpPr>
          <p:nvPr>
            <p:ph type="body" sz="quarter" idx="19"/>
          </p:nvPr>
        </p:nvSpPr>
        <p:spPr>
          <a:xfrm>
            <a:off x="5084074" y="3032600"/>
            <a:ext cx="741082" cy="755650"/>
          </a:xfrm>
        </p:spPr>
        <p:txBody>
          <a:bodyPr/>
          <a:lstStyle/>
          <a:p>
            <a:endParaRPr lang="en-US"/>
          </a:p>
        </p:txBody>
      </p:sp>
      <p:sp>
        <p:nvSpPr>
          <p:cNvPr id="81" name="Text Placeholder 10">
            <a:extLst>
              <a:ext uri="{FF2B5EF4-FFF2-40B4-BE49-F238E27FC236}">
                <a16:creationId xmlns:a16="http://schemas.microsoft.com/office/drawing/2014/main" id="{95032D2B-622D-4043-924C-1BC010DDB9BE}"/>
              </a:ext>
            </a:extLst>
          </p:cNvPr>
          <p:cNvSpPr>
            <a:spLocks noGrp="1"/>
          </p:cNvSpPr>
          <p:nvPr>
            <p:ph type="body" sz="quarter" idx="20"/>
          </p:nvPr>
        </p:nvSpPr>
        <p:spPr>
          <a:xfrm>
            <a:off x="5084074" y="4109045"/>
            <a:ext cx="741082" cy="755650"/>
          </a:xfrm>
        </p:spPr>
        <p:txBody>
          <a:bodyPr/>
          <a:lstStyle/>
          <a:p>
            <a:endParaRPr lang="en-US"/>
          </a:p>
        </p:txBody>
      </p:sp>
      <p:sp>
        <p:nvSpPr>
          <p:cNvPr id="83" name="Text Placeholder 11">
            <a:extLst>
              <a:ext uri="{FF2B5EF4-FFF2-40B4-BE49-F238E27FC236}">
                <a16:creationId xmlns:a16="http://schemas.microsoft.com/office/drawing/2014/main" id="{26FFDB6C-5FB9-4CD2-9DD4-34C3D0D51130}"/>
              </a:ext>
            </a:extLst>
          </p:cNvPr>
          <p:cNvSpPr>
            <a:spLocks noGrp="1"/>
          </p:cNvSpPr>
          <p:nvPr>
            <p:ph type="body" sz="quarter" idx="21"/>
          </p:nvPr>
        </p:nvSpPr>
        <p:spPr>
          <a:xfrm>
            <a:off x="5084074" y="5185490"/>
            <a:ext cx="741082" cy="755650"/>
          </a:xfrm>
        </p:spPr>
        <p:txBody>
          <a:bodyPr/>
          <a:lstStyle/>
          <a:p>
            <a:endParaRPr lang="en-US"/>
          </a:p>
        </p:txBody>
      </p:sp>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283287" y="879710"/>
            <a:ext cx="2275389" cy="1025525"/>
          </a:xfrm>
        </p:spPr>
        <p:txBody>
          <a:bodyPr anchor="b">
            <a:normAutofit/>
          </a:bodyPr>
          <a:lstStyle/>
          <a:p>
            <a:r>
              <a:rPr lang="en-US" dirty="0"/>
              <a:t>Agenda </a:t>
            </a:r>
          </a:p>
        </p:txBody>
      </p:sp>
    </p:spTree>
    <p:extLst>
      <p:ext uri="{BB962C8B-B14F-4D97-AF65-F5344CB8AC3E}">
        <p14:creationId xmlns:p14="http://schemas.microsoft.com/office/powerpoint/2010/main" val="213011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D605E5C-05D4-4142-94CE-A806DA00D5A5}"/>
              </a:ext>
            </a:extLst>
          </p:cNvPr>
          <p:cNvSpPr>
            <a:spLocks noGrp="1"/>
          </p:cNvSpPr>
          <p:nvPr>
            <p:ph type="pic" sz="quarter" idx="10"/>
          </p:nvPr>
        </p:nvSpPr>
        <p:spPr/>
      </p:sp>
      <p:sp>
        <p:nvSpPr>
          <p:cNvPr id="3" name="Title 2">
            <a:extLst>
              <a:ext uri="{FF2B5EF4-FFF2-40B4-BE49-F238E27FC236}">
                <a16:creationId xmlns:a16="http://schemas.microsoft.com/office/drawing/2014/main" id="{FB1F97BC-F70D-4AE6-85F1-E8E082B16D2D}"/>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46FD7AB-F25D-4445-A296-6022E55F60B1}"/>
              </a:ext>
            </a:extLst>
          </p:cNvPr>
          <p:cNvSpPr>
            <a:spLocks noGrp="1"/>
          </p:cNvSpPr>
          <p:nvPr>
            <p:ph type="body" sz="quarter" idx="14"/>
          </p:nvPr>
        </p:nvSpPr>
        <p:spPr/>
        <p:txBody>
          <a:bodyPr/>
          <a:lstStyle/>
          <a:p>
            <a:endParaRPr lang="en-US"/>
          </a:p>
        </p:txBody>
      </p:sp>
      <p:sp>
        <p:nvSpPr>
          <p:cNvPr id="5" name="Text Placeholder 4">
            <a:extLst>
              <a:ext uri="{FF2B5EF4-FFF2-40B4-BE49-F238E27FC236}">
                <a16:creationId xmlns:a16="http://schemas.microsoft.com/office/drawing/2014/main" id="{825AC5E7-5ADB-4F55-8302-F5CEDAB43FD4}"/>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688795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Phasellus</a:t>
            </a:r>
            <a:r>
              <a:rPr lang="en-US" dirty="0"/>
              <a:t> auctor </a:t>
            </a:r>
            <a:r>
              <a:rPr lang="en-US" dirty="0" err="1"/>
              <a:t>efficitur</a:t>
            </a:r>
            <a:r>
              <a:rPr lang="en-US" dirty="0"/>
              <a:t> dui et </a:t>
            </a:r>
            <a:r>
              <a:rPr lang="en-US" dirty="0" err="1"/>
              <a:t>facilisis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Etiam</a:t>
            </a:r>
            <a:r>
              <a:rPr lang="en-US" dirty="0"/>
              <a:t> </a:t>
            </a:r>
            <a:r>
              <a:rPr lang="en-US" dirty="0" err="1"/>
              <a:t>molestie</a:t>
            </a:r>
            <a:r>
              <a:rPr lang="en-US" dirty="0"/>
              <a:t> in </a:t>
            </a:r>
            <a:r>
              <a:rPr lang="en-US" dirty="0" err="1"/>
              <a:t>quam</a:t>
            </a:r>
            <a:r>
              <a:rPr lang="en-US" dirty="0"/>
              <a:t> ac </a:t>
            </a:r>
            <a:r>
              <a:rPr lang="en-US" dirty="0" err="1"/>
              <a:t>viverra</a:t>
            </a:r>
            <a:r>
              <a:rPr lang="en-US" dirty="0"/>
              <a:t>. Cras </a:t>
            </a:r>
            <a:r>
              <a:rPr lang="en-US" dirty="0" err="1"/>
              <a:t>consequat</a:t>
            </a:r>
            <a:r>
              <a:rPr lang="en-US" dirty="0"/>
              <a:t> gravida </a:t>
            </a:r>
            <a:r>
              <a:rPr lang="en-US" dirty="0" err="1"/>
              <a:t>aliquam</a:t>
            </a:r>
            <a:r>
              <a:rPr lang="en-US" dirty="0"/>
              <a:t>. Maecenas cursus </a:t>
            </a:r>
            <a:r>
              <a:rPr lang="en-US" dirty="0" err="1"/>
              <a:t>eleifend</a:t>
            </a:r>
            <a:r>
              <a:rPr lang="en-US" dirty="0"/>
              <a:t> </a:t>
            </a:r>
            <a:r>
              <a:rPr lang="en-US" dirty="0" err="1"/>
              <a:t>risus</a:t>
            </a:r>
            <a:r>
              <a:rPr lang="en-US" dirty="0"/>
              <a:t>, in </a:t>
            </a:r>
            <a:r>
              <a:rPr lang="en-US" dirty="0" err="1"/>
              <a:t>vulputate</a:t>
            </a:r>
            <a:r>
              <a:rPr lang="en-US" dirty="0"/>
              <a:t> </a:t>
            </a:r>
            <a:r>
              <a:rPr lang="en-US" dirty="0" err="1"/>
              <a:t>velit</a:t>
            </a:r>
            <a:r>
              <a:rPr lang="en-US" dirty="0"/>
              <a:t> </a:t>
            </a:r>
            <a:r>
              <a:rPr lang="en-US" dirty="0" err="1"/>
              <a:t>imperdiet</a:t>
            </a:r>
            <a:r>
              <a:rPr lang="en-US" dirty="0"/>
              <a:t> non. Aenean </a:t>
            </a:r>
            <a:r>
              <a:rPr lang="en-US" dirty="0" err="1"/>
              <a:t>tincidunt</a:t>
            </a:r>
            <a:r>
              <a:rPr lang="en-US" dirty="0"/>
              <a:t> </a:t>
            </a:r>
            <a:r>
              <a:rPr lang="en-US" dirty="0" err="1"/>
              <a:t>euismod</a:t>
            </a:r>
            <a:r>
              <a:rPr lang="en-US" dirty="0"/>
              <a:t> </a:t>
            </a:r>
            <a:r>
              <a:rPr lang="en-US" dirty="0" err="1"/>
              <a:t>ultricies</a:t>
            </a:r>
            <a:r>
              <a:rPr lang="en-US" dirty="0"/>
              <a:t>. </a:t>
            </a:r>
            <a:r>
              <a:rPr lang="en-US" dirty="0" err="1"/>
              <a:t>Fusce</a:t>
            </a:r>
            <a:r>
              <a:rPr lang="en-US" dirty="0"/>
              <a:t> </a:t>
            </a:r>
            <a:r>
              <a:rPr lang="en-US" dirty="0" err="1"/>
              <a:t>tempor</a:t>
            </a:r>
            <a:r>
              <a:rPr lang="en-US" dirty="0"/>
              <a:t> dui ipsum, </a:t>
            </a:r>
            <a:r>
              <a:rPr lang="en-US" dirty="0" err="1"/>
              <a:t>nec</a:t>
            </a:r>
            <a:r>
              <a:rPr lang="en-US" dirty="0"/>
              <a:t> </a:t>
            </a:r>
            <a:r>
              <a:rPr lang="en-US" dirty="0" err="1"/>
              <a:t>ultricies</a:t>
            </a:r>
            <a:r>
              <a:rPr lang="en-US" dirty="0"/>
              <a:t> ante </a:t>
            </a:r>
            <a:r>
              <a:rPr lang="en-US" dirty="0" err="1"/>
              <a:t>eleifend</a:t>
            </a:r>
            <a:r>
              <a:rPr lang="en-US" dirty="0"/>
              <a:t> vel </a:t>
            </a:r>
            <a:r>
              <a:rPr lang="en-US" dirty="0" err="1"/>
              <a:t>curabitur</a:t>
            </a:r>
            <a:r>
              <a:rPr lang="en-US" dirty="0"/>
              <a:t>.</a:t>
            </a:r>
          </a:p>
          <a:p>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p:txBody>
          <a:bodyPr/>
          <a:lstStyle/>
          <a:p>
            <a:r>
              <a:rPr lang="en-US" dirty="0"/>
              <a:t>Click to Add Title Here</a:t>
            </a:r>
          </a:p>
        </p:txBody>
      </p:sp>
      <p:pic>
        <p:nvPicPr>
          <p:cNvPr id="7" name="Picture Placeholder 6" title="Decorative"/>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p:pic>
      <p:pic>
        <p:nvPicPr>
          <p:cNvPr id="9" name="Picture Placeholder 8" title="Decorative"/>
          <p:cNvPicPr>
            <a:picLocks noGrp="1" noChangeAspect="1"/>
          </p:cNvPicPr>
          <p:nvPr>
            <p:ph type="pic" sz="quarter" idx="12"/>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2991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Decorative"/>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l="53" r="53"/>
          <a:stretch/>
        </p:blipFill>
        <p:spPr/>
      </p:pic>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p:txBody>
          <a:bodyPr>
            <a:normAutofit fontScale="90000"/>
          </a:bodyPr>
          <a:lstStyle/>
          <a:p>
            <a:r>
              <a:rPr lang="en-US" dirty="0"/>
              <a:t>Click to </a:t>
            </a:r>
            <a:br>
              <a:rPr lang="en-US" dirty="0"/>
            </a:br>
            <a:r>
              <a:rPr lang="en-US" dirty="0"/>
              <a:t>Add Title Here </a:t>
            </a:r>
          </a:p>
        </p:txBody>
      </p:sp>
      <p:sp>
        <p:nvSpPr>
          <p:cNvPr id="7" name="Text Placeholder 6">
            <a:extLst>
              <a:ext uri="{FF2B5EF4-FFF2-40B4-BE49-F238E27FC236}">
                <a16:creationId xmlns:a16="http://schemas.microsoft.com/office/drawing/2014/main" id="{A07FC37E-9058-4ED1-8333-F003F720C943}"/>
              </a:ext>
            </a:extLst>
          </p:cNvPr>
          <p:cNvSpPr>
            <a:spLocks noGrp="1"/>
          </p:cNvSpPr>
          <p:nvPr>
            <p:ph type="body" sz="quarter" idx="12"/>
          </p:nvPr>
        </p:nvSpPr>
        <p:spPr/>
        <p:txBody>
          <a:bodyPr/>
          <a:lstStyle/>
          <a:p>
            <a:r>
              <a:rPr lang="en-US" dirty="0"/>
              <a:t>Click to add title here</a:t>
            </a:r>
          </a:p>
        </p:txBody>
      </p:sp>
      <p:sp>
        <p:nvSpPr>
          <p:cNvPr id="8" name="Text Placeholder 7">
            <a:extLst>
              <a:ext uri="{FF2B5EF4-FFF2-40B4-BE49-F238E27FC236}">
                <a16:creationId xmlns:a16="http://schemas.microsoft.com/office/drawing/2014/main" id="{8DB1292A-975D-418D-86AF-8C3CD2A23AC3}"/>
              </a:ext>
            </a:extLst>
          </p:cNvPr>
          <p:cNvSpPr>
            <a:spLocks noGrp="1"/>
          </p:cNvSpPr>
          <p:nvPr>
            <p:ph type="body" sz="quarter" idx="15"/>
          </p:nvPr>
        </p:nvSpPr>
        <p:spPr/>
        <p:txBody>
          <a:bodyPr/>
          <a:lstStyle/>
          <a:p>
            <a:r>
              <a:rPr lang="en-US" dirty="0"/>
              <a:t>Lorem ipsum dolor sit amet, consectetur adipiscing elit. Phasellus auctor efficitur dui et facilisis. Pellentesque habitant morbi tristique senectus et netus et malesuada fames ac turpis egestas. Etiam molestie in quam ac viverra. </a:t>
            </a:r>
          </a:p>
        </p:txBody>
      </p:sp>
      <p:sp>
        <p:nvSpPr>
          <p:cNvPr id="9" name="Text Placeholder 8"/>
          <p:cNvSpPr>
            <a:spLocks noGrp="1"/>
          </p:cNvSpPr>
          <p:nvPr>
            <p:ph type="body" sz="quarter" idx="16"/>
          </p:nvPr>
        </p:nvSpPr>
        <p:spPr/>
        <p:txBody>
          <a:bodyPr>
            <a:normAutofit lnSpcReduction="10000"/>
          </a:bodyPr>
          <a:lstStyle/>
          <a:p>
            <a:r>
              <a:rPr lang="en-US" dirty="0"/>
              <a:t>Lorem ipsum dolor sit amet, consectetur adipiscing elit. Phasellus auctor efficitur dui et facilisis. Pellentesque habitant morbi tristique senectus et netus et malesuada fames ac turpis egestas. Etiam molestie in quam ac viverra. </a:t>
            </a:r>
          </a:p>
        </p:txBody>
      </p:sp>
    </p:spTree>
    <p:extLst>
      <p:ext uri="{BB962C8B-B14F-4D97-AF65-F5344CB8AC3E}">
        <p14:creationId xmlns:p14="http://schemas.microsoft.com/office/powerpoint/2010/main" val="26879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0240E2-270B-47F4-97C1-065A42CC2737}"/>
              </a:ext>
            </a:extLst>
          </p:cNvPr>
          <p:cNvSpPr>
            <a:spLocks noGrp="1"/>
          </p:cNvSpPr>
          <p:nvPr>
            <p:ph type="title"/>
          </p:nvPr>
        </p:nvSpPr>
        <p:spPr/>
        <p:txBody>
          <a:bodyPr/>
          <a:lstStyle/>
          <a:p>
            <a:r>
              <a:rPr lang="en-US" dirty="0"/>
              <a:t>One Column Layout </a:t>
            </a:r>
          </a:p>
        </p:txBody>
      </p:sp>
      <p:sp>
        <p:nvSpPr>
          <p:cNvPr id="9" name="Text Placeholder 8">
            <a:extLst>
              <a:ext uri="{FF2B5EF4-FFF2-40B4-BE49-F238E27FC236}">
                <a16:creationId xmlns:a16="http://schemas.microsoft.com/office/drawing/2014/main" id="{06A574E0-4F1C-4569-ABD3-9707A8CD1831}"/>
              </a:ext>
            </a:extLst>
          </p:cNvPr>
          <p:cNvSpPr>
            <a:spLocks noGrp="1"/>
          </p:cNvSpPr>
          <p:nvPr>
            <p:ph type="body" sz="quarter" idx="12"/>
          </p:nvPr>
        </p:nvSpPr>
        <p:spPr/>
        <p:txBody>
          <a:bodyPr/>
          <a:lstStyle/>
          <a:p>
            <a:r>
              <a:rPr lang="en-US" dirty="0"/>
              <a:t>Click to add title here</a:t>
            </a:r>
          </a:p>
        </p:txBody>
      </p:sp>
      <p:sp>
        <p:nvSpPr>
          <p:cNvPr id="11" name="Text Placeholder 10">
            <a:extLst>
              <a:ext uri="{FF2B5EF4-FFF2-40B4-BE49-F238E27FC236}">
                <a16:creationId xmlns:a16="http://schemas.microsoft.com/office/drawing/2014/main" id="{C752924E-B022-4FF4-B161-31F5531EC8DA}"/>
              </a:ext>
            </a:extLst>
          </p:cNvPr>
          <p:cNvSpPr>
            <a:spLocks noGrp="1"/>
          </p:cNvSpPr>
          <p:nvPr>
            <p:ph type="body" sz="quarter" idx="15"/>
          </p:nvPr>
        </p:nvSpPr>
        <p:spPr/>
        <p:txBody>
          <a:bodyPr/>
          <a:lstStyle/>
          <a:p>
            <a:r>
              <a:rPr lang="en-US" dirty="0"/>
              <a:t>Lorem ipsum dolor sit amet, </a:t>
            </a:r>
            <a:br>
              <a:rPr lang="en-US" dirty="0"/>
            </a:br>
            <a:r>
              <a:rPr lang="en-US" dirty="0"/>
              <a:t>consectetur adipiscing elit.</a:t>
            </a:r>
          </a:p>
          <a:p>
            <a:r>
              <a:rPr lang="en-US" dirty="0"/>
              <a:t>Phasellus auctor efficitur dui et facilisis. </a:t>
            </a:r>
          </a:p>
          <a:p>
            <a:r>
              <a:rPr lang="en-US" dirty="0"/>
              <a:t>Pellentesque habitant morbi tristique senectus et netus et malesuada fames </a:t>
            </a:r>
            <a:br>
              <a:rPr lang="en-US" dirty="0"/>
            </a:br>
            <a:r>
              <a:rPr lang="en-US" dirty="0"/>
              <a:t>ac turpis egestas. </a:t>
            </a:r>
          </a:p>
          <a:p>
            <a:r>
              <a:rPr lang="en-US" dirty="0"/>
              <a:t>Etiam molestie in quam ac viverra. </a:t>
            </a:r>
          </a:p>
          <a:p>
            <a:r>
              <a:rPr lang="en-US" dirty="0"/>
              <a:t>Cras consequat gravida aliquam. Maecenas cursus eleifend risus, in vulputate velit imperdiet non.Etiam molestie in quam ac viverra. </a:t>
            </a:r>
          </a:p>
        </p:txBody>
      </p:sp>
      <p:pic>
        <p:nvPicPr>
          <p:cNvPr id="19" name="Picture Placeholder 18" title="Decorative"/>
          <p:cNvPicPr>
            <a:picLocks noGrp="1" noChangeAspect="1"/>
          </p:cNvPicPr>
          <p:nvPr>
            <p:ph type="pic" sz="quarter" idx="16"/>
          </p:nvPr>
        </p:nvPicPr>
        <p:blipFill>
          <a:blip r:embed="rId2" cstate="email">
            <a:extLst>
              <a:ext uri="{28A0092B-C50C-407E-A947-70E740481C1C}">
                <a14:useLocalDpi xmlns:a14="http://schemas.microsoft.com/office/drawing/2010/main"/>
              </a:ext>
            </a:extLst>
          </a:blip>
          <a:srcRect/>
          <a:stretch>
            <a:fillRect/>
          </a:stretch>
        </p:blipFill>
        <p:spPr/>
      </p:pic>
      <p:pic>
        <p:nvPicPr>
          <p:cNvPr id="18" name="Picture Placeholder 15" title="Decorative"/>
          <p:cNvPicPr>
            <a:picLocks noGrp="1" noChangeAspect="1"/>
          </p:cNvPicPr>
          <p:nvPr>
            <p:ph type="pic" sz="quarter" idx="17"/>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88594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title="Decorativ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flipH="1">
            <a:off x="0" y="0"/>
            <a:ext cx="12192000" cy="6858000"/>
          </a:xfrm>
        </p:spPr>
      </p:pic>
      <p:sp>
        <p:nvSpPr>
          <p:cNvPr id="3" name="Text Placeholder 2"/>
          <p:cNvSpPr>
            <a:spLocks noGrp="1"/>
          </p:cNvSpPr>
          <p:nvPr>
            <p:ph type="body" sz="quarter" idx="14"/>
          </p:nvPr>
        </p:nvSpPr>
        <p:spPr/>
        <p:txBody>
          <a:bodyPr/>
          <a:lstStyle/>
          <a:p>
            <a:r>
              <a:rPr lang="en-US" dirty="0"/>
              <a:t>Click to Add </a:t>
            </a:r>
            <a:br>
              <a:rPr lang="en-US" dirty="0"/>
            </a:br>
            <a:r>
              <a:rPr lang="en-US" dirty="0"/>
              <a:t>Picture Title Here </a:t>
            </a:r>
          </a:p>
        </p:txBody>
      </p:sp>
    </p:spTree>
    <p:extLst>
      <p:ext uri="{BB962C8B-B14F-4D97-AF65-F5344CB8AC3E}">
        <p14:creationId xmlns:p14="http://schemas.microsoft.com/office/powerpoint/2010/main" val="1415924349"/>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634D9E51-4949-4732-B929-C29E3E42414E}" vid="{5842DBD6-7D6C-4C1A-8AA9-69FB39037E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sophisticated presentation</Template>
  <TotalTime>70</TotalTime>
  <Words>554</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Constantia</vt:lpstr>
      <vt:lpstr>Corbel</vt:lpstr>
      <vt:lpstr>Helvetica Light</vt:lpstr>
      <vt:lpstr>Raleway</vt:lpstr>
      <vt:lpstr>Office Theme</vt:lpstr>
      <vt:lpstr>Shoes Galore! </vt:lpstr>
      <vt:lpstr>Most Expensive Shoes - $19.9 million  Moon Star Shoes by Antonio Vietri </vt:lpstr>
      <vt:lpstr>Most Expensive Athletic Shoes - $60,000  Air Jordan Silver Shoes</vt:lpstr>
      <vt:lpstr>Agenda </vt:lpstr>
      <vt:lpstr>PowerPoint Presentation</vt:lpstr>
      <vt:lpstr>Click to Add Title Here</vt:lpstr>
      <vt:lpstr>Click to  Add Title Here </vt:lpstr>
      <vt:lpstr>One Column Layout </vt:lpstr>
      <vt:lpstr>PowerPoint Presentation</vt:lpstr>
      <vt:lpstr>Section  Header </vt:lpstr>
      <vt:lpstr>Click to Add Icon Slide Title Here</vt:lpstr>
      <vt:lpstr>Click to Add Team Slide Title Here</vt:lpstr>
      <vt:lpstr>Photo Collage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Shoes Galore! </dc:title>
  <dc:creator>James Waters</dc:creator>
  <cp:lastModifiedBy>James Waters</cp:lastModifiedBy>
  <cp:revision>5</cp:revision>
  <dcterms:created xsi:type="dcterms:W3CDTF">2021-10-26T20:53:41Z</dcterms:created>
  <dcterms:modified xsi:type="dcterms:W3CDTF">2021-10-26T22:18:02Z</dcterms:modified>
</cp:coreProperties>
</file>