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8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CDB-ABFE-4D4E-B533-9CA725A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Shoes Galore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5698-E3CD-473A-B415-380B2E85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/>
              <a:t>Group Project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/>
              <a:t>Georgia Tech Data Analytics and Visualization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Avondre</a:t>
            </a:r>
            <a:r>
              <a:rPr lang="en-US" sz="1500" dirty="0"/>
              <a:t> Henderson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Danelle Cook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Jason </a:t>
            </a:r>
            <a:r>
              <a:rPr lang="en-US" sz="1500" dirty="0" err="1"/>
              <a:t>Degrace</a:t>
            </a:r>
            <a:endParaRPr lang="en-US" sz="1500" dirty="0"/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Jennifer Long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Mark Alford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Rashaye</a:t>
            </a:r>
            <a:r>
              <a:rPr lang="en-US" sz="1500" dirty="0"/>
              <a:t> Harris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Thea James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</p:txBody>
      </p:sp>
      <p:pic>
        <p:nvPicPr>
          <p:cNvPr id="10" name="Content Placeholder 9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90B5E199-670A-4E47-BA06-C81C6E209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31" y="1070863"/>
            <a:ext cx="6428752" cy="4348861"/>
          </a:xfrm>
        </p:spPr>
      </p:pic>
    </p:spTree>
    <p:extLst>
      <p:ext uri="{BB962C8B-B14F-4D97-AF65-F5344CB8AC3E}">
        <p14:creationId xmlns:p14="http://schemas.microsoft.com/office/powerpoint/2010/main" val="29129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C3BF-D8FC-4FD7-860E-51361CAC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Brands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C4B7-7B4C-4132-8546-36BDBD7AC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 of top brands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CA80E-00D0-4E32-BF2C-BCE6C83CB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retrieval  </a:t>
            </a:r>
          </a:p>
        </p:txBody>
      </p:sp>
      <p:pic>
        <p:nvPicPr>
          <p:cNvPr id="7" name="Picture Placeholder 21" descr="Chart, bar chart&#10;&#10;Description automatically generated">
            <a:extLst>
              <a:ext uri="{FF2B5EF4-FFF2-40B4-BE49-F238E27FC236}">
                <a16:creationId xmlns:a16="http://schemas.microsoft.com/office/drawing/2014/main" id="{95C2A064-6E6C-420D-A0CE-6F91DA2E53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7" y="2702103"/>
            <a:ext cx="4564856" cy="3043238"/>
          </a:xfrm>
          <a:solidFill>
            <a:schemeClr val="tx1"/>
          </a:solidFill>
        </p:spPr>
      </p:pic>
      <p:pic>
        <p:nvPicPr>
          <p:cNvPr id="8" name="Content Placeholder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A6C24B-1FA3-4CC7-BF13-D10873562E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822749"/>
            <a:ext cx="4779963" cy="2468442"/>
          </a:xfrm>
        </p:spPr>
      </p:pic>
    </p:spTree>
    <p:extLst>
      <p:ext uri="{BB962C8B-B14F-4D97-AF65-F5344CB8AC3E}">
        <p14:creationId xmlns:p14="http://schemas.microsoft.com/office/powerpoint/2010/main" val="32025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 of Top Brands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3C3E-B011-440A-8DE1-D64AA8B89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 of average price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C38E2FE7-1374-4FB5-B156-FDD69FF22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8" y="2701925"/>
            <a:ext cx="4564856" cy="3043238"/>
          </a:xfrm>
          <a:solidFill>
            <a:schemeClr val="tx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203F-F7F3-48E0-B826-228A8C09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86B7CB-ED11-4D3A-9D4E-994F37A52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701925"/>
            <a:ext cx="4779963" cy="2622550"/>
          </a:xfrm>
        </p:spPr>
      </p:pic>
    </p:spTree>
    <p:extLst>
      <p:ext uri="{BB962C8B-B14F-4D97-AF65-F5344CB8AC3E}">
        <p14:creationId xmlns:p14="http://schemas.microsoft.com/office/powerpoint/2010/main" val="46995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8267-299F-42DF-99B7-A19236C4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Shoe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FDA46-C5CE-4DF1-8926-8364F65A1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of shoe types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E27823B6-1EAA-41F6-8545-BAB06BD23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8" y="2701925"/>
            <a:ext cx="4564856" cy="3043238"/>
          </a:xfrm>
          <a:solidFill>
            <a:schemeClr val="tx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60F8-3F3B-4B65-8DB6-54ECE9EE0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986222F-EB70-4524-A42F-E48A84D79A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90" y="2599374"/>
            <a:ext cx="3322285" cy="3145789"/>
          </a:xfrm>
        </p:spPr>
      </p:pic>
    </p:spTree>
    <p:extLst>
      <p:ext uri="{BB962C8B-B14F-4D97-AF65-F5344CB8AC3E}">
        <p14:creationId xmlns:p14="http://schemas.microsoft.com/office/powerpoint/2010/main" val="253581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B5C0-44C1-4CDD-AD73-2BB6466E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Shoe Price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07A2-460D-449C-882F-5A3F1B98A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plot of shoe prices</a:t>
            </a:r>
          </a:p>
        </p:txBody>
      </p:sp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C5D3F1-7424-49CE-827C-82B4C362F4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8" y="2701925"/>
            <a:ext cx="4564856" cy="3043238"/>
          </a:xfrm>
          <a:solidFill>
            <a:schemeClr val="tx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11B73-5CC8-46C6-971D-4E367101F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retrieval </a:t>
            </a:r>
          </a:p>
        </p:txBody>
      </p:sp>
      <p:pic>
        <p:nvPicPr>
          <p:cNvPr id="10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A7F6E-E967-4AD0-AFD3-3E4268A2F0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67" y="2736849"/>
            <a:ext cx="4639322" cy="1573505"/>
          </a:xfr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BD5C316A-2D54-46A9-82FE-C24A73F40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66" y="4354319"/>
            <a:ext cx="463932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9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4BFD-6BA7-4E0A-A298-9B774FB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Shoe Color Totals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996C5-7212-44C2-928B-70053A921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 for shoe colors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DFF1364-019A-4CF5-83F7-B841C9698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8" y="2701925"/>
            <a:ext cx="4564856" cy="3043238"/>
          </a:xfrm>
          <a:solidFill>
            <a:schemeClr val="tx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EB3D6-FFBF-416A-9540-E4D7153A2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3BBF781-8AD3-4A74-B23F-5F7453168E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85" y="3298286"/>
            <a:ext cx="4779963" cy="1850515"/>
          </a:xfrm>
        </p:spPr>
      </p:pic>
    </p:spTree>
    <p:extLst>
      <p:ext uri="{BB962C8B-B14F-4D97-AF65-F5344CB8AC3E}">
        <p14:creationId xmlns:p14="http://schemas.microsoft.com/office/powerpoint/2010/main" val="17846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9D8D-074B-49AD-944F-6B6D7D0A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by 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CEF69-1CEB-434A-A8E1-7631F43F2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price by color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7663DD4-58B0-4078-AAFA-3E5D0DABF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8" y="2701925"/>
            <a:ext cx="4564856" cy="3043238"/>
          </a:xfrm>
          <a:solidFill>
            <a:schemeClr val="tx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F7EBC-188E-4E7C-807E-3AAB08D9C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  <p:pic>
        <p:nvPicPr>
          <p:cNvPr id="10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8751C64-1E42-48E1-9A88-E4EB07FA6F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3305176"/>
            <a:ext cx="4779963" cy="1323728"/>
          </a:xfrm>
        </p:spPr>
      </p:pic>
    </p:spTree>
    <p:extLst>
      <p:ext uri="{BB962C8B-B14F-4D97-AF65-F5344CB8AC3E}">
        <p14:creationId xmlns:p14="http://schemas.microsoft.com/office/powerpoint/2010/main" val="12016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CD2A-BF0F-4DAD-A558-5B0DFDF6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size effect price?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5934-DAD8-4665-847A-973F762D0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by shoe size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CB69AD6-064C-416E-B8F6-CFD7C9673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8" y="2701925"/>
            <a:ext cx="4564856" cy="3043238"/>
          </a:xfrm>
          <a:solidFill>
            <a:schemeClr val="tx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227CE-5CFE-4C85-82E6-C6216E799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AF499A-C093-4001-A1D7-3A80EC49BC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85" y="3056732"/>
            <a:ext cx="4779963" cy="2333624"/>
          </a:xfrm>
        </p:spPr>
      </p:pic>
    </p:spTree>
    <p:extLst>
      <p:ext uri="{BB962C8B-B14F-4D97-AF65-F5344CB8AC3E}">
        <p14:creationId xmlns:p14="http://schemas.microsoft.com/office/powerpoint/2010/main" val="267809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{DB7377F1-6604-41CA-9D4D-5814CEE076AA}tf12214701_win32</Template>
  <TotalTime>100</TotalTime>
  <Words>96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Wingdings 2</vt:lpstr>
      <vt:lpstr>SlateVTI</vt:lpstr>
      <vt:lpstr>Shoes Galore</vt:lpstr>
      <vt:lpstr>Top Brands</vt:lpstr>
      <vt:lpstr>Average Price of Top Brands</vt:lpstr>
      <vt:lpstr>Shoe Types </vt:lpstr>
      <vt:lpstr>Shoe Price by Type</vt:lpstr>
      <vt:lpstr>Shoe Color Totals</vt:lpstr>
      <vt:lpstr>Price by Color</vt:lpstr>
      <vt:lpstr>Does size effect price?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Shoes Galore</dc:title>
  <dc:creator>Mark Alford</dc:creator>
  <cp:lastModifiedBy>Mark Alford</cp:lastModifiedBy>
  <cp:revision>2</cp:revision>
  <dcterms:created xsi:type="dcterms:W3CDTF">2021-10-28T21:18:27Z</dcterms:created>
  <dcterms:modified xsi:type="dcterms:W3CDTF">2021-10-28T22:58:46Z</dcterms:modified>
</cp:coreProperties>
</file>