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596" r:id="rId2"/>
    <p:sldId id="2540" r:id="rId3"/>
    <p:sldId id="2600" r:id="rId4"/>
    <p:sldId id="2565" r:id="rId5"/>
    <p:sldId id="2567" r:id="rId6"/>
    <p:sldId id="2560" r:id="rId7"/>
    <p:sldId id="2584" r:id="rId8"/>
    <p:sldId id="2555" r:id="rId9"/>
    <p:sldId id="2571" r:id="rId10"/>
    <p:sldId id="2575" r:id="rId11"/>
    <p:sldId id="25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280" autoAdjust="0"/>
  </p:normalViewPr>
  <p:slideViewPr>
    <p:cSldViewPr snapToGrid="0" snapToObjects="1" showGuides="1">
      <p:cViewPr varScale="1">
        <p:scale>
          <a:sx n="76" d="100"/>
          <a:sy n="76" d="100"/>
        </p:scale>
        <p:origin x="678" y="84"/>
      </p:cViewPr>
      <p:guideLst>
        <p:guide pos="3840"/>
        <p:guide orient="horz" pos="2160"/>
      </p:guideLst>
    </p:cSldViewPr>
  </p:slideViewPr>
  <p:outlineViewPr>
    <p:cViewPr>
      <p:scale>
        <a:sx n="33" d="100"/>
        <a:sy n="33" d="100"/>
      </p:scale>
      <p:origin x="0" y="-44142"/>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10/26/2021</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4618512"/>
          </a:xfrm>
          <a:solidFill>
            <a:schemeClr val="bg1">
              <a:lumMod val="95000"/>
            </a:schemeClr>
          </a:solidFill>
        </p:spPr>
        <p:txBody>
          <a:bodyPr/>
          <a:lstStyle/>
          <a:p>
            <a:r>
              <a:rPr lang="en-US"/>
              <a:t>Click icon to add picture</a:t>
            </a:r>
            <a:endParaRPr lang="en-US" dirty="0"/>
          </a:p>
        </p:txBody>
      </p:sp>
      <p:sp>
        <p:nvSpPr>
          <p:cNvPr id="2" name="Rectangle 1">
            <a:extLst>
              <a:ext uri="{FF2B5EF4-FFF2-40B4-BE49-F238E27FC236}">
                <a16:creationId xmlns:a16="http://schemas.microsoft.com/office/drawing/2014/main" id="{BB940F57-02B1-4B56-8BA7-24557BFCBB01}"/>
              </a:ext>
            </a:extLst>
          </p:cNvPr>
          <p:cNvSpPr/>
          <p:nvPr userDrawn="1"/>
        </p:nvSpPr>
        <p:spPr>
          <a:xfrm>
            <a:off x="0" y="4622800"/>
            <a:ext cx="12192000" cy="22309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037721"/>
            <a:ext cx="9575801"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6125744"/>
            <a:ext cx="9575800"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2079137" y="4855144"/>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4769712" y="3138616"/>
            <a:ext cx="7422288" cy="3212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14413" y="4304207"/>
            <a:ext cx="6439156"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5114413" y="5505120"/>
            <a:ext cx="6439155"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rot="16200000" flipV="1">
            <a:off x="6208815" y="4226947"/>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0" y="4387695"/>
            <a:ext cx="12192000" cy="21967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510821" y="4395670"/>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12"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337164" y="4387695"/>
            <a:ext cx="4527458" cy="2196780"/>
          </a:xfrm>
          <a:no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3" name="Shape 62" title="Decorative">
            <a:extLst>
              <a:ext uri="{FF2B5EF4-FFF2-40B4-BE49-F238E27FC236}">
                <a16:creationId xmlns:a16="http://schemas.microsoft.com/office/drawing/2014/main" id="{E1A23DB6-E067-4A30-8C4B-98B452428518}"/>
              </a:ext>
            </a:extLst>
          </p:cNvPr>
          <p:cNvSpPr/>
          <p:nvPr userDrawn="1"/>
        </p:nvSpPr>
        <p:spPr>
          <a:xfrm flipV="1">
            <a:off x="7337163" y="4742580"/>
            <a:ext cx="1" cy="1494984"/>
          </a:xfrm>
          <a:prstGeom prst="line">
            <a:avLst/>
          </a:prstGeom>
          <a:ln w="762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title="Decorative">
            <a:extLst>
              <a:ext uri="{FF2B5EF4-FFF2-40B4-BE49-F238E27FC236}">
                <a16:creationId xmlns:a16="http://schemas.microsoft.com/office/drawing/2014/main" id="{2683CBB0-468F-4DD2-853B-FBFFA91B662E}"/>
              </a:ext>
            </a:extLst>
          </p:cNvPr>
          <p:cNvSpPr/>
          <p:nvPr userDrawn="1"/>
        </p:nvSpPr>
        <p:spPr>
          <a:xfrm rot="16200000" flipV="1">
            <a:off x="1791782" y="3899540"/>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361244" y="2225040"/>
            <a:ext cx="4536079" cy="463296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5121031"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5121031"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5121031"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5121031"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5121031"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2">
                <a:lumMod val="75000"/>
                <a:lumOff val="25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95043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1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6264877" y="0"/>
            <a:ext cx="5927124" cy="6858000"/>
          </a:xfrm>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71529" y="2348736"/>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71529" y="3075850"/>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71529" y="464582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71529" y="386083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71529" y="5430816"/>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 name="Rectangle 2" title="Decorative">
            <a:extLst>
              <a:ext uri="{FF2B5EF4-FFF2-40B4-BE49-F238E27FC236}">
                <a16:creationId xmlns:a16="http://schemas.microsoft.com/office/drawing/2014/main" id="{E2F3CED5-D6C7-4A0B-B731-FDB78F4E3341}"/>
              </a:ext>
            </a:extLst>
          </p:cNvPr>
          <p:cNvSpPr/>
          <p:nvPr userDrawn="1"/>
        </p:nvSpPr>
        <p:spPr>
          <a:xfrm>
            <a:off x="353385" y="0"/>
            <a:ext cx="4572513"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hape 62" title="Decorative">
            <a:extLst>
              <a:ext uri="{FF2B5EF4-FFF2-40B4-BE49-F238E27FC236}">
                <a16:creationId xmlns:a16="http://schemas.microsoft.com/office/drawing/2014/main" id="{2683CBB0-468F-4DD2-853B-FBFFA91B662E}"/>
              </a:ext>
            </a:extLst>
          </p:cNvPr>
          <p:cNvSpPr/>
          <p:nvPr userDrawn="1"/>
        </p:nvSpPr>
        <p:spPr>
          <a:xfrm rot="16200000" flipV="1">
            <a:off x="1560255" y="445140"/>
            <a:ext cx="0" cy="1930310"/>
          </a:xfrm>
          <a:prstGeom prst="line">
            <a:avLst/>
          </a:prstGeom>
          <a:ln w="76200">
            <a:solidFill>
              <a:schemeClr val="accent1">
                <a:lumMod val="60000"/>
                <a:lumOff val="40000"/>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3"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595100" y="192385"/>
            <a:ext cx="2275389" cy="1025525"/>
          </a:xfrm>
          <a:noFill/>
        </p:spPr>
        <p:txBody>
          <a:bodyPr vert="horz" lIns="0" tIns="45720" rIns="91440" bIns="0" rtlCol="0" anchor="b">
            <a:noAutofit/>
          </a:bodyPr>
          <a:lstStyle>
            <a:lvl1pPr>
              <a:defRPr lang="en-US" sz="5000" b="1">
                <a:solidFill>
                  <a:schemeClr val="bg1"/>
                </a:solidFill>
                <a:latin typeface="+mj-lt"/>
              </a:defRPr>
            </a:lvl1pPr>
          </a:lstStyle>
          <a:p>
            <a:pPr marL="0" lvl="0"/>
            <a:r>
              <a:rPr lang="en-US" dirty="0"/>
              <a:t>Agenda</a:t>
            </a:r>
          </a:p>
        </p:txBody>
      </p:sp>
    </p:spTree>
    <p:extLst>
      <p:ext uri="{BB962C8B-B14F-4D97-AF65-F5344CB8AC3E}">
        <p14:creationId xmlns:p14="http://schemas.microsoft.com/office/powerpoint/2010/main" val="2573412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9" name="Picture Placeholder 28" title="Decorative">
            <a:extLst>
              <a:ext uri="{FF2B5EF4-FFF2-40B4-BE49-F238E27FC236}">
                <a16:creationId xmlns:a16="http://schemas.microsoft.com/office/drawing/2014/main" id="{AA648B5A-E380-4E42-882E-71EBF6838E22}"/>
              </a:ext>
            </a:extLst>
          </p:cNvPr>
          <p:cNvSpPr>
            <a:spLocks noGrp="1"/>
          </p:cNvSpPr>
          <p:nvPr>
            <p:ph type="pic" sz="quarter" idx="12"/>
          </p:nvPr>
        </p:nvSpPr>
        <p:spPr>
          <a:xfrm>
            <a:off x="1" y="0"/>
            <a:ext cx="4910666" cy="6858000"/>
          </a:xfrm>
        </p:spPr>
        <p:txBody>
          <a:bodyPr/>
          <a:lstStyle/>
          <a:p>
            <a:r>
              <a:rPr lang="en-US" noProof="0"/>
              <a:t>Click icon to add picture</a:t>
            </a:r>
            <a:endParaRPr lang="en-US" noProof="0" dirty="0"/>
          </a:p>
        </p:txBody>
      </p:sp>
      <p:sp>
        <p:nvSpPr>
          <p:cNvPr id="3" name="Rectangle 2" title="Decorative"/>
          <p:cNvSpPr/>
          <p:nvPr userDrawn="1"/>
        </p:nvSpPr>
        <p:spPr>
          <a:xfrm>
            <a:off x="4910667" y="0"/>
            <a:ext cx="11740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6295131" y="879710"/>
            <a:ext cx="4801847"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6295131" y="195615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6295131" y="303260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6295131" y="4109045"/>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6295131" y="5185490"/>
            <a:ext cx="4801847"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5084074" y="87971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5084074" y="195615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5084074" y="303260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5084074" y="4109045"/>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5084074" y="5185490"/>
            <a:ext cx="741082" cy="755650"/>
          </a:xfrm>
        </p:spPr>
        <p:txBody>
          <a:bodyPr rIns="0" anchor="ctr">
            <a:noAutofit/>
          </a:bodyPr>
          <a:lstStyle>
            <a:lvl1pPr marL="0" indent="0" algn="r">
              <a:buNone/>
              <a:defRPr sz="6000">
                <a:solidFill>
                  <a:schemeClr val="bg1"/>
                </a:solidFill>
                <a:latin typeface="+mj-lt"/>
                <a:cs typeface="Arial" panose="020B0604020202020204" pitchFamily="34" charset="0"/>
              </a:defRPr>
            </a:lvl1pPr>
            <a:lvl2pPr marL="457200" indent="0">
              <a:buNone/>
              <a:defRPr/>
            </a:lvl2pPr>
          </a:lstStyle>
          <a:p>
            <a:pPr lvl="0"/>
            <a:r>
              <a:rPr lang="en-US" noProof="0"/>
              <a:t>5</a:t>
            </a:r>
          </a:p>
        </p:txBody>
      </p:sp>
      <p:sp>
        <p:nvSpPr>
          <p:cNvPr id="15"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3727361"/>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Tree>
    <p:extLst>
      <p:ext uri="{BB962C8B-B14F-4D97-AF65-F5344CB8AC3E}">
        <p14:creationId xmlns:p14="http://schemas.microsoft.com/office/powerpoint/2010/main" val="428314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769354" y="2596916"/>
            <a:ext cx="4385841" cy="1325563"/>
          </a:xfrm>
        </p:spPr>
        <p:txBody>
          <a:bodyPr anchor="b"/>
          <a:lstStyle>
            <a:lvl1pPr algn="l">
              <a:defRPr>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6096000" y="1"/>
            <a:ext cx="6096000" cy="6858000"/>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69353" y="4628132"/>
            <a:ext cx="4385841" cy="1325562"/>
          </a:xfrm>
        </p:spPr>
        <p:txBody>
          <a:bodyPr>
            <a:noAutofit/>
          </a:bodyPr>
          <a:lstStyle>
            <a:lvl1pPr marL="0" indent="0" algn="l">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69353" y="4165142"/>
            <a:ext cx="4385841" cy="382749"/>
          </a:xfrm>
        </p:spPr>
        <p:txBody>
          <a:bodyPr anchor="b">
            <a:normAutofit/>
          </a:bodyPr>
          <a:lstStyle>
            <a:lvl1pPr marL="0" indent="0" algn="l">
              <a:buNone/>
              <a:defRPr sz="1600" b="1">
                <a:latin typeface="+mj-lt"/>
                <a:cs typeface="Arial" panose="020B0604020202020204" pitchFamily="34" charset="0"/>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2683CBB0-468F-4DD2-853B-FBFFA91B662E}"/>
              </a:ext>
            </a:extLst>
          </p:cNvPr>
          <p:cNvSpPr/>
          <p:nvPr userDrawn="1"/>
        </p:nvSpPr>
        <p:spPr>
          <a:xfrm flipV="1">
            <a:off x="527427" y="1631760"/>
            <a:ext cx="0" cy="4321933"/>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9"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769354" y="1631760"/>
            <a:ext cx="804759" cy="804759"/>
          </a:xfrm>
          <a:prstGeom prst="rect">
            <a:avLst/>
          </a:prstGeom>
          <a:solidFill>
            <a:schemeClr val="bg1"/>
          </a:solidFill>
          <a:ln w="19050">
            <a:noFill/>
          </a:ln>
        </p:spPr>
        <p:txBody>
          <a:bodyPr>
            <a:normAutofit/>
          </a:bodyPr>
          <a:lstStyle>
            <a:lvl1pPr>
              <a:defRPr sz="800"/>
            </a:lvl1pPr>
          </a:lstStyle>
          <a:p>
            <a:r>
              <a:rPr lang="en-US"/>
              <a:t>Click icon to add picture</a:t>
            </a:r>
            <a:endParaRPr lang="en-US" dirty="0"/>
          </a:p>
        </p:txBody>
      </p:sp>
    </p:spTree>
    <p:extLst>
      <p:ext uri="{BB962C8B-B14F-4D97-AF65-F5344CB8AC3E}">
        <p14:creationId xmlns:p14="http://schemas.microsoft.com/office/powerpoint/2010/main" val="198493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2808079"/>
            <a:ext cx="6096000" cy="404992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571465"/>
            <a:ext cx="525780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87825" y="2808079"/>
            <a:ext cx="4312353"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87825" y="3212363"/>
            <a:ext cx="4312353" cy="2962659"/>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hape 62" title="Decorative">
            <a:extLst>
              <a:ext uri="{FF2B5EF4-FFF2-40B4-BE49-F238E27FC236}">
                <a16:creationId xmlns:a16="http://schemas.microsoft.com/office/drawing/2014/main" id="{2683CBB0-468F-4DD2-853B-FBFFA91B662E}"/>
              </a:ext>
            </a:extLst>
          </p:cNvPr>
          <p:cNvSpPr/>
          <p:nvPr userDrawn="1"/>
        </p:nvSpPr>
        <p:spPr>
          <a:xfrm rot="16200000" flipV="1">
            <a:off x="5130846" y="1256529"/>
            <a:ext cx="0" cy="1930310"/>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11441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E5DCEB-1CC8-4AEE-9DEC-6C62AD4FB42C}"/>
              </a:ext>
            </a:extLst>
          </p:cNvPr>
          <p:cNvSpPr/>
          <p:nvPr userDrawn="1"/>
        </p:nvSpPr>
        <p:spPr>
          <a:xfrm>
            <a:off x="0" y="3429000"/>
            <a:ext cx="6096001"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1" y="0"/>
            <a:ext cx="6096000" cy="3429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6987825" y="1190909"/>
            <a:ext cx="4554008"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97253" y="2516138"/>
            <a:ext cx="4544580" cy="382749"/>
          </a:xfrm>
        </p:spPr>
        <p:txBody>
          <a:bodyPr vert="horz" lIns="0" tIns="45720" rIns="91440" bIns="45720" rtlCol="0" anchor="b">
            <a:normAutofit/>
          </a:bodyPr>
          <a:lstStyle>
            <a:lvl1pPr>
              <a:defRPr lang="en-US" sz="1600" b="1" dirty="0">
                <a:latin typeface="+mj-lt"/>
              </a:defRPr>
            </a:lvl1pPr>
          </a:lstStyle>
          <a:p>
            <a:pPr marL="0" lvl="0" indent="0">
              <a:buNone/>
            </a:pPr>
            <a:r>
              <a:rPr lang="en-US" dirty="0"/>
              <a:t>Click to add title here</a:t>
            </a:r>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97253" y="2920422"/>
            <a:ext cx="4544580" cy="3226378"/>
          </a:xfrm>
        </p:spPr>
        <p:txBody>
          <a:bodyPr lIns="0" tIns="7200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38199" y="3606800"/>
            <a:ext cx="4927601" cy="2540000"/>
          </a:xfrm>
        </p:spPr>
        <p:txBody>
          <a:bodyPr lIns="0" tIns="72000">
            <a:normAutofit/>
          </a:bodyPr>
          <a:lstStyle>
            <a:lvl1pPr>
              <a:defRPr sz="28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6"/>
          </p:nvPr>
        </p:nvSpPr>
        <p:spPr>
          <a:xfrm>
            <a:off x="0" y="0"/>
            <a:ext cx="3708400" cy="6853712"/>
          </a:xfrm>
          <a:solidFill>
            <a:schemeClr val="bg1">
              <a:lumMod val="95000"/>
            </a:schemeClr>
          </a:solidFill>
        </p:spPr>
        <p:txBody>
          <a:bodyPr/>
          <a:lstStyle/>
          <a:p>
            <a:r>
              <a:rPr lang="en-US"/>
              <a:t>Click icon to add picture</a:t>
            </a:r>
            <a:endParaRPr lang="en-US" dirty="0"/>
          </a:p>
        </p:txBody>
      </p:sp>
      <p:sp>
        <p:nvSpPr>
          <p:cNvPr id="11" name="Rectangle 10" title="Decorative"/>
          <p:cNvSpPr/>
          <p:nvPr userDrawn="1"/>
        </p:nvSpPr>
        <p:spPr>
          <a:xfrm>
            <a:off x="3708400" y="0"/>
            <a:ext cx="4775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4252921" y="936980"/>
            <a:ext cx="3686159" cy="1466055"/>
          </a:xfrm>
        </p:spPr>
        <p:txBody>
          <a:bodyPr lIns="0" anchor="t">
            <a:normAutofit/>
          </a:bodyPr>
          <a:lstStyle>
            <a:lvl1pPr algn="l">
              <a:defRPr sz="4000">
                <a:solidFill>
                  <a:schemeClr val="bg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252988" y="2407322"/>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252921" y="2811606"/>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7"/>
          </p:nvPr>
        </p:nvSpPr>
        <p:spPr>
          <a:xfrm>
            <a:off x="8483600" y="0"/>
            <a:ext cx="3708400" cy="6853712"/>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with Image">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0" y="4288"/>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1819845"/>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6047623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2" name="Rectangle 11" title="Decorative">
            <a:extLst>
              <a:ext uri="{FF2B5EF4-FFF2-40B4-BE49-F238E27FC236}">
                <a16:creationId xmlns:a16="http://schemas.microsoft.com/office/drawing/2014/main" id="{60EEF041-4EFF-410A-AFB4-25A65B462B2D}"/>
              </a:ext>
            </a:extLst>
          </p:cNvPr>
          <p:cNvSpPr/>
          <p:nvPr userDrawn="1"/>
        </p:nvSpPr>
        <p:spPr>
          <a:xfrm>
            <a:off x="8181847" y="0"/>
            <a:ext cx="401015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title="Decorative">
            <a:extLst>
              <a:ext uri="{FF2B5EF4-FFF2-40B4-BE49-F238E27FC236}">
                <a16:creationId xmlns:a16="http://schemas.microsoft.com/office/drawing/2014/main" id="{60EEF041-4EFF-410A-AFB4-25A65B462B2D}"/>
              </a:ext>
            </a:extLst>
          </p:cNvPr>
          <p:cNvSpPr/>
          <p:nvPr userDrawn="1"/>
        </p:nvSpPr>
        <p:spPr>
          <a:xfrm>
            <a:off x="4171694" y="0"/>
            <a:ext cx="40101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333757" y="1680547"/>
            <a:ext cx="368602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375228" y="1680547"/>
            <a:ext cx="3658010"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333454" y="2084831"/>
            <a:ext cx="3686159"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375228" y="2084831"/>
            <a:ext cx="3658010" cy="3044825"/>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0731EC-67BA-493B-B1C7-6258DD2B6042}"/>
              </a:ext>
            </a:extLst>
          </p:cNvPr>
          <p:cNvSpPr>
            <a:spLocks noGrp="1"/>
          </p:cNvSpPr>
          <p:nvPr>
            <p:ph type="title"/>
          </p:nvPr>
        </p:nvSpPr>
        <p:spPr>
          <a:xfrm>
            <a:off x="403410" y="1670007"/>
            <a:ext cx="3686159" cy="1466055"/>
          </a:xfrm>
        </p:spPr>
        <p:txBody>
          <a:bodyPr lIns="0" anchor="t">
            <a:normAutofit/>
          </a:bodyPr>
          <a:lstStyle>
            <a:lvl1pPr algn="l">
              <a:defRPr sz="400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904490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6" name="Picture Placeholder 5" title="Decorative">
            <a:extLst>
              <a:ext uri="{FF2B5EF4-FFF2-40B4-BE49-F238E27FC236}">
                <a16:creationId xmlns:a16="http://schemas.microsoft.com/office/drawing/2014/main" id="{09156155-C47D-47A0-A08D-DCAC4D742D3F}"/>
              </a:ext>
            </a:extLst>
          </p:cNvPr>
          <p:cNvSpPr>
            <a:spLocks noGrp="1"/>
          </p:cNvSpPr>
          <p:nvPr>
            <p:ph type="pic" sz="quarter" idx="17"/>
          </p:nvPr>
        </p:nvSpPr>
        <p:spPr>
          <a:xfrm>
            <a:off x="0" y="0"/>
            <a:ext cx="12192000" cy="3408892"/>
          </a:xfrm>
        </p:spPr>
        <p:txBody>
          <a:bodyPr/>
          <a:lstStyle/>
          <a:p>
            <a:r>
              <a:rPr lang="en-US"/>
              <a:t>Click icon to add picture</a:t>
            </a:r>
            <a:endParaRPr lang="en-US" dirty="0"/>
          </a:p>
        </p:txBody>
      </p:sp>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838200" y="4049104"/>
            <a:ext cx="3136900" cy="2168682"/>
          </a:xfrm>
        </p:spPr>
        <p:txBody>
          <a:bodyPr lIns="0" anchor="ctr">
            <a:normAutofit/>
          </a:bodyPr>
          <a:lstStyle>
            <a:lvl1pPr algn="l">
              <a:defRPr sz="40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1"/>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1">
              <a:lumMod val="60000"/>
              <a:lumOff val="40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40000"/>
                <a:lumOff val="6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723485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1" name="Title 1" title="Decorative">
            <a:extLst>
              <a:ext uri="{FF2B5EF4-FFF2-40B4-BE49-F238E27FC236}">
                <a16:creationId xmlns:a16="http://schemas.microsoft.com/office/drawing/2014/main" id="{FC8F08DC-8736-4BFE-8B72-8DD4184DEBE1}"/>
              </a:ext>
            </a:extLst>
          </p:cNvPr>
          <p:cNvSpPr txBox="1">
            <a:spLocks/>
          </p:cNvSpPr>
          <p:nvPr userDrawn="1"/>
        </p:nvSpPr>
        <p:spPr>
          <a:xfrm>
            <a:off x="-1" y="2360141"/>
            <a:ext cx="6096001" cy="449785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12" name="Title 1" title="Decorative">
            <a:extLst>
              <a:ext uri="{FF2B5EF4-FFF2-40B4-BE49-F238E27FC236}">
                <a16:creationId xmlns:a16="http://schemas.microsoft.com/office/drawing/2014/main" id="{FC8F08DC-8736-4BFE-8B72-8DD4184DEBE1}"/>
              </a:ext>
            </a:extLst>
          </p:cNvPr>
          <p:cNvSpPr txBox="1">
            <a:spLocks/>
          </p:cNvSpPr>
          <p:nvPr userDrawn="1"/>
        </p:nvSpPr>
        <p:spPr>
          <a:xfrm>
            <a:off x="6095999" y="2360141"/>
            <a:ext cx="6096001" cy="4497859"/>
          </a:xfrm>
          <a:prstGeom prst="rect">
            <a:avLst/>
          </a:prstGeom>
          <a:solidFill>
            <a:schemeClr val="accent2">
              <a:lumMod val="75000"/>
              <a:lumOff val="25000"/>
            </a:schemeClr>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877607" y="2962016"/>
            <a:ext cx="4340785" cy="382749"/>
          </a:xfrm>
        </p:spPr>
        <p:txBody>
          <a:bodyPr lIns="0" anchor="b">
            <a:normAutofit/>
          </a:bodyPr>
          <a:lstStyle>
            <a:lvl1pPr marL="0" indent="0">
              <a:buNone/>
              <a:defRPr sz="1600" b="1">
                <a:solidFill>
                  <a:schemeClr val="bg1"/>
                </a:solidFill>
                <a:latin typeface="+mj-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972685" y="2962016"/>
            <a:ext cx="4342629" cy="382749"/>
          </a:xfrm>
        </p:spPr>
        <p:txBody>
          <a:bodyPr vert="horz" lIns="0" tIns="45720" rIns="91440" bIns="45720" rtlCol="0" anchor="b">
            <a:normAutofit/>
          </a:bodyPr>
          <a:lstStyle>
            <a:lvl1pPr marL="0" indent="0">
              <a:buNone/>
              <a:defRPr lang="en-US" sz="1600" b="1" dirty="0">
                <a:solidFill>
                  <a:schemeClr val="bg1"/>
                </a:solidFill>
                <a:latin typeface="+mj-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877607" y="3366301"/>
            <a:ext cx="4340785"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6972685" y="3366301"/>
            <a:ext cx="4342629" cy="2253961"/>
          </a:xfrm>
        </p:spPr>
        <p:txBody>
          <a:bodyPr lIns="0" tIns="72000">
            <a:normAutofit/>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050">
                <a:solidFill>
                  <a:schemeClr val="bg1"/>
                </a:solidFill>
              </a:defRPr>
            </a:lvl4pPr>
            <a:lvl5pPr>
              <a:defRPr sz="105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1">
            <a:extLst>
              <a:ext uri="{FF2B5EF4-FFF2-40B4-BE49-F238E27FC236}">
                <a16:creationId xmlns:a16="http://schemas.microsoft.com/office/drawing/2014/main" id="{110731EC-67BA-493B-B1C7-6258DD2B6042}"/>
              </a:ext>
            </a:extLst>
          </p:cNvPr>
          <p:cNvSpPr>
            <a:spLocks noGrp="1"/>
          </p:cNvSpPr>
          <p:nvPr>
            <p:ph type="title"/>
          </p:nvPr>
        </p:nvSpPr>
        <p:spPr>
          <a:xfrm>
            <a:off x="2528215" y="358610"/>
            <a:ext cx="7135570" cy="822240"/>
          </a:xfrm>
        </p:spPr>
        <p:txBody>
          <a:bodyPr lIns="0" anchor="t">
            <a:normAutofit/>
          </a:bodyPr>
          <a:lstStyle>
            <a:lvl1pPr algn="ctr">
              <a:defRPr sz="4000">
                <a:solidFill>
                  <a:schemeClr val="tx1"/>
                </a:solidFill>
                <a:latin typeface="+mj-lt"/>
              </a:defRPr>
            </a:lvl1pPr>
          </a:lstStyle>
          <a:p>
            <a:r>
              <a:rPr lang="en-US"/>
              <a:t>Click to edit Master title style</a:t>
            </a:r>
            <a:endParaRPr lang="en-US" dirty="0"/>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84964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78814" y="2632337"/>
            <a:ext cx="4385841" cy="3357563"/>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6182016" y="1598619"/>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6182016" y="1194294"/>
            <a:ext cx="4869806"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6182018" y="4093464"/>
            <a:ext cx="4869806" cy="189643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6182017" y="3689139"/>
            <a:ext cx="4832794" cy="382749"/>
          </a:xfrm>
        </p:spPr>
        <p:txBody>
          <a:bodyPr lIns="0" anchor="b">
            <a:noAutofit/>
          </a:bodyPr>
          <a:lstStyle>
            <a:lvl1pPr marL="0" indent="0">
              <a:buNone/>
              <a:defRPr sz="1600" b="1">
                <a:latin typeface="+mj-lt"/>
                <a:cs typeface="Arial" panose="020B0604020202020204" pitchFamily="34" charset="0"/>
              </a:defRPr>
            </a:lvl1pPr>
          </a:lstStyle>
          <a:p>
            <a:pPr lvl="0"/>
            <a:r>
              <a:rPr lang="en-US" dirty="0"/>
              <a:t>Click to add title here</a:t>
            </a:r>
          </a:p>
        </p:txBody>
      </p:sp>
      <p:sp>
        <p:nvSpPr>
          <p:cNvPr id="10" name="Shape 62" title="Decorative">
            <a:extLst>
              <a:ext uri="{FF2B5EF4-FFF2-40B4-BE49-F238E27FC236}">
                <a16:creationId xmlns:a16="http://schemas.microsoft.com/office/drawing/2014/main" id="{2683CBB0-468F-4DD2-853B-FBFFA91B662E}"/>
              </a:ext>
            </a:extLst>
          </p:cNvPr>
          <p:cNvSpPr/>
          <p:nvPr userDrawn="1"/>
        </p:nvSpPr>
        <p:spPr>
          <a:xfrm flipV="1">
            <a:off x="830507" y="1194294"/>
            <a:ext cx="0" cy="4795606"/>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970810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p>
            <a:r>
              <a:rPr lang="en-US"/>
              <a:t>Click icon to add picture</a:t>
            </a:r>
            <a:endParaRPr lang="en-US" dirty="0"/>
          </a:p>
        </p:txBody>
      </p:sp>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1"/>
          </a:solidFill>
        </p:spPr>
        <p:txBody>
          <a:bodyPr lIns="252000" tIns="144000" rIns="144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l">
              <a:defRPr>
                <a:latin typeface="+mj-lt"/>
              </a:defRPr>
            </a:lvl1pPr>
          </a:lstStyle>
          <a:p>
            <a:r>
              <a:rPr lang="en-US" dirty="0"/>
              <a:t>Click to </a:t>
            </a:r>
            <a:br>
              <a:rPr lang="en-US" dirty="0"/>
            </a:br>
            <a:r>
              <a:rPr lang="en-US" dirty="0"/>
              <a:t>Add Title</a:t>
            </a:r>
          </a:p>
        </p:txBody>
      </p:sp>
      <p:sp>
        <p:nvSpPr>
          <p:cNvPr id="9" name="Shape 62" title="Decorative">
            <a:extLst>
              <a:ext uri="{FF2B5EF4-FFF2-40B4-BE49-F238E27FC236}">
                <a16:creationId xmlns:a16="http://schemas.microsoft.com/office/drawing/2014/main" id="{E1A23DB6-E067-4A30-8C4B-98B452428518}"/>
              </a:ext>
            </a:extLst>
          </p:cNvPr>
          <p:cNvSpPr/>
          <p:nvPr userDrawn="1"/>
        </p:nvSpPr>
        <p:spPr>
          <a:xfrm rot="16200000" flipV="1">
            <a:off x="1756506" y="1915220"/>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title="Decorative">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1"/>
            <a:ext cx="3523423" cy="3206186"/>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2"/>
          </p:nvPr>
        </p:nvSpPr>
        <p:spPr>
          <a:xfrm>
            <a:off x="971836" y="3358587"/>
            <a:ext cx="3523423" cy="3206186"/>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838199" y="4586456"/>
            <a:ext cx="10349090" cy="1577281"/>
          </a:xfrm>
          <a:noFill/>
          <a:ln>
            <a:noFill/>
          </a:ln>
        </p:spPr>
        <p:txBody>
          <a:bodyPr lIns="0" tIns="216000" rIns="0">
            <a:noAutofit/>
          </a:bodyPr>
          <a:lstStyle>
            <a:lvl1pPr marL="0" indent="0" algn="ctr">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199" y="3717212"/>
            <a:ext cx="10349089" cy="854791"/>
          </a:xfrm>
        </p:spPr>
        <p:txBody>
          <a:bodyPr lIns="0" rIns="0" anchor="b"/>
          <a:lstStyle>
            <a:lvl1pPr algn="ctr">
              <a:defRPr>
                <a:latin typeface="+mj-lt"/>
              </a:defRPr>
            </a:lvl1pPr>
          </a:lstStyle>
          <a:p>
            <a:r>
              <a:rPr lang="en-US" dirty="0"/>
              <a:t>Click to Add Title</a:t>
            </a: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10349089" cy="251652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ectangle 2" title="Decorative">
            <a:extLst>
              <a:ext uri="{FF2B5EF4-FFF2-40B4-BE49-F238E27FC236}">
                <a16:creationId xmlns:a16="http://schemas.microsoft.com/office/drawing/2014/main" id="{9DF8596F-E730-47C4-86C3-F4A9B3F78268}"/>
              </a:ext>
            </a:extLst>
          </p:cNvPr>
          <p:cNvSpPr/>
          <p:nvPr userDrawn="1"/>
        </p:nvSpPr>
        <p:spPr>
          <a:xfrm>
            <a:off x="0" y="0"/>
            <a:ext cx="474562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Arial" panose="020B0604020202020204" pitchFamily="34" charset="0"/>
              <a:cs typeface="Arial" panose="020B0604020202020204" pitchFamily="34" charset="0"/>
            </a:endParaRPr>
          </a:p>
        </p:txBody>
      </p:sp>
      <p:sp>
        <p:nvSpPr>
          <p:cNvPr id="5"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solidFill>
                  <a:schemeClr val="bg1"/>
                </a:solidFill>
                <a:latin typeface="+mj-lt"/>
              </a:defRPr>
            </a:lvl1pPr>
          </a:lstStyle>
          <a:p>
            <a:r>
              <a:rPr lang="en-US" dirty="0"/>
              <a:t>Click to </a:t>
            </a:r>
            <a:br>
              <a:rPr lang="en-US" dirty="0"/>
            </a:br>
            <a:r>
              <a:rPr lang="en-US" dirty="0"/>
              <a:t>Add Title</a:t>
            </a: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1197273"/>
            <a:ext cx="6121722" cy="382749"/>
          </a:xfrm>
        </p:spPr>
        <p:txBody>
          <a:bodyPr lIns="0" tIns="0" anchor="t">
            <a:normAutofit/>
          </a:bodyPr>
          <a:lstStyle>
            <a:lvl1pPr marL="0" indent="0">
              <a:buNone/>
              <a:defRPr sz="1600" b="1">
                <a:solidFill>
                  <a:schemeClr val="tx1"/>
                </a:solidFill>
                <a:latin typeface="+mj-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5359078" y="1588155"/>
            <a:ext cx="6121722" cy="1397178"/>
          </a:xfrm>
        </p:spPr>
        <p:txBody>
          <a:bodyPr lIns="0" tIns="0">
            <a:normAutofit/>
          </a:bodyPr>
          <a:lstStyle>
            <a:lvl1pPr marL="0" indent="0">
              <a:lnSpc>
                <a:spcPct val="100000"/>
              </a:lnSpc>
              <a:buNone/>
              <a:defRPr sz="14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
        <p:nvSpPr>
          <p:cNvPr id="10" name="Text Placeholder 3">
            <a:extLst>
              <a:ext uri="{FF2B5EF4-FFF2-40B4-BE49-F238E27FC236}">
                <a16:creationId xmlns:a16="http://schemas.microsoft.com/office/drawing/2014/main" id="{0E3F0CD0-D764-45BB-9798-E9046593B3AC}"/>
              </a:ext>
            </a:extLst>
          </p:cNvPr>
          <p:cNvSpPr>
            <a:spLocks noGrp="1"/>
          </p:cNvSpPr>
          <p:nvPr>
            <p:ph type="body" sz="quarter" idx="16"/>
          </p:nvPr>
        </p:nvSpPr>
        <p:spPr>
          <a:xfrm>
            <a:off x="838200" y="3737092"/>
            <a:ext cx="3085618" cy="2663707"/>
          </a:xfrm>
        </p:spPr>
        <p:txBody>
          <a:bodyPr lIns="0" tIns="0">
            <a:normAutofit/>
          </a:bodyPr>
          <a:lstStyle>
            <a:lvl1pPr marL="0" indent="0">
              <a:lnSpc>
                <a:spcPct val="100000"/>
              </a:lnSpc>
              <a:buNone/>
              <a:defRPr sz="2000">
                <a:solidFill>
                  <a:schemeClr val="tx1"/>
                </a:solidFill>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2282502" y="4973519"/>
            <a:ext cx="7299618" cy="1440000"/>
          </a:xfrm>
          <a:solidFill>
            <a:schemeClr val="accent1"/>
          </a:solidFill>
        </p:spPr>
        <p:txBody>
          <a:bodyPr lIns="216000">
            <a:normAutofit/>
          </a:bodyPr>
          <a:lstStyle>
            <a:lvl1pPr algn="ctr">
              <a:defRPr sz="4000">
                <a:solidFill>
                  <a:schemeClr val="bg1"/>
                </a:solidFill>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7"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0"/>
          </p:nvPr>
        </p:nvSpPr>
        <p:spPr>
          <a:xfrm>
            <a:off x="5295899" y="4288"/>
            <a:ext cx="6896100" cy="6853712"/>
          </a:xfrm>
          <a:solidFill>
            <a:schemeClr val="bg1">
              <a:lumMod val="95000"/>
            </a:schemeClr>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title="Decorative"/>
          <p:cNvSpPr/>
          <p:nvPr userDrawn="1"/>
        </p:nvSpPr>
        <p:spPr>
          <a:xfrm>
            <a:off x="0" y="0"/>
            <a:ext cx="5295899" cy="6858000"/>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798690" y="2040520"/>
            <a:ext cx="4120444" cy="1818655"/>
          </a:xfrm>
        </p:spPr>
        <p:txBody>
          <a:bodyPr anchor="b">
            <a:noAutofit/>
          </a:bodyPr>
          <a:lstStyle>
            <a:lvl1pPr algn="l">
              <a:defRPr sz="5000" b="1">
                <a:solidFill>
                  <a:schemeClr val="bg1"/>
                </a:solidFill>
                <a:latin typeface="+mj-lt"/>
              </a:defRPr>
            </a:lvl1pPr>
          </a:lstStyle>
          <a:p>
            <a:r>
              <a:rPr lang="en-US" dirty="0"/>
              <a:t>CLICK TO ADD TITLE</a:t>
            </a:r>
          </a:p>
        </p:txBody>
      </p:sp>
      <p:sp>
        <p:nvSpPr>
          <p:cNvPr id="10" name="Text Placeholder 12">
            <a:extLst>
              <a:ext uri="{FF2B5EF4-FFF2-40B4-BE49-F238E27FC236}">
                <a16:creationId xmlns:a16="http://schemas.microsoft.com/office/drawing/2014/main" id="{1221857D-ECFA-4D4D-91DF-E36500791501}"/>
              </a:ext>
            </a:extLst>
          </p:cNvPr>
          <p:cNvSpPr>
            <a:spLocks noGrp="1"/>
          </p:cNvSpPr>
          <p:nvPr>
            <p:ph type="body" sz="quarter" idx="15" hasCustomPrompt="1"/>
          </p:nvPr>
        </p:nvSpPr>
        <p:spPr>
          <a:xfrm>
            <a:off x="798690" y="4031658"/>
            <a:ext cx="4120443"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1" name="Shape 62" title="Decorative">
            <a:extLst>
              <a:ext uri="{FF2B5EF4-FFF2-40B4-BE49-F238E27FC236}">
                <a16:creationId xmlns:a16="http://schemas.microsoft.com/office/drawing/2014/main" id="{E1A23DB6-E067-4A30-8C4B-98B452428518}"/>
              </a:ext>
            </a:extLst>
          </p:cNvPr>
          <p:cNvSpPr/>
          <p:nvPr userDrawn="1"/>
        </p:nvSpPr>
        <p:spPr>
          <a:xfrm rot="16200000" flipV="1">
            <a:off x="1893092" y="2764774"/>
            <a:ext cx="0" cy="2188806"/>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title="Decorative">
            <a:extLst>
              <a:ext uri="{FF2B5EF4-FFF2-40B4-BE49-F238E27FC236}">
                <a16:creationId xmlns:a16="http://schemas.microsoft.com/office/drawing/2014/main" id="{9B9B3BD2-24FF-4E30-B0DA-4DCD6E57D9FC}"/>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6320271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1"/>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59740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ext Placeholder 12">
            <a:extLst>
              <a:ext uri="{FF2B5EF4-FFF2-40B4-BE49-F238E27FC236}">
                <a16:creationId xmlns:a16="http://schemas.microsoft.com/office/drawing/2014/main" id="{89A80859-BDA6-44AA-A750-4E06108B9B2B}"/>
              </a:ext>
            </a:extLst>
          </p:cNvPr>
          <p:cNvSpPr>
            <a:spLocks noGrp="1"/>
          </p:cNvSpPr>
          <p:nvPr>
            <p:ph type="body" sz="quarter" idx="14"/>
          </p:nvPr>
        </p:nvSpPr>
        <p:spPr>
          <a:xfrm>
            <a:off x="4887474" y="3665204"/>
            <a:ext cx="7304526" cy="2196780"/>
          </a:xfrm>
          <a:solidFill>
            <a:schemeClr val="accent2"/>
          </a:solidFill>
        </p:spPr>
        <p:txBody>
          <a:bodyPr lIns="274320" tIns="182880" rIns="182880" bIns="182880" anchor="ctr">
            <a:normAutofit/>
          </a:bodyPr>
          <a:lstStyle>
            <a:lvl1pPr marL="0" indent="0" algn="l" defTabSz="914400" rtl="0" eaLnBrk="1" latinLnBrk="0" hangingPunct="1">
              <a:lnSpc>
                <a:spcPct val="90000"/>
              </a:lnSpc>
              <a:spcBef>
                <a:spcPct val="0"/>
              </a:spcBef>
              <a:buNone/>
              <a:defRPr lang="en-US" sz="4000" b="1" i="0" kern="1200" spc="-150" dirty="0">
                <a:solidFill>
                  <a:schemeClr val="bg1"/>
                </a:solidFill>
                <a:latin typeface="+mj-lt"/>
                <a:ea typeface="+mj-ea"/>
                <a:cs typeface="Gill Sans" panose="020B0502020104020203" pitchFamily="34" charset="-79"/>
              </a:defRPr>
            </a:lvl1pPr>
          </a:lstStyle>
          <a:p>
            <a:pPr lvl="0"/>
            <a:r>
              <a:rPr lang="en-US"/>
              <a:t>Click to edit Master text styles</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flipV="1">
            <a:off x="4887473" y="3665204"/>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29559417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Custom Layout">
    <p:bg>
      <p:bgPr>
        <a:solidFill>
          <a:schemeClr val="accent1"/>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084389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bg>
      <p:bgPr>
        <a:solidFill>
          <a:schemeClr val="accent2"/>
        </a:solidFill>
        <a:effectLst/>
      </p:bgPr>
    </p:bg>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680013"/>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338258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p:cNvSpPr/>
          <p:nvPr userDrawn="1"/>
        </p:nvSpPr>
        <p:spPr>
          <a:xfrm>
            <a:off x="0" y="4735870"/>
            <a:ext cx="12192000" cy="150043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01797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4" name="Picture Placeholder 4" title="Decorative">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7999"/>
          </a:xfrm>
        </p:spPr>
        <p:txBody>
          <a:bodyPr/>
          <a:lstStyle/>
          <a:p>
            <a:r>
              <a:rPr lang="en-US"/>
              <a:t>Click icon to add picture</a:t>
            </a:r>
            <a:endParaRPr lang="en-US" dirty="0"/>
          </a:p>
        </p:txBody>
      </p:sp>
      <p:sp>
        <p:nvSpPr>
          <p:cNvPr id="5" name="Rectangle 4" title="Decorative"/>
          <p:cNvSpPr/>
          <p:nvPr userDrawn="1"/>
        </p:nvSpPr>
        <p:spPr>
          <a:xfrm>
            <a:off x="0" y="4735870"/>
            <a:ext cx="12192000" cy="1500431"/>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695396" y="5074550"/>
            <a:ext cx="8717280" cy="823070"/>
          </a:xfrm>
          <a:noFill/>
        </p:spPr>
        <p:txBody>
          <a:bodyPr lIns="0"/>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26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8"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3872090" y="2905535"/>
            <a:ext cx="4120444" cy="891250"/>
          </a:xfrm>
        </p:spPr>
        <p:txBody>
          <a:bodyPr anchor="t">
            <a:noAutofit/>
          </a:bodyPr>
          <a:lstStyle>
            <a:lvl1pPr algn="ct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3872090" y="3993558"/>
            <a:ext cx="4120443"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5932310" y="272667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 name="Rectangle 1" title="Decorative"/>
          <p:cNvSpPr/>
          <p:nvPr userDrawn="1"/>
        </p:nvSpPr>
        <p:spPr>
          <a:xfrm>
            <a:off x="3872089" y="860778"/>
            <a:ext cx="4120444"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16583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2">
                    <a:lumMod val="75000"/>
                    <a:lumOff val="25000"/>
                    <a:alpha val="20000"/>
                  </a:schemeClr>
                </a:solidFill>
                <a:latin typeface="+mj-lt"/>
                <a:cs typeface="Arial" panose="020B0604020202020204" pitchFamily="34" charset="0"/>
              </a:defRPr>
            </a:lvl1pPr>
          </a:lstStyle>
          <a:p>
            <a:pPr lvl="0"/>
            <a:r>
              <a:rPr lang="en-US" dirty="0"/>
              <a:t>1</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948043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1"/>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1">
                    <a:lumMod val="60000"/>
                    <a:lumOff val="40000"/>
                    <a:alpha val="20000"/>
                  </a:schemeClr>
                </a:solidFill>
                <a:latin typeface="+mj-lt"/>
                <a:cs typeface="Arial" panose="020B0604020202020204" pitchFamily="34" charset="0"/>
              </a:defRPr>
            </a:lvl1pPr>
          </a:lstStyle>
          <a:p>
            <a:pPr lvl="0"/>
            <a:r>
              <a:rPr lang="en-US" dirty="0"/>
              <a:t>2</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26495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Custom Layout">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413895" y="419827"/>
            <a:ext cx="7939904" cy="6018346"/>
            <a:chOff x="8585200" y="440266"/>
            <a:chExt cx="14753564" cy="11183013"/>
          </a:xfrm>
        </p:grpSpPr>
        <p:sp>
          <p:nvSpPr>
            <p:cNvPr id="5" name="Dikdörtgen" title="Decorative"/>
            <p:cNvSpPr/>
            <p:nvPr userDrawn="1"/>
          </p:nvSpPr>
          <p:spPr>
            <a:xfrm>
              <a:off x="8585200" y="440266"/>
              <a:ext cx="6156127" cy="9967848"/>
            </a:xfrm>
            <a:prstGeom prst="rect">
              <a:avLst/>
            </a:prstGeom>
            <a:solidFill>
              <a:srgbClr val="1F1F2A">
                <a:alpha val="13798"/>
              </a:srgbClr>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6" name="IMAGE PLACEHOLDER" title="Decorative"/>
            <p:cNvSpPr/>
            <p:nvPr userDrawn="1"/>
          </p:nvSpPr>
          <p:spPr>
            <a:xfrm>
              <a:off x="10168466" y="1092200"/>
              <a:ext cx="13170298" cy="10531079"/>
            </a:xfrm>
            <a:prstGeom prst="rect">
              <a:avLst/>
            </a:prstGeom>
            <a:solidFill>
              <a:schemeClr val="accent4"/>
            </a:solidFill>
            <a:ln w="12700">
              <a:miter lim="400000"/>
            </a:ln>
            <a:extLst>
              <a:ext uri="{C572A759-6A51-4108-AA02-DFA0A04FC94B}">
                <ma14:wrappingTextBoxFlag xmlns="" xmlns:ma14="http://schemas.microsoft.com/office/mac/drawingml/2011/main" val="1"/>
              </a:ext>
            </a:extLst>
          </p:spPr>
          <p:txBody>
            <a:bodyPr lIns="0" tIns="0" rIns="0" bIns="0" anchor="ctr"/>
            <a:lstStyle>
              <a:lvl1pPr>
                <a:defRPr b="0">
                  <a:solidFill>
                    <a:srgbClr val="F3F3F3"/>
                  </a:solidFill>
                  <a:latin typeface="Raleway"/>
                  <a:ea typeface="Raleway"/>
                  <a:cs typeface="Raleway"/>
                  <a:sym typeface="Raleway"/>
                </a:defRPr>
              </a:lvl1pPr>
            </a:lstStyle>
            <a:p>
              <a:endParaRPr dirty="0"/>
            </a:p>
          </p:txBody>
        </p:sp>
      </p:gr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38200" y="369027"/>
            <a:ext cx="2489200" cy="3124200"/>
          </a:xfrm>
        </p:spPr>
        <p:txBody>
          <a:bodyPr tIns="0" bIns="0" anchor="b">
            <a:noAutofit/>
          </a:bodyPr>
          <a:lstStyle>
            <a:lvl1pPr marL="0" indent="0" algn="r">
              <a:buNone/>
              <a:defRPr sz="30000">
                <a:solidFill>
                  <a:schemeClr val="accent4">
                    <a:lumMod val="40000"/>
                    <a:lumOff val="60000"/>
                    <a:alpha val="20000"/>
                  </a:schemeClr>
                </a:solidFill>
                <a:latin typeface="+mj-lt"/>
                <a:cs typeface="Arial" panose="020B0604020202020204" pitchFamily="34" charset="0"/>
              </a:defRPr>
            </a:lvl1pPr>
          </a:lstStyle>
          <a:p>
            <a:pPr lvl="0"/>
            <a:r>
              <a:rPr lang="en-US" dirty="0"/>
              <a:t>3</a:t>
            </a:r>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4571575" y="4500560"/>
            <a:ext cx="6536692" cy="1325563"/>
          </a:xfrm>
        </p:spPr>
        <p:txBody>
          <a:bodyPr>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36834422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2">
              <a:lumMod val="75000"/>
              <a:lumOff val="25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4055230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1">
              <a:lumMod val="60000"/>
              <a:lumOff val="4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Custom Layout">
    <p:bg>
      <p:bgPr>
        <a:solidFill>
          <a:schemeClr val="bg1"/>
        </a:solidFill>
        <a:effectLst/>
      </p:bgPr>
    </p:bg>
    <p:spTree>
      <p:nvGrpSpPr>
        <p:cNvPr id="1" name=""/>
        <p:cNvGrpSpPr/>
        <p:nvPr/>
      </p:nvGrpSpPr>
      <p:grpSpPr>
        <a:xfrm>
          <a:off x="0" y="0"/>
          <a:ext cx="0" cy="0"/>
          <a:chOff x="0" y="0"/>
          <a:chExt cx="0" cy="0"/>
        </a:xfrm>
      </p:grpSpPr>
      <p:sp>
        <p:nvSpPr>
          <p:cNvPr id="16" name="Rectangle 15" title="Decorative">
            <a:extLst>
              <a:ext uri="{FF2B5EF4-FFF2-40B4-BE49-F238E27FC236}">
                <a16:creationId xmlns:a16="http://schemas.microsoft.com/office/drawing/2014/main" id="{E0729B41-53A1-4BDC-BF75-A9E553C70D89}"/>
              </a:ext>
            </a:extLst>
          </p:cNvPr>
          <p:cNvSpPr/>
          <p:nvPr userDrawn="1"/>
        </p:nvSpPr>
        <p:spPr>
          <a:xfrm>
            <a:off x="0" y="1405466"/>
            <a:ext cx="12192000" cy="365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199" y="1906059"/>
            <a:ext cx="7882467" cy="1694180"/>
          </a:xfrm>
        </p:spPr>
        <p:txBody>
          <a:bodyPr lIns="0" anchor="t">
            <a:noAutofit/>
          </a:bodyPr>
          <a:lstStyle>
            <a:lvl1pPr>
              <a:defRPr sz="66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a:solidFill>
            <a:schemeClr val="accent4">
              <a:lumMod val="40000"/>
              <a:lumOff val="60000"/>
            </a:schemeClr>
          </a:solidFill>
        </p:spPr>
        <p:txBody>
          <a:bodyPr bIns="0" anchor="b">
            <a:noAutofit/>
          </a:bodyPr>
          <a:lstStyle>
            <a:lvl1pPr marL="0" indent="0" algn="ctr">
              <a:buNone/>
              <a:defRPr sz="25000">
                <a:solidFill>
                  <a:schemeClr val="bg1"/>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27217497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title="Decorative">
            <a:extLst>
              <a:ext uri="{FF2B5EF4-FFF2-40B4-BE49-F238E27FC236}">
                <a16:creationId xmlns:a16="http://schemas.microsoft.com/office/drawing/2014/main" id="{EADDC907-00BA-437D-8631-DCDAA19616AC}"/>
              </a:ext>
            </a:extLst>
          </p:cNvPr>
          <p:cNvSpPr>
            <a:spLocks noGrp="1"/>
          </p:cNvSpPr>
          <p:nvPr>
            <p:ph type="pic" sz="quarter" idx="13"/>
          </p:nvPr>
        </p:nvSpPr>
        <p:spPr>
          <a:xfrm>
            <a:off x="6749917" y="1002146"/>
            <a:ext cx="885235" cy="885235"/>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title="Decorative">
            <a:extLst>
              <a:ext uri="{FF2B5EF4-FFF2-40B4-BE49-F238E27FC236}">
                <a16:creationId xmlns:a16="http://schemas.microsoft.com/office/drawing/2014/main" id="{44A0EDB5-B80A-4225-9741-99690ADBCE8D}"/>
              </a:ext>
            </a:extLst>
          </p:cNvPr>
          <p:cNvSpPr>
            <a:spLocks noGrp="1"/>
          </p:cNvSpPr>
          <p:nvPr>
            <p:ph type="pic" sz="quarter" idx="14"/>
          </p:nvPr>
        </p:nvSpPr>
        <p:spPr>
          <a:xfrm>
            <a:off x="6749917" y="2291505"/>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title="Decorative">
            <a:extLst>
              <a:ext uri="{FF2B5EF4-FFF2-40B4-BE49-F238E27FC236}">
                <a16:creationId xmlns:a16="http://schemas.microsoft.com/office/drawing/2014/main" id="{E5C18081-A6EE-421D-96AC-0A7FA46F744A}"/>
              </a:ext>
            </a:extLst>
          </p:cNvPr>
          <p:cNvSpPr>
            <a:spLocks noGrp="1"/>
          </p:cNvSpPr>
          <p:nvPr>
            <p:ph type="pic" sz="quarter" idx="15"/>
          </p:nvPr>
        </p:nvSpPr>
        <p:spPr>
          <a:xfrm>
            <a:off x="6749917" y="3580864"/>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title="Decorative">
            <a:extLst>
              <a:ext uri="{FF2B5EF4-FFF2-40B4-BE49-F238E27FC236}">
                <a16:creationId xmlns:a16="http://schemas.microsoft.com/office/drawing/2014/main" id="{1D21CB0A-3210-4B51-85A0-5111AEBA214F}"/>
              </a:ext>
            </a:extLst>
          </p:cNvPr>
          <p:cNvSpPr>
            <a:spLocks noGrp="1"/>
          </p:cNvSpPr>
          <p:nvPr>
            <p:ph type="pic" sz="quarter" idx="16"/>
          </p:nvPr>
        </p:nvSpPr>
        <p:spPr>
          <a:xfrm>
            <a:off x="6749917" y="4870223"/>
            <a:ext cx="885235" cy="885235"/>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solidFill>
                  <a:schemeClr val="bg1"/>
                </a:solidFill>
              </a:defRPr>
            </a:lvl1pPr>
          </a:lstStyle>
          <a:p>
            <a:r>
              <a:rPr lang="en-US" noProof="0"/>
              <a:t>Click to Add Slide Title Here</a:t>
            </a:r>
          </a:p>
        </p:txBody>
      </p:sp>
      <p:sp>
        <p:nvSpPr>
          <p:cNvPr id="25"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bg1"/>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6"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27"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2">
                <a:lumMod val="50000"/>
                <a:lumOff val="5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solidFill>
                <a:schemeClr val="bg1"/>
              </a:solidFill>
            </a:endParaRPr>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58980"/>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4"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vl1pPr>
          </a:lstStyle>
          <a:p>
            <a:r>
              <a:rPr lang="en-US" noProof="0"/>
              <a:t>Click to Add Slide Title Here</a:t>
            </a:r>
          </a:p>
        </p:txBody>
      </p:sp>
      <p:sp>
        <p:nvSpPr>
          <p:cNvPr id="20"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24"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498661"/>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2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2124643"/>
            <a:ext cx="0" cy="2188806"/>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 name="Oval 1">
            <a:extLst>
              <a:ext uri="{FF2B5EF4-FFF2-40B4-BE49-F238E27FC236}">
                <a16:creationId xmlns:a16="http://schemas.microsoft.com/office/drawing/2014/main" id="{7E5B409A-28A1-4F13-9C1C-E15291930DF1}"/>
              </a:ext>
            </a:extLst>
          </p:cNvPr>
          <p:cNvSpPr/>
          <p:nvPr userDrawn="1"/>
        </p:nvSpPr>
        <p:spPr>
          <a:xfrm>
            <a:off x="6721671" y="1047456"/>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B0A9508C-D302-4643-AFFA-37BE20A4CF91}"/>
              </a:ext>
            </a:extLst>
          </p:cNvPr>
          <p:cNvSpPr/>
          <p:nvPr userDrawn="1"/>
        </p:nvSpPr>
        <p:spPr>
          <a:xfrm>
            <a:off x="6721671" y="2342488"/>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3C430BF1-F654-4C13-9094-97AE78B80696}"/>
              </a:ext>
            </a:extLst>
          </p:cNvPr>
          <p:cNvSpPr/>
          <p:nvPr userDrawn="1"/>
        </p:nvSpPr>
        <p:spPr>
          <a:xfrm>
            <a:off x="6721671" y="3644740"/>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94F3E6A2-CCB8-4870-9797-40002216D2B3}"/>
              </a:ext>
            </a:extLst>
          </p:cNvPr>
          <p:cNvSpPr/>
          <p:nvPr userDrawn="1"/>
        </p:nvSpPr>
        <p:spPr>
          <a:xfrm>
            <a:off x="6721671" y="4935469"/>
            <a:ext cx="754743" cy="7547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83725AD6-E3CC-4FAC-94F3-1F4CB56D222F}"/>
              </a:ext>
            </a:extLst>
          </p:cNvPr>
          <p:cNvSpPr>
            <a:spLocks noGrp="1"/>
          </p:cNvSpPr>
          <p:nvPr>
            <p:ph type="pic" sz="quarter" idx="21"/>
          </p:nvPr>
        </p:nvSpPr>
        <p:spPr>
          <a:xfrm>
            <a:off x="6874411" y="1200196"/>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8" name="Picture Placeholder 3">
            <a:extLst>
              <a:ext uri="{FF2B5EF4-FFF2-40B4-BE49-F238E27FC236}">
                <a16:creationId xmlns:a16="http://schemas.microsoft.com/office/drawing/2014/main" id="{C80D4B49-1275-4A83-A987-EC233FB6CC38}"/>
              </a:ext>
            </a:extLst>
          </p:cNvPr>
          <p:cNvSpPr>
            <a:spLocks noGrp="1"/>
          </p:cNvSpPr>
          <p:nvPr>
            <p:ph type="pic" sz="quarter" idx="22"/>
          </p:nvPr>
        </p:nvSpPr>
        <p:spPr>
          <a:xfrm>
            <a:off x="6874411" y="2506752"/>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29" name="Picture Placeholder 3">
            <a:extLst>
              <a:ext uri="{FF2B5EF4-FFF2-40B4-BE49-F238E27FC236}">
                <a16:creationId xmlns:a16="http://schemas.microsoft.com/office/drawing/2014/main" id="{7B475AE2-C1A9-4191-A31B-5D6893397E23}"/>
              </a:ext>
            </a:extLst>
          </p:cNvPr>
          <p:cNvSpPr>
            <a:spLocks noGrp="1"/>
          </p:cNvSpPr>
          <p:nvPr>
            <p:ph type="pic" sz="quarter" idx="23"/>
          </p:nvPr>
        </p:nvSpPr>
        <p:spPr>
          <a:xfrm>
            <a:off x="6874411" y="3797479"/>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
        <p:nvSpPr>
          <p:cNvPr id="30" name="Picture Placeholder 3">
            <a:extLst>
              <a:ext uri="{FF2B5EF4-FFF2-40B4-BE49-F238E27FC236}">
                <a16:creationId xmlns:a16="http://schemas.microsoft.com/office/drawing/2014/main" id="{C29F28E2-C28B-447C-818F-8676A82EEAA9}"/>
              </a:ext>
            </a:extLst>
          </p:cNvPr>
          <p:cNvSpPr>
            <a:spLocks noGrp="1"/>
          </p:cNvSpPr>
          <p:nvPr>
            <p:ph type="pic" sz="quarter" idx="24"/>
          </p:nvPr>
        </p:nvSpPr>
        <p:spPr>
          <a:xfrm>
            <a:off x="6874411" y="5088208"/>
            <a:ext cx="449262" cy="449263"/>
          </a:xfrm>
        </p:spPr>
        <p:txBody>
          <a:bodyPr anchor="ctr">
            <a:normAutofit/>
          </a:bodyPr>
          <a:lstStyle>
            <a:lvl1pPr marL="0" indent="0" algn="ctr">
              <a:buNone/>
              <a:defRPr sz="7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1378803" y="2592710"/>
            <a:ext cx="973759" cy="973759"/>
          </a:xfrm>
          <a:prstGeom prst="ellipse">
            <a:avLst/>
          </a:prstGeom>
          <a:solidFill>
            <a:schemeClr val="bg1"/>
          </a:solidFill>
          <a:ln w="1905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422610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7073413"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9920718" y="2592710"/>
            <a:ext cx="973759" cy="973759"/>
          </a:xfrm>
          <a:prstGeom prst="ellipse">
            <a:avLst/>
          </a:prstGeom>
          <a:solidFill>
            <a:schemeClr val="bg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solidFill>
                  <a:schemeClr val="bg1"/>
                </a:solidFill>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541483"/>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1562154"/>
          </a:xfrm>
        </p:spPr>
        <p:txBody>
          <a:bodyPr anchor="t">
            <a:normAutofit/>
          </a:bodyPr>
          <a:lstStyle>
            <a:lvl1pPr marL="0" indent="0" algn="ctr">
              <a:buNone/>
              <a:defRPr sz="1400"/>
            </a:lvl1pPr>
          </a:lstStyle>
          <a:p>
            <a:pPr lvl="0"/>
            <a:r>
              <a:rPr lang="en-US" noProof="0"/>
              <a:t>Click to edit Master text styles</a:t>
            </a:r>
          </a:p>
        </p:txBody>
      </p:sp>
      <p:sp>
        <p:nvSpPr>
          <p:cNvPr id="12"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vl1pPr>
          </a:lstStyle>
          <a:p>
            <a:r>
              <a:rPr lang="en-US" noProof="0"/>
              <a:t>Click to Add Slide Title Here</a:t>
            </a:r>
          </a:p>
        </p:txBody>
      </p:sp>
      <p:sp>
        <p:nvSpPr>
          <p:cNvPr id="15"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668544" y="1489701"/>
            <a:ext cx="10854914" cy="731691"/>
          </a:xfrm>
        </p:spPr>
        <p:txBody>
          <a:bodyPr lIns="0">
            <a:noAutofit/>
          </a:bodyPr>
          <a:lstStyle>
            <a:lvl1pPr marL="0" indent="0" algn="ctr">
              <a:lnSpc>
                <a:spcPct val="100000"/>
              </a:lnSpc>
              <a:buNone/>
              <a:defRPr sz="1400">
                <a:latin typeface="+mj-lt"/>
                <a:cs typeface="Arial" panose="020B0604020202020204" pitchFamily="34" charset="0"/>
              </a:defRPr>
            </a:lvl1pPr>
          </a:lstStyle>
          <a:p>
            <a:pPr lvl="0"/>
            <a:r>
              <a:rPr lang="en-US" noProof="0"/>
              <a:t>Click to edit Master text styles</a:t>
            </a:r>
          </a:p>
        </p:txBody>
      </p:sp>
      <p:sp>
        <p:nvSpPr>
          <p:cNvPr id="17"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22583"/>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20" name="Oval 19">
            <a:extLst>
              <a:ext uri="{FF2B5EF4-FFF2-40B4-BE49-F238E27FC236}">
                <a16:creationId xmlns:a16="http://schemas.microsoft.com/office/drawing/2014/main" id="{7D7457D0-C252-49A3-9635-C29B38A49BDC}"/>
              </a:ext>
            </a:extLst>
          </p:cNvPr>
          <p:cNvSpPr/>
          <p:nvPr userDrawn="1"/>
        </p:nvSpPr>
        <p:spPr>
          <a:xfrm>
            <a:off x="117962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566715FF-568E-4151-A75B-79EC2EC52AED}"/>
              </a:ext>
            </a:extLst>
          </p:cNvPr>
          <p:cNvSpPr/>
          <p:nvPr userDrawn="1"/>
        </p:nvSpPr>
        <p:spPr>
          <a:xfrm>
            <a:off x="4025670"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E41CAAB-44C4-48D7-80E1-3BF0D8006A5A}"/>
              </a:ext>
            </a:extLst>
          </p:cNvPr>
          <p:cNvSpPr/>
          <p:nvPr userDrawn="1"/>
        </p:nvSpPr>
        <p:spPr>
          <a:xfrm>
            <a:off x="6871715"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3251A171-181E-416A-9BB8-F6DBEB470707}"/>
              </a:ext>
            </a:extLst>
          </p:cNvPr>
          <p:cNvSpPr/>
          <p:nvPr userDrawn="1"/>
        </p:nvSpPr>
        <p:spPr>
          <a:xfrm>
            <a:off x="9717761" y="3047656"/>
            <a:ext cx="1372116" cy="13721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3">
            <a:extLst>
              <a:ext uri="{FF2B5EF4-FFF2-40B4-BE49-F238E27FC236}">
                <a16:creationId xmlns:a16="http://schemas.microsoft.com/office/drawing/2014/main" id="{FE6EF7CF-2190-49FE-8BAE-D2863ECD5CAD}"/>
              </a:ext>
            </a:extLst>
          </p:cNvPr>
          <p:cNvSpPr>
            <a:spLocks noGrp="1"/>
          </p:cNvSpPr>
          <p:nvPr>
            <p:ph type="pic" sz="quarter" idx="21"/>
          </p:nvPr>
        </p:nvSpPr>
        <p:spPr>
          <a:xfrm>
            <a:off x="13955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5" name="Picture Placeholder 3">
            <a:extLst>
              <a:ext uri="{FF2B5EF4-FFF2-40B4-BE49-F238E27FC236}">
                <a16:creationId xmlns:a16="http://schemas.microsoft.com/office/drawing/2014/main" id="{47D99824-ECF4-4A44-A7CE-84F3AC262C34}"/>
              </a:ext>
            </a:extLst>
          </p:cNvPr>
          <p:cNvSpPr>
            <a:spLocks noGrp="1"/>
          </p:cNvSpPr>
          <p:nvPr>
            <p:ph type="pic" sz="quarter" idx="22"/>
          </p:nvPr>
        </p:nvSpPr>
        <p:spPr>
          <a:xfrm>
            <a:off x="42149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6" name="Picture Placeholder 3">
            <a:extLst>
              <a:ext uri="{FF2B5EF4-FFF2-40B4-BE49-F238E27FC236}">
                <a16:creationId xmlns:a16="http://schemas.microsoft.com/office/drawing/2014/main" id="{F1AE9D02-1431-4CC3-8919-5D21732C45C5}"/>
              </a:ext>
            </a:extLst>
          </p:cNvPr>
          <p:cNvSpPr>
            <a:spLocks noGrp="1"/>
          </p:cNvSpPr>
          <p:nvPr>
            <p:ph type="pic" sz="quarter" idx="23"/>
          </p:nvPr>
        </p:nvSpPr>
        <p:spPr>
          <a:xfrm>
            <a:off x="70978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
        <p:nvSpPr>
          <p:cNvPr id="27" name="Picture Placeholder 3">
            <a:extLst>
              <a:ext uri="{FF2B5EF4-FFF2-40B4-BE49-F238E27FC236}">
                <a16:creationId xmlns:a16="http://schemas.microsoft.com/office/drawing/2014/main" id="{69207058-4EB8-4D3C-B236-53DC24F30D93}"/>
              </a:ext>
            </a:extLst>
          </p:cNvPr>
          <p:cNvSpPr>
            <a:spLocks noGrp="1"/>
          </p:cNvSpPr>
          <p:nvPr>
            <p:ph type="pic" sz="quarter" idx="24"/>
          </p:nvPr>
        </p:nvSpPr>
        <p:spPr>
          <a:xfrm>
            <a:off x="9955325" y="3263556"/>
            <a:ext cx="940316" cy="940316"/>
          </a:xfrm>
        </p:spPr>
        <p:txBody>
          <a:bodyPr anchor="t">
            <a:normAutofit/>
          </a:bodyPr>
          <a:lstStyle>
            <a:lvl1pPr marL="0" indent="0" algn="ctr">
              <a:buNone/>
              <a:defRPr sz="12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title="Decorative">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6" name="Picture Placeholder 5" title="Decorative">
            <a:extLst>
              <a:ext uri="{FF2B5EF4-FFF2-40B4-BE49-F238E27FC236}">
                <a16:creationId xmlns:a16="http://schemas.microsoft.com/office/drawing/2014/main" id="{8C7AA169-6546-4620-BD7B-7B36553C28F7}"/>
              </a:ext>
            </a:extLst>
          </p:cNvPr>
          <p:cNvSpPr>
            <a:spLocks noGrp="1"/>
          </p:cNvSpPr>
          <p:nvPr>
            <p:ph type="pic" sz="quarter" idx="13"/>
          </p:nvPr>
        </p:nvSpPr>
        <p:spPr>
          <a:xfrm>
            <a:off x="6602922" y="954224"/>
            <a:ext cx="973759" cy="973759"/>
          </a:xfrm>
          <a:prstGeom prst="ellipse">
            <a:avLst/>
          </a:prstGeom>
          <a:noFill/>
          <a:ln w="38100">
            <a:noFill/>
          </a:ln>
        </p:spPr>
        <p:txBody>
          <a:bodyPr>
            <a:normAutofit/>
          </a:bodyPr>
          <a:lstStyle>
            <a:lvl1pPr>
              <a:defRPr sz="800"/>
            </a:lvl1pPr>
          </a:lstStyle>
          <a:p>
            <a:r>
              <a:rPr lang="en-US" noProof="0"/>
              <a:t>Click icon to add picture</a:t>
            </a:r>
            <a:endParaRPr lang="en-US" noProof="0" dirty="0"/>
          </a:p>
        </p:txBody>
      </p:sp>
      <p:sp>
        <p:nvSpPr>
          <p:cNvPr id="11" name="Picture Placeholder 5" title="Decorative">
            <a:extLst>
              <a:ext uri="{FF2B5EF4-FFF2-40B4-BE49-F238E27FC236}">
                <a16:creationId xmlns:a16="http://schemas.microsoft.com/office/drawing/2014/main" id="{CE9C16DA-A24B-4516-BCC8-C747730478D8}"/>
              </a:ext>
            </a:extLst>
          </p:cNvPr>
          <p:cNvSpPr>
            <a:spLocks noGrp="1"/>
          </p:cNvSpPr>
          <p:nvPr>
            <p:ph type="pic" sz="quarter" idx="14"/>
          </p:nvPr>
        </p:nvSpPr>
        <p:spPr>
          <a:xfrm>
            <a:off x="6602922" y="2245735"/>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title="Decorative">
            <a:extLst>
              <a:ext uri="{FF2B5EF4-FFF2-40B4-BE49-F238E27FC236}">
                <a16:creationId xmlns:a16="http://schemas.microsoft.com/office/drawing/2014/main" id="{A498122E-BB6F-4765-B85E-6410B9CE17AC}"/>
              </a:ext>
            </a:extLst>
          </p:cNvPr>
          <p:cNvSpPr>
            <a:spLocks noGrp="1"/>
          </p:cNvSpPr>
          <p:nvPr>
            <p:ph type="pic" sz="quarter" idx="15"/>
          </p:nvPr>
        </p:nvSpPr>
        <p:spPr>
          <a:xfrm>
            <a:off x="6602922" y="3537246"/>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title="Decorative">
            <a:extLst>
              <a:ext uri="{FF2B5EF4-FFF2-40B4-BE49-F238E27FC236}">
                <a16:creationId xmlns:a16="http://schemas.microsoft.com/office/drawing/2014/main" id="{D19B2F25-5E98-4166-8476-BE599D16121D}"/>
              </a:ext>
            </a:extLst>
          </p:cNvPr>
          <p:cNvSpPr>
            <a:spLocks noGrp="1"/>
          </p:cNvSpPr>
          <p:nvPr>
            <p:ph type="pic" sz="quarter" idx="16"/>
          </p:nvPr>
        </p:nvSpPr>
        <p:spPr>
          <a:xfrm>
            <a:off x="6602922" y="4828757"/>
            <a:ext cx="973759" cy="973759"/>
          </a:xfrm>
          <a:prstGeom prst="ellipse">
            <a:avLst/>
          </a:prstGeom>
          <a:noFill/>
          <a:ln w="3810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Shape 62" title="Decorative">
            <a:extLst>
              <a:ext uri="{FF2B5EF4-FFF2-40B4-BE49-F238E27FC236}">
                <a16:creationId xmlns:a16="http://schemas.microsoft.com/office/drawing/2014/main" id="{E1A23DB6-E067-4A30-8C4B-98B452428518}"/>
              </a:ext>
            </a:extLst>
          </p:cNvPr>
          <p:cNvSpPr/>
          <p:nvPr userDrawn="1"/>
        </p:nvSpPr>
        <p:spPr>
          <a:xfrm rot="16200000" flipV="1">
            <a:off x="1918496" y="3276108"/>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Rectangle 2" title="Decorative"/>
          <p:cNvSpPr/>
          <p:nvPr userDrawn="1"/>
        </p:nvSpPr>
        <p:spPr>
          <a:xfrm>
            <a:off x="0" y="0"/>
            <a:ext cx="12192000" cy="28096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1513581" y="597067"/>
            <a:ext cx="8768625" cy="1149325"/>
          </a:xfrm>
        </p:spPr>
        <p:txBody>
          <a:bodyPr lIns="0"/>
          <a:lstStyle>
            <a:lvl1pPr algn="ctr">
              <a:defRPr>
                <a:solidFill>
                  <a:schemeClr val="bg1"/>
                </a:solidFill>
              </a:defRPr>
            </a:lvl1pPr>
          </a:lstStyle>
          <a:p>
            <a:r>
              <a:rPr lang="en-US"/>
              <a:t>Click to edit Master title style</a:t>
            </a:r>
            <a:endParaRPr lang="en-US" dirty="0"/>
          </a:p>
        </p:txBody>
      </p:sp>
      <p:sp>
        <p:nvSpPr>
          <p:cNvPr id="5"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1038871" y="3050995"/>
            <a:ext cx="1643384" cy="1643384"/>
          </a:xfrm>
          <a:prstGeom prst="rect">
            <a:avLst/>
          </a:prstGeom>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3842264" y="3050995"/>
            <a:ext cx="1643384" cy="1643384"/>
          </a:xfrm>
          <a:prstGeom prst="rect">
            <a:avLst/>
          </a:prstGeom>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6645657" y="3061267"/>
            <a:ext cx="1643384" cy="1643384"/>
          </a:xfrm>
          <a:prstGeom prst="rect">
            <a:avLst/>
          </a:prstGeom>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449049" y="3061267"/>
            <a:ext cx="1643384" cy="1643384"/>
          </a:xfrm>
          <a:prstGeom prst="rect">
            <a:avLst/>
          </a:prstGeom>
        </p:spPr>
        <p:txBody>
          <a:body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604711"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604711"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3410942" y="527200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3410942" y="479147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621717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621717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9023403" y="5282275"/>
            <a:ext cx="2517605" cy="1029458"/>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9023403" y="4801749"/>
            <a:ext cx="2517605" cy="382749"/>
          </a:xfrm>
        </p:spPr>
        <p:txBody>
          <a:bodyPr lIns="0" anchor="b">
            <a:noAutofit/>
          </a:bodyPr>
          <a:lstStyle>
            <a:lvl1pPr marL="0" indent="0" algn="ctr">
              <a:buNone/>
              <a:defRPr sz="1600" b="1">
                <a:latin typeface="+mj-lt"/>
                <a:cs typeface="Arial" panose="020B0604020202020204" pitchFamily="34" charset="0"/>
              </a:defRPr>
            </a:lvl1pPr>
          </a:lstStyle>
          <a:p>
            <a:pPr lvl="0"/>
            <a:r>
              <a:rPr lang="en-US" dirty="0"/>
              <a:t>ADD NAME HERE</a:t>
            </a:r>
          </a:p>
        </p:txBody>
      </p:sp>
      <p:sp>
        <p:nvSpPr>
          <p:cNvPr id="21"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759266"/>
            <a:ext cx="0"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solidFill>
                <a:schemeClr val="bg1"/>
              </a:solidFill>
            </a:endParaRPr>
          </a:p>
        </p:txBody>
      </p:sp>
    </p:spTree>
    <p:extLst>
      <p:ext uri="{BB962C8B-B14F-4D97-AF65-F5344CB8AC3E}">
        <p14:creationId xmlns:p14="http://schemas.microsoft.com/office/powerpoint/2010/main" val="6877645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Rectangle 3" title="Decorative"/>
          <p:cNvSpPr/>
          <p:nvPr userDrawn="1"/>
        </p:nvSpPr>
        <p:spPr>
          <a:xfrm>
            <a:off x="0" y="1964267"/>
            <a:ext cx="3052729" cy="2443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title="Decorative"/>
          <p:cNvSpPr/>
          <p:nvPr userDrawn="1"/>
        </p:nvSpPr>
        <p:spPr>
          <a:xfrm>
            <a:off x="6092848" y="1964267"/>
            <a:ext cx="3052729" cy="24435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title="Decorative"/>
          <p:cNvSpPr/>
          <p:nvPr userDrawn="1"/>
        </p:nvSpPr>
        <p:spPr>
          <a:xfrm>
            <a:off x="9139272" y="4414498"/>
            <a:ext cx="3052729" cy="2443502"/>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FBBE79-9A2D-485C-A5FF-D6F6AFD2AFC3}"/>
              </a:ext>
            </a:extLst>
          </p:cNvPr>
          <p:cNvSpPr>
            <a:spLocks noGrp="1"/>
          </p:cNvSpPr>
          <p:nvPr userDrawn="1">
            <p:ph type="title"/>
          </p:nvPr>
        </p:nvSpPr>
        <p:spPr>
          <a:xfrm>
            <a:off x="2106887" y="616350"/>
            <a:ext cx="7978227" cy="1062602"/>
          </a:xfrm>
        </p:spPr>
        <p:txBody>
          <a:bodyPr lIns="0"/>
          <a:lstStyle>
            <a:lvl1pPr algn="ctr">
              <a:defRPr>
                <a:solidFill>
                  <a:schemeClr val="tx2"/>
                </a:solidFill>
              </a:defRPr>
            </a:lvl1pPr>
          </a:lstStyle>
          <a:p>
            <a:r>
              <a:rPr lang="en-US"/>
              <a:t>Click to edit Master title style</a:t>
            </a:r>
            <a:endParaRPr lang="en-US" dirty="0"/>
          </a:p>
        </p:txBody>
      </p:sp>
      <p:sp>
        <p:nvSpPr>
          <p:cNvPr id="30" name="Picture Placeholder 4" title="Decorative">
            <a:extLst>
              <a:ext uri="{FF2B5EF4-FFF2-40B4-BE49-F238E27FC236}">
                <a16:creationId xmlns:a16="http://schemas.microsoft.com/office/drawing/2014/main" id="{0D8C8A61-C19F-4EF6-A991-5B6EFC5F7AFB}"/>
              </a:ext>
            </a:extLst>
          </p:cNvPr>
          <p:cNvSpPr>
            <a:spLocks noGrp="1"/>
          </p:cNvSpPr>
          <p:nvPr>
            <p:ph type="pic" sz="quarter" idx="11"/>
          </p:nvPr>
        </p:nvSpPr>
        <p:spPr>
          <a:xfrm>
            <a:off x="0"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2" name="Picture Placeholder 4" title="Decorative">
            <a:extLst>
              <a:ext uri="{FF2B5EF4-FFF2-40B4-BE49-F238E27FC236}">
                <a16:creationId xmlns:a16="http://schemas.microsoft.com/office/drawing/2014/main" id="{12606688-9042-46BE-82EA-2A9034C21250}"/>
              </a:ext>
            </a:extLst>
          </p:cNvPr>
          <p:cNvSpPr>
            <a:spLocks noGrp="1"/>
          </p:cNvSpPr>
          <p:nvPr>
            <p:ph type="pic" sz="quarter" idx="13"/>
          </p:nvPr>
        </p:nvSpPr>
        <p:spPr>
          <a:xfrm>
            <a:off x="304642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33" name="Picture Placeholder 4" title="Decorative">
            <a:extLst>
              <a:ext uri="{FF2B5EF4-FFF2-40B4-BE49-F238E27FC236}">
                <a16:creationId xmlns:a16="http://schemas.microsoft.com/office/drawing/2014/main" id="{94A72397-DF36-48ED-9888-0827D143B9BE}"/>
              </a:ext>
            </a:extLst>
          </p:cNvPr>
          <p:cNvSpPr>
            <a:spLocks noGrp="1"/>
          </p:cNvSpPr>
          <p:nvPr>
            <p:ph type="pic" sz="quarter" idx="14"/>
          </p:nvPr>
        </p:nvSpPr>
        <p:spPr>
          <a:xfrm>
            <a:off x="9137904" y="1964267"/>
            <a:ext cx="3054096" cy="2441448"/>
          </a:xfrm>
          <a:prstGeom prst="rect">
            <a:avLst/>
          </a:prstGeom>
        </p:spPr>
        <p:txBody>
          <a:bodyPr>
            <a:normAutofit/>
          </a:bodyPr>
          <a:lstStyle>
            <a:lvl1pPr algn="ctr">
              <a:defRPr sz="1600"/>
            </a:lvl1pPr>
          </a:lstStyle>
          <a:p>
            <a:r>
              <a:rPr lang="en-US"/>
              <a:t>Click icon to add picture</a:t>
            </a:r>
            <a:endParaRPr lang="en-US" dirty="0"/>
          </a:p>
        </p:txBody>
      </p:sp>
      <p:sp>
        <p:nvSpPr>
          <p:cNvPr id="26" name="Rectangle 25" title="Decorative"/>
          <p:cNvSpPr/>
          <p:nvPr userDrawn="1"/>
        </p:nvSpPr>
        <p:spPr>
          <a:xfrm>
            <a:off x="3046424" y="4414498"/>
            <a:ext cx="3052729" cy="24435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userDrawn="1">
            <p:ph type="body" sz="quarter" idx="15"/>
          </p:nvPr>
        </p:nvSpPr>
        <p:spPr>
          <a:xfrm>
            <a:off x="264410"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userDrawn="1">
            <p:ph type="body" sz="quarter" idx="16" hasCustomPrompt="1"/>
          </p:nvPr>
        </p:nvSpPr>
        <p:spPr>
          <a:xfrm>
            <a:off x="264410"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userDrawn="1">
            <p:ph type="body" sz="quarter" idx="17"/>
          </p:nvPr>
        </p:nvSpPr>
        <p:spPr>
          <a:xfrm>
            <a:off x="6359042" y="3652861"/>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userDrawn="1">
            <p:ph type="body" sz="quarter" idx="18" hasCustomPrompt="1"/>
          </p:nvPr>
        </p:nvSpPr>
        <p:spPr>
          <a:xfrm>
            <a:off x="6359042" y="3248535"/>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userDrawn="1">
            <p:ph type="body" sz="quarter" idx="19"/>
          </p:nvPr>
        </p:nvSpPr>
        <p:spPr>
          <a:xfrm>
            <a:off x="3288925"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userDrawn="1">
            <p:ph type="body" sz="quarter" idx="20" hasCustomPrompt="1"/>
          </p:nvPr>
        </p:nvSpPr>
        <p:spPr>
          <a:xfrm>
            <a:off x="3288925"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userDrawn="1">
            <p:ph type="body" sz="quarter" idx="21"/>
          </p:nvPr>
        </p:nvSpPr>
        <p:spPr>
          <a:xfrm>
            <a:off x="9412281" y="5167572"/>
            <a:ext cx="2517605" cy="484146"/>
          </a:xfrm>
        </p:spPr>
        <p:txBody>
          <a:bodyPr lIns="0">
            <a:noAutofit/>
          </a:bodyPr>
          <a:lstStyle>
            <a:lvl1pPr marL="0" indent="0" algn="ctr">
              <a:buNone/>
              <a:defRPr sz="1400">
                <a:solidFill>
                  <a:schemeClr val="bg1"/>
                </a:solidFill>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userDrawn="1">
            <p:ph type="body" sz="quarter" idx="22" hasCustomPrompt="1"/>
          </p:nvPr>
        </p:nvSpPr>
        <p:spPr>
          <a:xfrm>
            <a:off x="9412281" y="4763246"/>
            <a:ext cx="2517605" cy="382749"/>
          </a:xfrm>
        </p:spPr>
        <p:txBody>
          <a:bodyPr lIns="0" anchor="b">
            <a:noAutofit/>
          </a:bodyPr>
          <a:lstStyle>
            <a:lvl1pPr marL="0" indent="0" algn="ctr">
              <a:buNone/>
              <a:defRPr sz="1600" b="1">
                <a:solidFill>
                  <a:schemeClr val="bg1"/>
                </a:solidFill>
                <a:latin typeface="+mj-lt"/>
                <a:cs typeface="Arial" panose="020B0604020202020204" pitchFamily="34" charset="0"/>
              </a:defRPr>
            </a:lvl1pPr>
          </a:lstStyle>
          <a:p>
            <a:pPr lvl="0"/>
            <a:r>
              <a:rPr lang="en-US" dirty="0"/>
              <a:t>ADD NAME HERE</a:t>
            </a:r>
          </a:p>
        </p:txBody>
      </p:sp>
      <p:sp>
        <p:nvSpPr>
          <p:cNvPr id="31" name="Picture Placeholder 4" title="Decorative">
            <a:extLst>
              <a:ext uri="{FF2B5EF4-FFF2-40B4-BE49-F238E27FC236}">
                <a16:creationId xmlns:a16="http://schemas.microsoft.com/office/drawing/2014/main" id="{FB28CC40-CBF3-4E1C-841D-45C7739F95EE}"/>
              </a:ext>
            </a:extLst>
          </p:cNvPr>
          <p:cNvSpPr>
            <a:spLocks noGrp="1"/>
          </p:cNvSpPr>
          <p:nvPr>
            <p:ph type="pic" sz="quarter" idx="12"/>
          </p:nvPr>
        </p:nvSpPr>
        <p:spPr>
          <a:xfrm>
            <a:off x="6092848" y="4416552"/>
            <a:ext cx="3054096" cy="2441448"/>
          </a:xfrm>
          <a:prstGeom prst="rect">
            <a:avLst/>
          </a:prstGeom>
        </p:spPr>
        <p:txBody>
          <a:bodyPr>
            <a:normAutofit/>
          </a:bodyPr>
          <a:lstStyle>
            <a:lvl1pPr algn="ctr">
              <a:defRPr sz="1600"/>
            </a:lvl1pPr>
          </a:lstStyle>
          <a:p>
            <a:r>
              <a:rPr lang="en-US"/>
              <a:t>Click icon to add picture</a:t>
            </a:r>
            <a:endParaRPr lang="en-US" dirty="0"/>
          </a:p>
        </p:txBody>
      </p:sp>
    </p:spTree>
    <p:extLst>
      <p:ext uri="{BB962C8B-B14F-4D97-AF65-F5344CB8AC3E}">
        <p14:creationId xmlns:p14="http://schemas.microsoft.com/office/powerpoint/2010/main" val="33311750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accent1"/>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2247900"/>
            <a:ext cx="5620473" cy="3870325"/>
          </a:xfrm>
        </p:spPr>
        <p:txBody>
          <a:bodyPr/>
          <a:lstStyle/>
          <a:p>
            <a:r>
              <a:rPr lang="en-US" noProof="0"/>
              <a:t>Click icon to add chart</a:t>
            </a:r>
            <a:endParaRPr lang="en-US" noProof="0" dirty="0"/>
          </a:p>
        </p:txBody>
      </p:sp>
      <p:sp>
        <p:nvSpPr>
          <p:cNvPr id="2" name="Rectangle 1">
            <a:extLst>
              <a:ext uri="{FF2B5EF4-FFF2-40B4-BE49-F238E27FC236}">
                <a16:creationId xmlns:a16="http://schemas.microsoft.com/office/drawing/2014/main" id="{2B5F4DF3-3822-4AC9-9C82-C8D284E443EB}"/>
              </a:ext>
            </a:extLst>
          </p:cNvPr>
          <p:cNvSpPr/>
          <p:nvPr userDrawn="1"/>
        </p:nvSpPr>
        <p:spPr>
          <a:xfrm>
            <a:off x="5937569" y="2082800"/>
            <a:ext cx="5620473" cy="10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009635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p>
            <a:r>
              <a:rPr lang="en-US" noProof="0"/>
              <a:t>Click icon to add chart</a:t>
            </a:r>
            <a:endParaRPr lang="en-US" noProof="0" dirty="0"/>
          </a:p>
        </p:txBody>
      </p:sp>
      <p:sp>
        <p:nvSpPr>
          <p:cNvPr id="7" name="Shape 62" title="Decorative">
            <a:extLst>
              <a:ext uri="{FF2B5EF4-FFF2-40B4-BE49-F238E27FC236}">
                <a16:creationId xmlns:a16="http://schemas.microsoft.com/office/drawing/2014/main" id="{5C48ADE8-5D65-4FF2-93E1-D504137454D1}"/>
              </a:ext>
            </a:extLst>
          </p:cNvPr>
          <p:cNvSpPr/>
          <p:nvPr userDrawn="1"/>
        </p:nvSpPr>
        <p:spPr>
          <a:xfrm flipV="1">
            <a:off x="5770807" y="839972"/>
            <a:ext cx="0" cy="5370328"/>
          </a:xfrm>
          <a:prstGeom prst="line">
            <a:avLst/>
          </a:prstGeom>
          <a:ln w="76200">
            <a:solidFill>
              <a:schemeClr val="accent1">
                <a:alpha val="97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3101273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19147689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Blank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E74C1-9E1A-46A4-9261-8F389FEAB7F4}"/>
              </a:ext>
            </a:extLst>
          </p:cNvPr>
          <p:cNvSpPr/>
          <p:nvPr userDrawn="1"/>
        </p:nvSpPr>
        <p:spPr>
          <a:xfrm>
            <a:off x="5727700" y="0"/>
            <a:ext cx="6464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38200" y="839972"/>
            <a:ext cx="4767262" cy="1342045"/>
          </a:xfrm>
        </p:spPr>
        <p:txBody>
          <a:bodyPr lIns="0" anchor="b">
            <a:normAutofit/>
          </a:bodyPr>
          <a:lstStyle>
            <a:lvl1pPr>
              <a:defRPr sz="4000">
                <a:solidFill>
                  <a:schemeClr val="tx2"/>
                </a:solidFill>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838200" y="2635242"/>
            <a:ext cx="4767262" cy="3483263"/>
          </a:xfrm>
        </p:spPr>
        <p:txBody>
          <a:bodyPr lIns="0">
            <a:normAutofit/>
          </a:bodyPr>
          <a:lstStyle>
            <a:lvl1pPr marL="0" indent="0">
              <a:lnSpc>
                <a:spcPct val="100000"/>
              </a:lnSpc>
              <a:buNone/>
              <a:defRPr sz="1400" spc="0">
                <a:solidFill>
                  <a:schemeClr val="tx2"/>
                </a:solidFill>
                <a:latin typeface="+mn-lt"/>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838200" y="2247679"/>
            <a:ext cx="4767262" cy="321901"/>
          </a:xfrm>
        </p:spPr>
        <p:txBody>
          <a:bodyPr lIns="0" anchor="t">
            <a:normAutofit/>
          </a:bodyPr>
          <a:lstStyle>
            <a:lvl1pPr marL="0" indent="0">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937569" y="839972"/>
            <a:ext cx="5620473" cy="5278253"/>
          </a:xfrm>
        </p:spPr>
        <p:txBody>
          <a:bodyPr/>
          <a:lstStyle>
            <a:lvl1pPr>
              <a:defRPr>
                <a:solidFill>
                  <a:schemeClr val="bg1"/>
                </a:solidFill>
              </a:defRPr>
            </a:lvl1pPr>
          </a:lstStyle>
          <a:p>
            <a:r>
              <a:rPr lang="en-US" noProof="0"/>
              <a:t>Click icon to add chart</a:t>
            </a:r>
            <a:endParaRPr lang="en-US" noProof="0" dirty="0"/>
          </a:p>
        </p:txBody>
      </p:sp>
    </p:spTree>
    <p:extLst>
      <p:ext uri="{BB962C8B-B14F-4D97-AF65-F5344CB8AC3E}">
        <p14:creationId xmlns:p14="http://schemas.microsoft.com/office/powerpoint/2010/main" val="21154258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title="Decorative">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title="Decorative">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with Image">
    <p:bg>
      <p:bgPr>
        <a:solidFill>
          <a:schemeClr val="accent4"/>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7606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latin typeface="+mj-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title="Decorative">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title="Decorative">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450030"/>
            <a:ext cx="2578099"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1612562" y="1959892"/>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4" name="Picture Placeholder 6" title="Decorative">
            <a:extLst>
              <a:ext uri="{FF2B5EF4-FFF2-40B4-BE49-F238E27FC236}">
                <a16:creationId xmlns:a16="http://schemas.microsoft.com/office/drawing/2014/main" id="{18957288-25D1-4D25-BECD-5A2E6A888185}"/>
              </a:ext>
            </a:extLst>
          </p:cNvPr>
          <p:cNvSpPr>
            <a:spLocks noGrp="1"/>
          </p:cNvSpPr>
          <p:nvPr>
            <p:ph type="pic" sz="quarter" idx="13"/>
          </p:nvPr>
        </p:nvSpPr>
        <p:spPr>
          <a:xfrm>
            <a:off x="2315" y="1497808"/>
            <a:ext cx="3129335" cy="536019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title="Decorative">
            <a:extLst>
              <a:ext uri="{FF2B5EF4-FFF2-40B4-BE49-F238E27FC236}">
                <a16:creationId xmlns:a16="http://schemas.microsoft.com/office/drawing/2014/main" id="{3F6FD22A-5FDA-45EC-BE49-3C0E30A397B0}"/>
              </a:ext>
            </a:extLst>
          </p:cNvPr>
          <p:cNvSpPr>
            <a:spLocks noGrp="1"/>
          </p:cNvSpPr>
          <p:nvPr>
            <p:ph type="pic" sz="quarter" idx="15"/>
          </p:nvPr>
        </p:nvSpPr>
        <p:spPr>
          <a:xfrm>
            <a:off x="3366714" y="-20671"/>
            <a:ext cx="3129336" cy="53970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7461446" y="2718684"/>
            <a:ext cx="3415560" cy="2508588"/>
          </a:xfrm>
        </p:spPr>
        <p:txBody>
          <a:bodyPr lIns="0" anchor="b">
            <a:normAutofit/>
          </a:bodyPr>
          <a:lstStyle>
            <a:lvl1pPr algn="l">
              <a:defRPr sz="4000"/>
            </a:lvl1pPr>
          </a:lstStyle>
          <a:p>
            <a:r>
              <a:rPr lang="en-US" noProof="0"/>
              <a:t>Click to Add </a:t>
            </a:r>
            <a:br>
              <a:rPr lang="en-US" noProof="0"/>
            </a:br>
            <a:r>
              <a:rPr lang="en-US" noProof="0"/>
              <a:t>Slide Title Here</a:t>
            </a:r>
          </a:p>
        </p:txBody>
      </p:sp>
      <p:sp>
        <p:nvSpPr>
          <p:cNvPr id="10" name="Shape 62" title="Decorative">
            <a:extLst>
              <a:ext uri="{FF2B5EF4-FFF2-40B4-BE49-F238E27FC236}">
                <a16:creationId xmlns:a16="http://schemas.microsoft.com/office/drawing/2014/main" id="{E1A23DB6-E067-4A30-8C4B-98B452428518}"/>
              </a:ext>
            </a:extLst>
          </p:cNvPr>
          <p:cNvSpPr/>
          <p:nvPr userDrawn="1"/>
        </p:nvSpPr>
        <p:spPr>
          <a:xfrm rot="16200000" flipV="1">
            <a:off x="8555848" y="4281994"/>
            <a:ext cx="0" cy="2188805"/>
          </a:xfrm>
          <a:prstGeom prst="line">
            <a:avLst/>
          </a:prstGeom>
          <a:ln w="76200">
            <a:solidFill>
              <a:schemeClr val="accent4"/>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0967618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title="Decorative">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260389"/>
            <a:ext cx="2816352" cy="3173816"/>
          </a:xfrm>
          <a:solidFill>
            <a:schemeClr val="bg1">
              <a:lumMod val="95000"/>
            </a:schemeClr>
          </a:solidFill>
        </p:spPr>
        <p:txBody>
          <a:bodyPr/>
          <a:lstStyle/>
          <a:p>
            <a:r>
              <a:rPr lang="en-US"/>
              <a:t>Click icon to add picture</a:t>
            </a:r>
            <a:endParaRPr lang="en-US" dirty="0"/>
          </a:p>
        </p:txBody>
      </p:sp>
      <p:sp>
        <p:nvSpPr>
          <p:cNvPr id="4"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1"/>
          </p:nvPr>
        </p:nvSpPr>
        <p:spPr>
          <a:xfrm>
            <a:off x="3194701" y="0"/>
            <a:ext cx="2817564" cy="3175686"/>
          </a:xfrm>
          <a:solidFill>
            <a:schemeClr val="bg1">
              <a:lumMod val="95000"/>
            </a:schemeClr>
          </a:solidFill>
        </p:spPr>
        <p:txBody>
          <a:bodyPr/>
          <a:lstStyle/>
          <a:p>
            <a:r>
              <a:rPr lang="en-US"/>
              <a:t>Click icon to add picture</a:t>
            </a:r>
            <a:endParaRPr lang="en-US" dirty="0"/>
          </a:p>
        </p:txBody>
      </p:sp>
      <p:sp>
        <p:nvSpPr>
          <p:cNvPr id="5" name="Picture Placeholder 4" title="Decorative">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586414"/>
            <a:ext cx="5798904" cy="2271585"/>
          </a:xfrm>
          <a:solidFill>
            <a:schemeClr val="bg1">
              <a:lumMod val="95000"/>
            </a:schemeClr>
          </a:solidFill>
        </p:spPr>
        <p:txBody>
          <a:bodyPr/>
          <a:lstStyle/>
          <a:p>
            <a:r>
              <a:rPr lang="en-US"/>
              <a:t>Click icon to add picture</a:t>
            </a:r>
            <a:endParaRPr lang="en-US" dirty="0"/>
          </a:p>
        </p:txBody>
      </p:sp>
      <p:sp>
        <p:nvSpPr>
          <p:cNvPr id="6" name="Picture Placeholder 4" title="Decorative">
            <a:extLst>
              <a:ext uri="{FF2B5EF4-FFF2-40B4-BE49-F238E27FC236}">
                <a16:creationId xmlns:a16="http://schemas.microsoft.com/office/drawing/2014/main" id="{75694821-2A94-40B8-8AAD-3E3762AFD388}"/>
              </a:ext>
            </a:extLst>
          </p:cNvPr>
          <p:cNvSpPr>
            <a:spLocks noGrp="1"/>
          </p:cNvSpPr>
          <p:nvPr>
            <p:ph type="pic" sz="quarter" idx="13"/>
          </p:nvPr>
        </p:nvSpPr>
        <p:spPr>
          <a:xfrm>
            <a:off x="6179737" y="4586414"/>
            <a:ext cx="2817564" cy="2271585"/>
          </a:xfrm>
          <a:solidFill>
            <a:schemeClr val="bg1">
              <a:lumMod val="95000"/>
            </a:schemeClr>
          </a:solidFill>
        </p:spPr>
        <p:txBody>
          <a:bodyPr/>
          <a:lstStyle/>
          <a:p>
            <a:r>
              <a:rPr lang="en-US"/>
              <a:t>Click icon to add picture</a:t>
            </a:r>
            <a:endParaRPr lang="en-US" dirty="0"/>
          </a:p>
        </p:txBody>
      </p:sp>
      <p:sp>
        <p:nvSpPr>
          <p:cNvPr id="7"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4"/>
          </p:nvPr>
        </p:nvSpPr>
        <p:spPr>
          <a:xfrm>
            <a:off x="6177889" y="2030436"/>
            <a:ext cx="2817564" cy="2403769"/>
          </a:xfrm>
          <a:solidFill>
            <a:schemeClr val="bg1">
              <a:lumMod val="95000"/>
            </a:schemeClr>
          </a:solidFill>
        </p:spPr>
        <p:txBody>
          <a:bodyPr/>
          <a:lstStyle/>
          <a:p>
            <a:r>
              <a:rPr lang="en-US"/>
              <a:t>Click icon to add picture</a:t>
            </a:r>
            <a:endParaRPr lang="en-US" dirty="0"/>
          </a:p>
        </p:txBody>
      </p:sp>
      <p:sp>
        <p:nvSpPr>
          <p:cNvPr id="8" name="Picture Placeholder 4" title="Decorative">
            <a:extLst>
              <a:ext uri="{FF2B5EF4-FFF2-40B4-BE49-F238E27FC236}">
                <a16:creationId xmlns:a16="http://schemas.microsoft.com/office/drawing/2014/main" id="{D653D0B5-B695-4544-91E9-B8223EA713FF}"/>
              </a:ext>
            </a:extLst>
          </p:cNvPr>
          <p:cNvSpPr>
            <a:spLocks noGrp="1"/>
          </p:cNvSpPr>
          <p:nvPr>
            <p:ph type="pic" sz="quarter" idx="15"/>
          </p:nvPr>
        </p:nvSpPr>
        <p:spPr>
          <a:xfrm>
            <a:off x="9161076" y="0"/>
            <a:ext cx="2817564" cy="4434205"/>
          </a:xfrm>
          <a:solidFill>
            <a:schemeClr val="bg1">
              <a:lumMod val="95000"/>
            </a:schemeClr>
          </a:solidFill>
        </p:spPr>
        <p:txBody>
          <a:bodyPr/>
          <a:lstStyle/>
          <a:p>
            <a:r>
              <a:rPr lang="en-US"/>
              <a:t>Click icon to add picture</a:t>
            </a:r>
            <a:endParaRPr lang="en-US" dirty="0"/>
          </a:p>
        </p:txBody>
      </p:sp>
      <p:sp>
        <p:nvSpPr>
          <p:cNvPr id="2" name="Rectangle 1" title="Decorative"/>
          <p:cNvSpPr/>
          <p:nvPr userDrawn="1"/>
        </p:nvSpPr>
        <p:spPr>
          <a:xfrm>
            <a:off x="213361" y="0"/>
            <a:ext cx="2815716" cy="10997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title="Decorative"/>
          <p:cNvSpPr/>
          <p:nvPr userDrawn="1"/>
        </p:nvSpPr>
        <p:spPr>
          <a:xfrm>
            <a:off x="3196549" y="3334454"/>
            <a:ext cx="2815716" cy="10997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title="Decorative"/>
          <p:cNvSpPr/>
          <p:nvPr userDrawn="1"/>
        </p:nvSpPr>
        <p:spPr>
          <a:xfrm>
            <a:off x="6179737" y="0"/>
            <a:ext cx="2815716" cy="1878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title="Decorative"/>
          <p:cNvSpPr/>
          <p:nvPr userDrawn="1"/>
        </p:nvSpPr>
        <p:spPr>
          <a:xfrm>
            <a:off x="9162924" y="4598770"/>
            <a:ext cx="2815716" cy="225922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lide with Image">
    <p:bg>
      <p:bgPr>
        <a:solidFill>
          <a:schemeClr val="accent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2565399" y="3107447"/>
            <a:ext cx="7252505" cy="891250"/>
          </a:xfrm>
        </p:spPr>
        <p:txBody>
          <a:bodyPr anchor="t">
            <a:noAutofit/>
          </a:bodyPr>
          <a:lstStyle>
            <a:lvl1pPr algn="ct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2565400" y="4195470"/>
            <a:ext cx="7252504" cy="338549"/>
          </a:xfrm>
        </p:spPr>
        <p:txBody>
          <a:bodyPr>
            <a:normAutofit/>
          </a:bodyPr>
          <a:lstStyle>
            <a:lvl1pPr marL="0" indent="0" algn="ctr">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title="Decorative">
            <a:extLst>
              <a:ext uri="{FF2B5EF4-FFF2-40B4-BE49-F238E27FC236}">
                <a16:creationId xmlns:a16="http://schemas.microsoft.com/office/drawing/2014/main" id="{E1A23DB6-E067-4A30-8C4B-98B452428518}"/>
              </a:ext>
            </a:extLst>
          </p:cNvPr>
          <p:cNvSpPr/>
          <p:nvPr userDrawn="1"/>
        </p:nvSpPr>
        <p:spPr>
          <a:xfrm rot="16200000" flipV="1">
            <a:off x="6096000" y="2924870"/>
            <a:ext cx="0"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Rectangle 6" title="Decorative"/>
          <p:cNvSpPr/>
          <p:nvPr userDrawn="1"/>
        </p:nvSpPr>
        <p:spPr>
          <a:xfrm>
            <a:off x="1238104" y="860778"/>
            <a:ext cx="9715792" cy="5136445"/>
          </a:xfrm>
          <a:prstGeom prst="rect">
            <a:avLst/>
          </a:prstGeom>
          <a:noFill/>
          <a:ln w="76200">
            <a:solidFill>
              <a:schemeClr val="accent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289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1"/>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1">
                <a:lumMod val="60000"/>
                <a:lumOff val="40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3273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4" title="Decorative">
            <a:extLst>
              <a:ext uri="{FF2B5EF4-FFF2-40B4-BE49-F238E27FC236}">
                <a16:creationId xmlns:a16="http://schemas.microsoft.com/office/drawing/2014/main" id="{BE84B7CE-D997-4F92-BD9D-3F9DE2782EF8}"/>
              </a:ext>
            </a:extLst>
          </p:cNvPr>
          <p:cNvSpPr>
            <a:spLocks noGrp="1"/>
          </p:cNvSpPr>
          <p:nvPr>
            <p:ph type="pic" sz="quarter" idx="15"/>
          </p:nvPr>
        </p:nvSpPr>
        <p:spPr>
          <a:xfrm>
            <a:off x="0" y="0"/>
            <a:ext cx="12192000" cy="6853712"/>
          </a:xfrm>
          <a:solidFill>
            <a:schemeClr val="bg1">
              <a:lumMod val="95000"/>
            </a:schemeClr>
          </a:solidFill>
        </p:spPr>
        <p:txBody>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3673179"/>
            <a:ext cx="6826342" cy="2188805"/>
          </a:xfrm>
        </p:spPr>
        <p:txBody>
          <a:bodyPr rIns="457200" anchor="ctr">
            <a:noAutofit/>
          </a:bodyPr>
          <a:lstStyle>
            <a:lvl1pPr algn="r">
              <a:defRPr sz="5000" b="1">
                <a:solidFill>
                  <a:schemeClr val="bg1"/>
                </a:solidFill>
                <a:latin typeface="+mj-lt"/>
              </a:defRPr>
            </a:lvl1pPr>
          </a:lstStyle>
          <a:p>
            <a:r>
              <a:rPr lang="en-US" dirty="0"/>
              <a:t>CLICK TO ADD TITLE</a:t>
            </a:r>
          </a:p>
        </p:txBody>
      </p:sp>
      <p:sp>
        <p:nvSpPr>
          <p:cNvPr id="9" name="Text Placeholder 12" title="Decorative">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7664542" y="3665204"/>
            <a:ext cx="4527458" cy="2196780"/>
          </a:xfrm>
          <a:solidFill>
            <a:schemeClr val="accent2"/>
          </a:solidFill>
        </p:spPr>
        <p:txBody>
          <a:bodyPr lIns="274320" tIns="182880" rIns="182880" bIns="182880" anchor="ct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6" name="Shape 62" title="Decorative">
            <a:extLst>
              <a:ext uri="{FF2B5EF4-FFF2-40B4-BE49-F238E27FC236}">
                <a16:creationId xmlns:a16="http://schemas.microsoft.com/office/drawing/2014/main" id="{E1A23DB6-E067-4A30-8C4B-98B452428518}"/>
              </a:ext>
            </a:extLst>
          </p:cNvPr>
          <p:cNvSpPr/>
          <p:nvPr userDrawn="1"/>
        </p:nvSpPr>
        <p:spPr>
          <a:xfrm flipV="1">
            <a:off x="7664541" y="3673179"/>
            <a:ext cx="1" cy="2188805"/>
          </a:xfrm>
          <a:prstGeom prst="line">
            <a:avLst/>
          </a:prstGeom>
          <a:ln w="76200">
            <a:solidFill>
              <a:schemeClr val="accent2">
                <a:lumMod val="75000"/>
                <a:lumOff val="25000"/>
              </a:schemeClr>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142066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6" r:id="rId2"/>
    <p:sldLayoutId id="2147483689" r:id="rId3"/>
    <p:sldLayoutId id="2147483735" r:id="rId4"/>
    <p:sldLayoutId id="2147483684" r:id="rId5"/>
    <p:sldLayoutId id="2147483752" r:id="rId6"/>
    <p:sldLayoutId id="2147483737" r:id="rId7"/>
    <p:sldLayoutId id="2147483651" r:id="rId8"/>
    <p:sldLayoutId id="2147483738" r:id="rId9"/>
    <p:sldLayoutId id="2147483685" r:id="rId10"/>
    <p:sldLayoutId id="2147483674" r:id="rId11"/>
    <p:sldLayoutId id="2147483690" r:id="rId12"/>
    <p:sldLayoutId id="2147483694" r:id="rId13"/>
    <p:sldLayoutId id="2147483748" r:id="rId14"/>
    <p:sldLayoutId id="2147483693" r:id="rId15"/>
    <p:sldLayoutId id="2147483686" r:id="rId16"/>
    <p:sldLayoutId id="2147483703" r:id="rId17"/>
    <p:sldLayoutId id="2147483709" r:id="rId18"/>
    <p:sldLayoutId id="2147483710" r:id="rId19"/>
    <p:sldLayoutId id="2147483711" r:id="rId20"/>
    <p:sldLayoutId id="2147483712" r:id="rId21"/>
    <p:sldLayoutId id="2147483749" r:id="rId22"/>
    <p:sldLayoutId id="2147483751" r:id="rId23"/>
    <p:sldLayoutId id="2147483704" r:id="rId24"/>
    <p:sldLayoutId id="2147483702" r:id="rId25"/>
    <p:sldLayoutId id="2147483713" r:id="rId26"/>
    <p:sldLayoutId id="2147483714" r:id="rId27"/>
    <p:sldLayoutId id="2147483715" r:id="rId28"/>
    <p:sldLayoutId id="2147483695" r:id="rId29"/>
    <p:sldLayoutId id="2147483730" r:id="rId30"/>
    <p:sldLayoutId id="2147483698" r:id="rId31"/>
    <p:sldLayoutId id="2147483731" r:id="rId32"/>
    <p:sldLayoutId id="2147483699" r:id="rId33"/>
    <p:sldLayoutId id="2147483732" r:id="rId34"/>
    <p:sldLayoutId id="2147483739" r:id="rId35"/>
    <p:sldLayoutId id="2147483740" r:id="rId36"/>
    <p:sldLayoutId id="2147483700" r:id="rId37"/>
    <p:sldLayoutId id="2147483741" r:id="rId38"/>
    <p:sldLayoutId id="2147483742" r:id="rId39"/>
    <p:sldLayoutId id="2147483696" r:id="rId40"/>
    <p:sldLayoutId id="2147483743" r:id="rId41"/>
    <p:sldLayoutId id="2147483744" r:id="rId42"/>
    <p:sldLayoutId id="2147483745" r:id="rId43"/>
    <p:sldLayoutId id="2147483705" r:id="rId44"/>
    <p:sldLayoutId id="2147483746" r:id="rId45"/>
    <p:sldLayoutId id="2147483687" r:id="rId46"/>
    <p:sldLayoutId id="2147483719" r:id="rId47"/>
    <p:sldLayoutId id="2147483720" r:id="rId48"/>
    <p:sldLayoutId id="2147483718" r:id="rId49"/>
    <p:sldLayoutId id="2147483721" r:id="rId50"/>
    <p:sldLayoutId id="2147483716" r:id="rId51"/>
    <p:sldLayoutId id="2147483722" r:id="rId52"/>
    <p:sldLayoutId id="2147483723" r:id="rId53"/>
    <p:sldLayoutId id="2147483753" r:id="rId54"/>
    <p:sldLayoutId id="2147483754" r:id="rId55"/>
    <p:sldLayoutId id="2147483755" r:id="rId56"/>
    <p:sldLayoutId id="2147483756" r:id="rId57"/>
    <p:sldLayoutId id="2147483725" r:id="rId58"/>
    <p:sldLayoutId id="2147483726" r:id="rId59"/>
    <p:sldLayoutId id="2147483675" r:id="rId60"/>
    <p:sldLayoutId id="2147483677" r:id="rId61"/>
    <p:sldLayoutId id="2147483729" r:id="rId62"/>
    <p:sldLayoutId id="2147483747" r:id="rId63"/>
    <p:sldLayoutId id="2147483728" r:id="rId64"/>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53.xml"/><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64.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47.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10.png"/><Relationship Id="rId9"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3991-6F5F-45D3-883F-8179BE10396D}"/>
              </a:ext>
            </a:extLst>
          </p:cNvPr>
          <p:cNvSpPr>
            <a:spLocks noGrp="1"/>
          </p:cNvSpPr>
          <p:nvPr>
            <p:ph type="title"/>
          </p:nvPr>
        </p:nvSpPr>
        <p:spPr>
          <a:xfrm>
            <a:off x="838199" y="5037721"/>
            <a:ext cx="9575801" cy="891250"/>
          </a:xfrm>
          <a:prstGeom prst="rect">
            <a:avLst/>
          </a:prstGeom>
        </p:spPr>
        <p:txBody>
          <a:bodyPr anchor="t">
            <a:normAutofit/>
          </a:bodyPr>
          <a:lstStyle/>
          <a:p>
            <a:r>
              <a:rPr lang="en-US" i="1" dirty="0"/>
              <a:t>Shoes</a:t>
            </a:r>
            <a:r>
              <a:rPr lang="en-US" dirty="0"/>
              <a:t> </a:t>
            </a:r>
            <a:r>
              <a:rPr lang="en-US" i="1" dirty="0"/>
              <a:t>Galore!</a:t>
            </a:r>
            <a:r>
              <a:rPr lang="en-US" dirty="0"/>
              <a:t> </a:t>
            </a:r>
          </a:p>
        </p:txBody>
      </p:sp>
      <p:sp>
        <p:nvSpPr>
          <p:cNvPr id="3" name="Text Placeholder 2">
            <a:extLst>
              <a:ext uri="{FF2B5EF4-FFF2-40B4-BE49-F238E27FC236}">
                <a16:creationId xmlns:a16="http://schemas.microsoft.com/office/drawing/2014/main" id="{7555E40E-3256-4272-A29D-F2438D5C136F}"/>
              </a:ext>
            </a:extLst>
          </p:cNvPr>
          <p:cNvSpPr>
            <a:spLocks noGrp="1"/>
          </p:cNvSpPr>
          <p:nvPr>
            <p:ph type="body" sz="quarter" idx="14"/>
          </p:nvPr>
        </p:nvSpPr>
        <p:spPr>
          <a:xfrm>
            <a:off x="838200" y="6125744"/>
            <a:ext cx="9575800" cy="338549"/>
          </a:xfrm>
          <a:prstGeom prst="rect">
            <a:avLst/>
          </a:prstGeom>
        </p:spPr>
        <p:txBody>
          <a:bodyPr>
            <a:normAutofit/>
          </a:bodyPr>
          <a:lstStyle/>
          <a:p>
            <a:r>
              <a:rPr lang="en-US" dirty="0"/>
              <a:t>Data Science and Analytics Project 1</a:t>
            </a:r>
          </a:p>
        </p:txBody>
      </p:sp>
      <p:pic>
        <p:nvPicPr>
          <p:cNvPr id="1028" name="Picture 4" descr="Free Women Shoes Clipart in AI, SVG, EPS or PSD">
            <a:extLst>
              <a:ext uri="{FF2B5EF4-FFF2-40B4-BE49-F238E27FC236}">
                <a16:creationId xmlns:a16="http://schemas.microsoft.com/office/drawing/2014/main" id="{C374502B-8240-4AA3-B994-5CD8C633DF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2" y="106017"/>
            <a:ext cx="10840279" cy="4373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2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t>Click to Add Team Slide Title Here</a:t>
            </a:r>
          </a:p>
        </p:txBody>
      </p:sp>
      <p:pic>
        <p:nvPicPr>
          <p:cNvPr id="25" name="Picture Placeholder 23" descr="Member Photo" title="Decorative">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2" cstate="email">
            <a:grayscl/>
            <a:extLst>
              <a:ext uri="{28A0092B-C50C-407E-A947-70E740481C1C}">
                <a14:useLocalDpi xmlns:a14="http://schemas.microsoft.com/office/drawing/2010/main"/>
              </a:ext>
            </a:extLst>
          </a:blip>
          <a:srcRect/>
          <a:stretch>
            <a:fillRect/>
          </a:stretch>
        </p:blipFill>
        <p:spPr/>
      </p:pic>
      <p:pic>
        <p:nvPicPr>
          <p:cNvPr id="30" name="Picture Placeholder 27" descr="Member Photo" title="Decorative">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3" cstate="email">
            <a:grayscl/>
            <a:extLst>
              <a:ext uri="{28A0092B-C50C-407E-A947-70E740481C1C}">
                <a14:useLocalDpi xmlns:a14="http://schemas.microsoft.com/office/drawing/2010/main"/>
              </a:ext>
            </a:extLst>
          </a:blip>
          <a:srcRect/>
          <a:stretch>
            <a:fillRect/>
          </a:stretch>
        </p:blipFill>
        <p:spPr/>
      </p:pic>
      <p:pic>
        <p:nvPicPr>
          <p:cNvPr id="31" name="Picture Placeholder 29" descr="Member Photo" title="Decorative">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4" cstate="email">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19"/>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0"/>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1"/>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2"/>
          </p:nvPr>
        </p:nvSpPr>
        <p:spPr/>
        <p:txBody>
          <a:bodyPr/>
          <a:lstStyle/>
          <a:p>
            <a:r>
              <a:rPr lang="en-US" dirty="0"/>
              <a:t>ADD NAME</a:t>
            </a:r>
          </a:p>
        </p:txBody>
      </p:sp>
      <p:pic>
        <p:nvPicPr>
          <p:cNvPr id="29" name="Picture Placeholder 25" descr="Member Photo" title="Decorative">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5" cstate="email">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148056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D81EF999-A884-4768-A0F6-4A5244B24ED1}"/>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a:xfrm flipH="1">
            <a:off x="212725" y="1260389"/>
            <a:ext cx="2816352" cy="3173816"/>
          </a:xfrm>
        </p:spPr>
      </p:pic>
      <p:pic>
        <p:nvPicPr>
          <p:cNvPr id="36" name="Picture Placeholder 35">
            <a:extLst>
              <a:ext uri="{FF2B5EF4-FFF2-40B4-BE49-F238E27FC236}">
                <a16:creationId xmlns:a16="http://schemas.microsoft.com/office/drawing/2014/main" id="{6CBE990D-619E-4EC3-8E3B-3235FF40870D}"/>
              </a:ext>
              <a:ext uri="{C183D7F6-B498-43B3-948B-1728B52AA6E4}">
                <adec:decorative xmlns:adec="http://schemas.microsoft.com/office/drawing/2017/decorative" val="1"/>
              </a:ext>
            </a:extLst>
          </p:cNvPr>
          <p:cNvPicPr>
            <a:picLocks noGrp="1" noChangeAspect="1"/>
          </p:cNvPicPr>
          <p:nvPr>
            <p:ph type="pic" sz="quarter" idx="12"/>
          </p:nvPr>
        </p:nvPicPr>
        <p:blipFill rotWithShape="1">
          <a:blip r:embed="rId3" cstate="email">
            <a:extLst>
              <a:ext uri="{28A0092B-C50C-407E-A947-70E740481C1C}">
                <a14:useLocalDpi xmlns:a14="http://schemas.microsoft.com/office/drawing/2010/main"/>
              </a:ext>
            </a:extLst>
          </a:blip>
          <a:srcRect/>
          <a:stretch/>
        </p:blipFill>
        <p:spPr/>
      </p:pic>
      <p:pic>
        <p:nvPicPr>
          <p:cNvPr id="45" name="Picture Placeholder 13" descr="3 ladies in discussion" title="Decorative">
            <a:extLst>
              <a:ext uri="{FF2B5EF4-FFF2-40B4-BE49-F238E27FC236}">
                <a16:creationId xmlns:a16="http://schemas.microsoft.com/office/drawing/2014/main" id="{15E558B1-9F51-4146-A449-BF38892A8453}"/>
              </a:ext>
              <a:ext uri="{C183D7F6-B498-43B3-948B-1728B52AA6E4}">
                <adec:decorative xmlns:adec="http://schemas.microsoft.com/office/drawing/2017/decorative" val="0"/>
              </a:ext>
            </a:extLst>
          </p:cNvPr>
          <p:cNvPicPr>
            <a:picLocks noGrp="1" noChangeAspect="1"/>
          </p:cNvPicPr>
          <p:nvPr>
            <p:ph type="pic" sz="quarter" idx="13"/>
          </p:nvPr>
        </p:nvPicPr>
        <p:blipFill>
          <a:blip r:embed="rId4" cstate="email">
            <a:extLst>
              <a:ext uri="{28A0092B-C50C-407E-A947-70E740481C1C}">
                <a14:useLocalDpi xmlns:a14="http://schemas.microsoft.com/office/drawing/2010/main"/>
              </a:ext>
            </a:extLst>
          </a:blip>
          <a:srcRect/>
          <a:stretch>
            <a:fillRect/>
          </a:stretch>
        </p:blipFill>
        <p:spPr>
          <a:xfrm flipH="1">
            <a:off x="6179737" y="4586414"/>
            <a:ext cx="2817564" cy="2271585"/>
          </a:xfrm>
        </p:spPr>
      </p:pic>
      <p:sp>
        <p:nvSpPr>
          <p:cNvPr id="54" name="Title 53" hidden="1">
            <a:extLst>
              <a:ext uri="{FF2B5EF4-FFF2-40B4-BE49-F238E27FC236}">
                <a16:creationId xmlns:a16="http://schemas.microsoft.com/office/drawing/2014/main" id="{4C6A162B-A7A0-49BC-B7CB-0A66DC41715E}"/>
              </a:ext>
            </a:extLst>
          </p:cNvPr>
          <p:cNvSpPr>
            <a:spLocks noGrp="1"/>
          </p:cNvSpPr>
          <p:nvPr>
            <p:ph type="title" idx="4294967295"/>
          </p:nvPr>
        </p:nvSpPr>
        <p:spPr>
          <a:xfrm>
            <a:off x="0" y="-571500"/>
            <a:ext cx="10515600" cy="555625"/>
          </a:xfrm>
        </p:spPr>
        <p:txBody>
          <a:bodyPr>
            <a:normAutofit/>
          </a:bodyPr>
          <a:lstStyle/>
          <a:p>
            <a:r>
              <a:rPr lang="en-US" sz="2000" dirty="0">
                <a:solidFill>
                  <a:schemeClr val="bg1">
                    <a:lumMod val="85000"/>
                  </a:schemeClr>
                </a:solidFill>
              </a:rPr>
              <a:t>Photo Collage</a:t>
            </a:r>
          </a:p>
        </p:txBody>
      </p:sp>
      <p:pic>
        <p:nvPicPr>
          <p:cNvPr id="13" name="Picture Placeholder 5">
            <a:extLst>
              <a:ext uri="{FF2B5EF4-FFF2-40B4-BE49-F238E27FC236}">
                <a16:creationId xmlns:a16="http://schemas.microsoft.com/office/drawing/2014/main" id="{C1F0D4FA-A491-4D35-84B8-333978500F59}"/>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email">
            <a:extLst>
              <a:ext uri="{28A0092B-C50C-407E-A947-70E740481C1C}">
                <a14:useLocalDpi xmlns:a14="http://schemas.microsoft.com/office/drawing/2010/main"/>
              </a:ext>
            </a:extLst>
          </a:blip>
          <a:srcRect/>
          <a:stretch/>
        </p:blipFill>
        <p:spPr>
          <a:xfrm flipH="1">
            <a:off x="6177889" y="2030436"/>
            <a:ext cx="2817564" cy="2403769"/>
          </a:xfrm>
        </p:spPr>
      </p:pic>
      <p:pic>
        <p:nvPicPr>
          <p:cNvPr id="15" name="Picture Placeholder 14" descr="two ladies talking" title="Decorative">
            <a:extLst>
              <a:ext uri="{FF2B5EF4-FFF2-40B4-BE49-F238E27FC236}">
                <a16:creationId xmlns:a16="http://schemas.microsoft.com/office/drawing/2014/main" id="{6E7929E0-03DA-4DB9-A1CD-6B898CCC0F9E}"/>
              </a:ext>
            </a:extLst>
          </p:cNvPr>
          <p:cNvPicPr>
            <a:picLocks noGrp="1" noChangeAspect="1"/>
          </p:cNvPicPr>
          <p:nvPr>
            <p:ph type="pic" sz="quarter" idx="15"/>
          </p:nvPr>
        </p:nvPicPr>
        <p:blipFill rotWithShape="1">
          <a:blip r:embed="rId6" cstate="email">
            <a:extLst>
              <a:ext uri="{28A0092B-C50C-407E-A947-70E740481C1C}">
                <a14:useLocalDpi xmlns:a14="http://schemas.microsoft.com/office/drawing/2010/main"/>
              </a:ext>
            </a:extLst>
          </a:blip>
          <a:srcRect/>
          <a:stretch/>
        </p:blipFill>
        <p:spPr/>
      </p:pic>
      <p:pic>
        <p:nvPicPr>
          <p:cNvPr id="16" name="Picture Placeholder 11">
            <a:extLst>
              <a:ext uri="{FF2B5EF4-FFF2-40B4-BE49-F238E27FC236}">
                <a16:creationId xmlns:a16="http://schemas.microsoft.com/office/drawing/2014/main" id="{F0C1B8B8-F1A3-42A5-8865-E0498306BCB7}"/>
              </a:ext>
              <a:ext uri="{C183D7F6-B498-43B3-948B-1728B52AA6E4}">
                <adec:decorative xmlns:adec="http://schemas.microsoft.com/office/drawing/2017/decorative" val="1"/>
              </a:ext>
            </a:extLst>
          </p:cNvPr>
          <p:cNvPicPr>
            <a:picLocks noGrp="1" noChangeAspect="1"/>
          </p:cNvPicPr>
          <p:nvPr>
            <p:ph type="pic" sz="quarter" idx="11"/>
          </p:nvPr>
        </p:nvPicPr>
        <p:blipFill>
          <a:blip r:embed="rId7"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25000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Women Shoes PNG - T Shirt, Button, Clothing, Dress, Hat, Shirt, Suit, Cap,  Zipper, Jeans, Suitcase, Tie, Backpack, Jacket, Women Bag, Belt, DRESS  Shirt, Boots, Polo Shirt, Hats. - CleanPNG / KissPNG">
            <a:extLst>
              <a:ext uri="{FF2B5EF4-FFF2-40B4-BE49-F238E27FC236}">
                <a16:creationId xmlns:a16="http://schemas.microsoft.com/office/drawing/2014/main" id="{DEFE8B26-EAB5-4A38-9A6F-D7F0CB74FB28}"/>
              </a:ext>
            </a:extLst>
          </p:cNvPr>
          <p:cNvPicPr>
            <a:picLocks noGrp="1" noChangeAspect="1" noChangeArrowheads="1"/>
          </p:cNvPicPr>
          <p:nvPr>
            <p:ph type="pic" sz="quarter" idx="12"/>
          </p:nvPr>
        </p:nvPicPr>
        <p:blipFill rotWithShape="1">
          <a:blip r:embed="rId2">
            <a:extLst>
              <a:ext uri="{28A0092B-C50C-407E-A947-70E740481C1C}">
                <a14:useLocalDpi xmlns:a14="http://schemas.microsoft.com/office/drawing/2010/main" val="0"/>
              </a:ext>
            </a:extLst>
          </a:blip>
          <a:srcRect l="16654" r="11741"/>
          <a:stretch/>
        </p:blipFill>
        <p:spPr bwMode="auto">
          <a:xfrm>
            <a:off x="1" y="10"/>
            <a:ext cx="4910666" cy="685799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6" name="Text Placeholder 35">
            <a:extLst>
              <a:ext uri="{FF2B5EF4-FFF2-40B4-BE49-F238E27FC236}">
                <a16:creationId xmlns:a16="http://schemas.microsoft.com/office/drawing/2014/main" id="{0391FA66-BCDC-4C12-B812-A0DEE14539EE}"/>
              </a:ext>
            </a:extLst>
          </p:cNvPr>
          <p:cNvSpPr>
            <a:spLocks noGrp="1"/>
          </p:cNvSpPr>
          <p:nvPr>
            <p:ph type="body" sz="quarter" idx="11"/>
          </p:nvPr>
        </p:nvSpPr>
        <p:spPr>
          <a:xfrm>
            <a:off x="6295131" y="879710"/>
            <a:ext cx="4801847" cy="755650"/>
          </a:xfrm>
        </p:spPr>
        <p:txBody>
          <a:bodyPr anchor="ctr">
            <a:normAutofit/>
          </a:bodyPr>
          <a:lstStyle/>
          <a:p>
            <a:r>
              <a:rPr lang="en-US" dirty="0"/>
              <a:t>Lorem ipsum dolor sit amet, consectetur adipiscing elit phasellus auctor efficitur.</a:t>
            </a:r>
          </a:p>
        </p:txBody>
      </p:sp>
      <p:sp>
        <p:nvSpPr>
          <p:cNvPr id="35" name="Text Placeholder 34">
            <a:extLst>
              <a:ext uri="{FF2B5EF4-FFF2-40B4-BE49-F238E27FC236}">
                <a16:creationId xmlns:a16="http://schemas.microsoft.com/office/drawing/2014/main" id="{ADE35233-6DEE-4B97-AFFB-06DE78443B4A}"/>
              </a:ext>
            </a:extLst>
          </p:cNvPr>
          <p:cNvSpPr>
            <a:spLocks noGrp="1"/>
          </p:cNvSpPr>
          <p:nvPr>
            <p:ph type="body" sz="quarter" idx="13"/>
          </p:nvPr>
        </p:nvSpPr>
        <p:spPr>
          <a:xfrm>
            <a:off x="6295131" y="1956155"/>
            <a:ext cx="4801847" cy="755650"/>
          </a:xfrm>
        </p:spPr>
        <p:txBody>
          <a:bodyPr anchor="ctr">
            <a:normAutofit/>
          </a:bodyPr>
          <a:lstStyle/>
          <a:p>
            <a:pPr>
              <a:spcAft>
                <a:spcPts val="600"/>
              </a:spcAft>
            </a:pPr>
            <a:r>
              <a:rPr lang="en-US" dirty="0"/>
              <a:t>Lorem ipsum dolor sit amet, consectetur adipiscing elit phasellus auctor efficitur.</a:t>
            </a:r>
            <a:endParaRPr lang="en-US"/>
          </a:p>
        </p:txBody>
      </p:sp>
      <p:sp>
        <p:nvSpPr>
          <p:cNvPr id="34" name="Text Placeholder 33">
            <a:extLst>
              <a:ext uri="{FF2B5EF4-FFF2-40B4-BE49-F238E27FC236}">
                <a16:creationId xmlns:a16="http://schemas.microsoft.com/office/drawing/2014/main" id="{187271B6-523F-4DCD-A006-84BF4C0C784C}"/>
              </a:ext>
            </a:extLst>
          </p:cNvPr>
          <p:cNvSpPr>
            <a:spLocks noGrp="1"/>
          </p:cNvSpPr>
          <p:nvPr>
            <p:ph type="body" sz="quarter" idx="14"/>
          </p:nvPr>
        </p:nvSpPr>
        <p:spPr>
          <a:xfrm>
            <a:off x="6295131" y="3032600"/>
            <a:ext cx="4801847" cy="755650"/>
          </a:xfrm>
        </p:spPr>
        <p:txBody>
          <a:bodyPr anchor="ctr">
            <a:normAutofit/>
          </a:bodyPr>
          <a:lstStyle/>
          <a:p>
            <a:pPr>
              <a:spcAft>
                <a:spcPts val="600"/>
              </a:spcAft>
            </a:pPr>
            <a:r>
              <a:rPr lang="en-US" dirty="0"/>
              <a:t>Lorem ipsum dolor sit amet, consectetur adipiscing elit phasellus auctor efficitur.</a:t>
            </a:r>
            <a:endParaRPr lang="en-US"/>
          </a:p>
        </p:txBody>
      </p:sp>
      <p:sp>
        <p:nvSpPr>
          <p:cNvPr id="33" name="Text Placeholder 32">
            <a:extLst>
              <a:ext uri="{FF2B5EF4-FFF2-40B4-BE49-F238E27FC236}">
                <a16:creationId xmlns:a16="http://schemas.microsoft.com/office/drawing/2014/main" id="{F23411C8-1DB7-46A1-A6DC-41EACD30ED57}"/>
              </a:ext>
            </a:extLst>
          </p:cNvPr>
          <p:cNvSpPr>
            <a:spLocks noGrp="1"/>
          </p:cNvSpPr>
          <p:nvPr>
            <p:ph type="body" sz="quarter" idx="15"/>
          </p:nvPr>
        </p:nvSpPr>
        <p:spPr>
          <a:xfrm>
            <a:off x="6295131" y="4109045"/>
            <a:ext cx="4801847" cy="755650"/>
          </a:xfrm>
        </p:spPr>
        <p:txBody>
          <a:bodyPr anchor="ctr">
            <a:normAutofit/>
          </a:bodyPr>
          <a:lstStyle/>
          <a:p>
            <a:pPr>
              <a:spcAft>
                <a:spcPts val="600"/>
              </a:spcAft>
            </a:pPr>
            <a:r>
              <a:rPr lang="en-US" dirty="0"/>
              <a:t>Lorem ipsum dolor sit amet, consectetur adipiscing elit phasellus auctor efficitur.</a:t>
            </a:r>
            <a:endParaRPr lang="en-US"/>
          </a:p>
        </p:txBody>
      </p:sp>
      <p:sp>
        <p:nvSpPr>
          <p:cNvPr id="11" name="Text Placeholder 10">
            <a:extLst>
              <a:ext uri="{FF2B5EF4-FFF2-40B4-BE49-F238E27FC236}">
                <a16:creationId xmlns:a16="http://schemas.microsoft.com/office/drawing/2014/main" id="{47B21F6A-5FD9-417C-9575-4DBC3185FD87}"/>
              </a:ext>
            </a:extLst>
          </p:cNvPr>
          <p:cNvSpPr>
            <a:spLocks noGrp="1"/>
          </p:cNvSpPr>
          <p:nvPr>
            <p:ph type="body" sz="quarter" idx="16"/>
          </p:nvPr>
        </p:nvSpPr>
        <p:spPr>
          <a:xfrm>
            <a:off x="6295131" y="5185490"/>
            <a:ext cx="4801847" cy="755650"/>
          </a:xfrm>
        </p:spPr>
        <p:txBody>
          <a:bodyPr anchor="ctr">
            <a:normAutofit/>
          </a:bodyPr>
          <a:lstStyle/>
          <a:p>
            <a:pPr>
              <a:spcAft>
                <a:spcPts val="600"/>
              </a:spcAft>
            </a:pPr>
            <a:r>
              <a:rPr lang="en-US" dirty="0"/>
              <a:t>Lorem ipsum dolor sit amet, consectetur adipiscing elit phasellus auctor efficitur.</a:t>
            </a:r>
            <a:endParaRPr lang="en-US"/>
          </a:p>
        </p:txBody>
      </p:sp>
      <p:sp>
        <p:nvSpPr>
          <p:cNvPr id="75" name="Text Placeholder 7">
            <a:extLst>
              <a:ext uri="{FF2B5EF4-FFF2-40B4-BE49-F238E27FC236}">
                <a16:creationId xmlns:a16="http://schemas.microsoft.com/office/drawing/2014/main" id="{9CADEA23-0970-4999-9C7B-EEF6C91D35AF}"/>
              </a:ext>
            </a:extLst>
          </p:cNvPr>
          <p:cNvSpPr>
            <a:spLocks noGrp="1"/>
          </p:cNvSpPr>
          <p:nvPr>
            <p:ph type="body" sz="quarter" idx="17"/>
          </p:nvPr>
        </p:nvSpPr>
        <p:spPr>
          <a:xfrm>
            <a:off x="5084074" y="879710"/>
            <a:ext cx="741082" cy="755650"/>
          </a:xfrm>
        </p:spPr>
        <p:txBody>
          <a:bodyPr/>
          <a:lstStyle/>
          <a:p>
            <a:endParaRPr lang="en-US"/>
          </a:p>
        </p:txBody>
      </p:sp>
      <p:sp>
        <p:nvSpPr>
          <p:cNvPr id="77" name="Text Placeholder 8">
            <a:extLst>
              <a:ext uri="{FF2B5EF4-FFF2-40B4-BE49-F238E27FC236}">
                <a16:creationId xmlns:a16="http://schemas.microsoft.com/office/drawing/2014/main" id="{75472EA9-3DAB-4D8E-B2D5-1DC807EB2F61}"/>
              </a:ext>
            </a:extLst>
          </p:cNvPr>
          <p:cNvSpPr>
            <a:spLocks noGrp="1"/>
          </p:cNvSpPr>
          <p:nvPr>
            <p:ph type="body" sz="quarter" idx="18"/>
          </p:nvPr>
        </p:nvSpPr>
        <p:spPr>
          <a:xfrm>
            <a:off x="5084074" y="1956155"/>
            <a:ext cx="741082" cy="755650"/>
          </a:xfrm>
        </p:spPr>
        <p:txBody>
          <a:bodyPr/>
          <a:lstStyle/>
          <a:p>
            <a:endParaRPr lang="en-US"/>
          </a:p>
        </p:txBody>
      </p:sp>
      <p:sp>
        <p:nvSpPr>
          <p:cNvPr id="79" name="Text Placeholder 9">
            <a:extLst>
              <a:ext uri="{FF2B5EF4-FFF2-40B4-BE49-F238E27FC236}">
                <a16:creationId xmlns:a16="http://schemas.microsoft.com/office/drawing/2014/main" id="{FF342752-A5A2-452A-A430-2F6109E4EB9D}"/>
              </a:ext>
            </a:extLst>
          </p:cNvPr>
          <p:cNvSpPr>
            <a:spLocks noGrp="1"/>
          </p:cNvSpPr>
          <p:nvPr>
            <p:ph type="body" sz="quarter" idx="19"/>
          </p:nvPr>
        </p:nvSpPr>
        <p:spPr>
          <a:xfrm>
            <a:off x="5084074" y="3032600"/>
            <a:ext cx="741082" cy="755650"/>
          </a:xfrm>
        </p:spPr>
        <p:txBody>
          <a:bodyPr/>
          <a:lstStyle/>
          <a:p>
            <a:endParaRPr lang="en-US"/>
          </a:p>
        </p:txBody>
      </p:sp>
      <p:sp>
        <p:nvSpPr>
          <p:cNvPr id="81" name="Text Placeholder 10">
            <a:extLst>
              <a:ext uri="{FF2B5EF4-FFF2-40B4-BE49-F238E27FC236}">
                <a16:creationId xmlns:a16="http://schemas.microsoft.com/office/drawing/2014/main" id="{95032D2B-622D-4043-924C-1BC010DDB9BE}"/>
              </a:ext>
            </a:extLst>
          </p:cNvPr>
          <p:cNvSpPr>
            <a:spLocks noGrp="1"/>
          </p:cNvSpPr>
          <p:nvPr>
            <p:ph type="body" sz="quarter" idx="20"/>
          </p:nvPr>
        </p:nvSpPr>
        <p:spPr>
          <a:xfrm>
            <a:off x="5084074" y="4109045"/>
            <a:ext cx="741082" cy="755650"/>
          </a:xfrm>
        </p:spPr>
        <p:txBody>
          <a:bodyPr/>
          <a:lstStyle/>
          <a:p>
            <a:endParaRPr lang="en-US"/>
          </a:p>
        </p:txBody>
      </p:sp>
      <p:sp>
        <p:nvSpPr>
          <p:cNvPr id="83" name="Text Placeholder 11">
            <a:extLst>
              <a:ext uri="{FF2B5EF4-FFF2-40B4-BE49-F238E27FC236}">
                <a16:creationId xmlns:a16="http://schemas.microsoft.com/office/drawing/2014/main" id="{26FFDB6C-5FB9-4CD2-9DD4-34C3D0D51130}"/>
              </a:ext>
            </a:extLst>
          </p:cNvPr>
          <p:cNvSpPr>
            <a:spLocks noGrp="1"/>
          </p:cNvSpPr>
          <p:nvPr>
            <p:ph type="body" sz="quarter" idx="21"/>
          </p:nvPr>
        </p:nvSpPr>
        <p:spPr>
          <a:xfrm>
            <a:off x="5084074" y="5185490"/>
            <a:ext cx="741082" cy="755650"/>
          </a:xfrm>
        </p:spPr>
        <p:txBody>
          <a:bodyPr/>
          <a:lstStyle/>
          <a:p>
            <a:endParaRPr lang="en-US"/>
          </a:p>
        </p:txBody>
      </p:sp>
      <p:sp>
        <p:nvSpPr>
          <p:cNvPr id="10" name="Title 9">
            <a:extLst>
              <a:ext uri="{FF2B5EF4-FFF2-40B4-BE49-F238E27FC236}">
                <a16:creationId xmlns:a16="http://schemas.microsoft.com/office/drawing/2014/main" id="{B11BAC48-F4C4-46FB-96DC-423C381AC284}"/>
              </a:ext>
            </a:extLst>
          </p:cNvPr>
          <p:cNvSpPr>
            <a:spLocks noGrp="1"/>
          </p:cNvSpPr>
          <p:nvPr>
            <p:ph type="title"/>
          </p:nvPr>
        </p:nvSpPr>
        <p:spPr>
          <a:xfrm>
            <a:off x="283287" y="879710"/>
            <a:ext cx="2275389" cy="1025525"/>
          </a:xfrm>
        </p:spPr>
        <p:txBody>
          <a:bodyPr anchor="b">
            <a:normAutofit/>
          </a:bodyPr>
          <a:lstStyle/>
          <a:p>
            <a:r>
              <a:rPr lang="en-US" dirty="0"/>
              <a:t>Agenda </a:t>
            </a:r>
          </a:p>
        </p:txBody>
      </p:sp>
    </p:spTree>
    <p:extLst>
      <p:ext uri="{BB962C8B-B14F-4D97-AF65-F5344CB8AC3E}">
        <p14:creationId xmlns:p14="http://schemas.microsoft.com/office/powerpoint/2010/main" val="2130115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605E5C-05D4-4142-94CE-A806DA00D5A5}"/>
              </a:ext>
            </a:extLst>
          </p:cNvPr>
          <p:cNvSpPr>
            <a:spLocks noGrp="1"/>
          </p:cNvSpPr>
          <p:nvPr>
            <p:ph type="pic" sz="quarter" idx="10"/>
          </p:nvPr>
        </p:nvSpPr>
        <p:spPr/>
      </p:sp>
      <p:sp>
        <p:nvSpPr>
          <p:cNvPr id="3" name="Title 2">
            <a:extLst>
              <a:ext uri="{FF2B5EF4-FFF2-40B4-BE49-F238E27FC236}">
                <a16:creationId xmlns:a16="http://schemas.microsoft.com/office/drawing/2014/main" id="{FB1F97BC-F70D-4AE6-85F1-E8E082B16D2D}"/>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D46FD7AB-F25D-4445-A296-6022E55F60B1}"/>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825AC5E7-5ADB-4F55-8302-F5CEDAB43FD4}"/>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68879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7946A2-8DCE-4047-9CAE-38128B4BAF3B}"/>
              </a:ext>
            </a:extLst>
          </p:cNvPr>
          <p:cNvSpPr>
            <a:spLocks noGrp="1"/>
          </p:cNvSpPr>
          <p:nvPr>
            <p:ph type="body" sz="quarter" idx="1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Phasellus</a:t>
            </a:r>
            <a:r>
              <a:rPr lang="en-US" dirty="0"/>
              <a:t> auctor </a:t>
            </a:r>
            <a:r>
              <a:rPr lang="en-US" dirty="0" err="1"/>
              <a:t>efficitur</a:t>
            </a:r>
            <a:r>
              <a:rPr lang="en-US" dirty="0"/>
              <a:t> dui et </a:t>
            </a:r>
            <a:r>
              <a:rPr lang="en-US" dirty="0" err="1"/>
              <a:t>facilisis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Etiam</a:t>
            </a:r>
            <a:r>
              <a:rPr lang="en-US" dirty="0"/>
              <a:t> </a:t>
            </a:r>
            <a:r>
              <a:rPr lang="en-US" dirty="0" err="1"/>
              <a:t>molestie</a:t>
            </a:r>
            <a:r>
              <a:rPr lang="en-US" dirty="0"/>
              <a:t> in </a:t>
            </a:r>
            <a:r>
              <a:rPr lang="en-US" dirty="0" err="1"/>
              <a:t>quam</a:t>
            </a:r>
            <a:r>
              <a:rPr lang="en-US" dirty="0"/>
              <a:t> ac </a:t>
            </a:r>
            <a:r>
              <a:rPr lang="en-US" dirty="0" err="1"/>
              <a:t>viverra</a:t>
            </a:r>
            <a:r>
              <a:rPr lang="en-US" dirty="0"/>
              <a:t>. Cras </a:t>
            </a:r>
            <a:r>
              <a:rPr lang="en-US" dirty="0" err="1"/>
              <a:t>consequat</a:t>
            </a:r>
            <a:r>
              <a:rPr lang="en-US" dirty="0"/>
              <a:t> gravida </a:t>
            </a:r>
            <a:r>
              <a:rPr lang="en-US" dirty="0" err="1"/>
              <a:t>aliquam</a:t>
            </a:r>
            <a:r>
              <a:rPr lang="en-US" dirty="0"/>
              <a:t>. Maecenas cursus </a:t>
            </a:r>
            <a:r>
              <a:rPr lang="en-US" dirty="0" err="1"/>
              <a:t>eleifend</a:t>
            </a:r>
            <a:r>
              <a:rPr lang="en-US" dirty="0"/>
              <a:t> </a:t>
            </a:r>
            <a:r>
              <a:rPr lang="en-US" dirty="0" err="1"/>
              <a:t>risus</a:t>
            </a:r>
            <a:r>
              <a:rPr lang="en-US" dirty="0"/>
              <a:t>, in </a:t>
            </a:r>
            <a:r>
              <a:rPr lang="en-US" dirty="0" err="1"/>
              <a:t>vulputate</a:t>
            </a:r>
            <a:r>
              <a:rPr lang="en-US" dirty="0"/>
              <a:t> </a:t>
            </a:r>
            <a:r>
              <a:rPr lang="en-US" dirty="0" err="1"/>
              <a:t>velit</a:t>
            </a:r>
            <a:r>
              <a:rPr lang="en-US" dirty="0"/>
              <a:t> </a:t>
            </a:r>
            <a:r>
              <a:rPr lang="en-US" dirty="0" err="1"/>
              <a:t>imperdiet</a:t>
            </a:r>
            <a:r>
              <a:rPr lang="en-US" dirty="0"/>
              <a:t> non. Aenean </a:t>
            </a:r>
            <a:r>
              <a:rPr lang="en-US" dirty="0" err="1"/>
              <a:t>tincidunt</a:t>
            </a:r>
            <a:r>
              <a:rPr lang="en-US" dirty="0"/>
              <a:t> </a:t>
            </a:r>
            <a:r>
              <a:rPr lang="en-US" dirty="0" err="1"/>
              <a:t>euismod</a:t>
            </a:r>
            <a:r>
              <a:rPr lang="en-US" dirty="0"/>
              <a:t> </a:t>
            </a:r>
            <a:r>
              <a:rPr lang="en-US" dirty="0" err="1"/>
              <a:t>ultricies</a:t>
            </a:r>
            <a:r>
              <a:rPr lang="en-US" dirty="0"/>
              <a:t>. </a:t>
            </a:r>
            <a:r>
              <a:rPr lang="en-US" dirty="0" err="1"/>
              <a:t>Fusce</a:t>
            </a:r>
            <a:r>
              <a:rPr lang="en-US" dirty="0"/>
              <a:t> </a:t>
            </a:r>
            <a:r>
              <a:rPr lang="en-US" dirty="0" err="1"/>
              <a:t>tempor</a:t>
            </a:r>
            <a:r>
              <a:rPr lang="en-US" dirty="0"/>
              <a:t> dui ipsum, </a:t>
            </a:r>
            <a:r>
              <a:rPr lang="en-US" dirty="0" err="1"/>
              <a:t>nec</a:t>
            </a:r>
            <a:r>
              <a:rPr lang="en-US" dirty="0"/>
              <a:t> </a:t>
            </a:r>
            <a:r>
              <a:rPr lang="en-US" dirty="0" err="1"/>
              <a:t>ultricies</a:t>
            </a:r>
            <a:r>
              <a:rPr lang="en-US" dirty="0"/>
              <a:t> ante </a:t>
            </a:r>
            <a:r>
              <a:rPr lang="en-US" dirty="0" err="1"/>
              <a:t>eleifend</a:t>
            </a:r>
            <a:r>
              <a:rPr lang="en-US" dirty="0"/>
              <a:t> vel </a:t>
            </a:r>
            <a:r>
              <a:rPr lang="en-US" dirty="0" err="1"/>
              <a:t>curabitur</a:t>
            </a:r>
            <a:r>
              <a:rPr lang="en-US" dirty="0"/>
              <a:t>.</a:t>
            </a:r>
          </a:p>
          <a:p>
            <a:endParaRPr lang="en-US" dirty="0"/>
          </a:p>
        </p:txBody>
      </p:sp>
      <p:sp>
        <p:nvSpPr>
          <p:cNvPr id="8" name="Title 7">
            <a:extLst>
              <a:ext uri="{FF2B5EF4-FFF2-40B4-BE49-F238E27FC236}">
                <a16:creationId xmlns:a16="http://schemas.microsoft.com/office/drawing/2014/main" id="{3BE52921-898C-4569-9D8A-F1C5E0ABE804}"/>
              </a:ext>
            </a:extLst>
          </p:cNvPr>
          <p:cNvSpPr>
            <a:spLocks noGrp="1"/>
          </p:cNvSpPr>
          <p:nvPr>
            <p:ph type="title"/>
          </p:nvPr>
        </p:nvSpPr>
        <p:spPr/>
        <p:txBody>
          <a:bodyPr/>
          <a:lstStyle/>
          <a:p>
            <a:r>
              <a:rPr lang="en-US" dirty="0"/>
              <a:t>Click to Add Title Here</a:t>
            </a:r>
          </a:p>
        </p:txBody>
      </p:sp>
      <p:pic>
        <p:nvPicPr>
          <p:cNvPr id="7" name="Picture Placeholder 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pic>
        <p:nvPicPr>
          <p:cNvPr id="9" name="Picture Placeholder 8" title="Decorative"/>
          <p:cNvPicPr>
            <a:picLocks noGrp="1" noChangeAspect="1"/>
          </p:cNvPicPr>
          <p:nvPr>
            <p:ph type="pic" sz="quarter" idx="12"/>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2991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Decorative"/>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53" r="53"/>
          <a:stretch/>
        </p:blipFill>
        <p:spPr/>
      </p:pic>
      <p:sp>
        <p:nvSpPr>
          <p:cNvPr id="5" name="Title 4">
            <a:extLst>
              <a:ext uri="{FF2B5EF4-FFF2-40B4-BE49-F238E27FC236}">
                <a16:creationId xmlns:a16="http://schemas.microsoft.com/office/drawing/2014/main" id="{44A0257C-3D98-4E46-86D3-1B752C8374C9}"/>
              </a:ext>
            </a:extLst>
          </p:cNvPr>
          <p:cNvSpPr>
            <a:spLocks noGrp="1"/>
          </p:cNvSpPr>
          <p:nvPr>
            <p:ph type="title"/>
          </p:nvPr>
        </p:nvSpPr>
        <p:spPr/>
        <p:txBody>
          <a:bodyPr>
            <a:normAutofit fontScale="90000"/>
          </a:bodyPr>
          <a:lstStyle/>
          <a:p>
            <a:r>
              <a:rPr lang="en-US" dirty="0"/>
              <a:t>Click to </a:t>
            </a:r>
            <a:br>
              <a:rPr lang="en-US" dirty="0"/>
            </a:br>
            <a:r>
              <a:rPr lang="en-US" dirty="0"/>
              <a:t>Add Title Here </a:t>
            </a:r>
          </a:p>
        </p:txBody>
      </p:sp>
      <p:sp>
        <p:nvSpPr>
          <p:cNvPr id="7" name="Text Placeholder 6">
            <a:extLst>
              <a:ext uri="{FF2B5EF4-FFF2-40B4-BE49-F238E27FC236}">
                <a16:creationId xmlns:a16="http://schemas.microsoft.com/office/drawing/2014/main" id="{A07FC37E-9058-4ED1-8333-F003F720C943}"/>
              </a:ext>
            </a:extLst>
          </p:cNvPr>
          <p:cNvSpPr>
            <a:spLocks noGrp="1"/>
          </p:cNvSpPr>
          <p:nvPr>
            <p:ph type="body" sz="quarter" idx="12"/>
          </p:nvPr>
        </p:nvSpPr>
        <p:spPr/>
        <p:txBody>
          <a:bodyPr/>
          <a:lstStyle/>
          <a:p>
            <a:r>
              <a:rPr lang="en-US" dirty="0"/>
              <a:t>Click to add title here</a:t>
            </a:r>
          </a:p>
        </p:txBody>
      </p:sp>
      <p:sp>
        <p:nvSpPr>
          <p:cNvPr id="8" name="Text Placeholder 7">
            <a:extLst>
              <a:ext uri="{FF2B5EF4-FFF2-40B4-BE49-F238E27FC236}">
                <a16:creationId xmlns:a16="http://schemas.microsoft.com/office/drawing/2014/main" id="{8DB1292A-975D-418D-86AF-8C3CD2A23AC3}"/>
              </a:ext>
            </a:extLst>
          </p:cNvPr>
          <p:cNvSpPr>
            <a:spLocks noGrp="1"/>
          </p:cNvSpPr>
          <p:nvPr>
            <p:ph type="body" sz="quarter" idx="15"/>
          </p:nvPr>
        </p:nvSpPr>
        <p:spPr/>
        <p:txBody>
          <a:bodyPr/>
          <a:lstStyle/>
          <a:p>
            <a:r>
              <a:rPr lang="en-US" dirty="0"/>
              <a:t>Lorem ipsum dolor sit amet, consectetur adipiscing elit. Phasellus auctor efficitur dui et facilisis. Pellentesque habitant morbi tristique senectus et netus et malesuada fames ac turpis egestas. Etiam molestie in quam ac viverra. </a:t>
            </a:r>
          </a:p>
        </p:txBody>
      </p:sp>
      <p:sp>
        <p:nvSpPr>
          <p:cNvPr id="9" name="Text Placeholder 8"/>
          <p:cNvSpPr>
            <a:spLocks noGrp="1"/>
          </p:cNvSpPr>
          <p:nvPr>
            <p:ph type="body" sz="quarter" idx="16"/>
          </p:nvPr>
        </p:nvSpPr>
        <p:spPr/>
        <p:txBody>
          <a:bodyPr>
            <a:normAutofit lnSpcReduction="10000"/>
          </a:bodyPr>
          <a:lstStyle/>
          <a:p>
            <a:r>
              <a:rPr lang="en-US" dirty="0"/>
              <a:t>Lorem ipsum dolor sit amet, consectetur adipiscing elit. Phasellus auctor efficitur dui et facilisis. Pellentesque habitant morbi tristique senectus et netus et malesuada fames ac turpis egestas. Etiam molestie in quam ac viverra. </a:t>
            </a:r>
          </a:p>
        </p:txBody>
      </p:sp>
    </p:spTree>
    <p:extLst>
      <p:ext uri="{BB962C8B-B14F-4D97-AF65-F5344CB8AC3E}">
        <p14:creationId xmlns:p14="http://schemas.microsoft.com/office/powerpoint/2010/main" val="268795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0240E2-270B-47F4-97C1-065A42CC2737}"/>
              </a:ext>
            </a:extLst>
          </p:cNvPr>
          <p:cNvSpPr>
            <a:spLocks noGrp="1"/>
          </p:cNvSpPr>
          <p:nvPr>
            <p:ph type="title"/>
          </p:nvPr>
        </p:nvSpPr>
        <p:spPr/>
        <p:txBody>
          <a:bodyPr/>
          <a:lstStyle/>
          <a:p>
            <a:r>
              <a:rPr lang="en-US" dirty="0"/>
              <a:t>One Column Layout </a:t>
            </a:r>
          </a:p>
        </p:txBody>
      </p:sp>
      <p:sp>
        <p:nvSpPr>
          <p:cNvPr id="9" name="Text Placeholder 8">
            <a:extLst>
              <a:ext uri="{FF2B5EF4-FFF2-40B4-BE49-F238E27FC236}">
                <a16:creationId xmlns:a16="http://schemas.microsoft.com/office/drawing/2014/main" id="{06A574E0-4F1C-4569-ABD3-9707A8CD1831}"/>
              </a:ext>
            </a:extLst>
          </p:cNvPr>
          <p:cNvSpPr>
            <a:spLocks noGrp="1"/>
          </p:cNvSpPr>
          <p:nvPr>
            <p:ph type="body" sz="quarter" idx="12"/>
          </p:nvPr>
        </p:nvSpPr>
        <p:spPr/>
        <p:txBody>
          <a:bodyPr/>
          <a:lstStyle/>
          <a:p>
            <a:r>
              <a:rPr lang="en-US" dirty="0"/>
              <a:t>Click to add title here</a:t>
            </a:r>
          </a:p>
        </p:txBody>
      </p:sp>
      <p:sp>
        <p:nvSpPr>
          <p:cNvPr id="11" name="Text Placeholder 10">
            <a:extLst>
              <a:ext uri="{FF2B5EF4-FFF2-40B4-BE49-F238E27FC236}">
                <a16:creationId xmlns:a16="http://schemas.microsoft.com/office/drawing/2014/main" id="{C752924E-B022-4FF4-B161-31F5531EC8DA}"/>
              </a:ext>
            </a:extLst>
          </p:cNvPr>
          <p:cNvSpPr>
            <a:spLocks noGrp="1"/>
          </p:cNvSpPr>
          <p:nvPr>
            <p:ph type="body" sz="quarter" idx="15"/>
          </p:nvPr>
        </p:nvSpPr>
        <p:spPr/>
        <p:txBody>
          <a:bodyPr/>
          <a:lstStyle/>
          <a:p>
            <a:r>
              <a:rPr lang="en-US" dirty="0"/>
              <a:t>Lorem ipsum dolor sit amet, </a:t>
            </a:r>
            <a:br>
              <a:rPr lang="en-US" dirty="0"/>
            </a:br>
            <a:r>
              <a:rPr lang="en-US" dirty="0"/>
              <a:t>consectetur adipiscing elit.</a:t>
            </a:r>
          </a:p>
          <a:p>
            <a:r>
              <a:rPr lang="en-US" dirty="0"/>
              <a:t>Phasellus auctor efficitur dui et facilisis. </a:t>
            </a:r>
          </a:p>
          <a:p>
            <a:r>
              <a:rPr lang="en-US" dirty="0"/>
              <a:t>Pellentesque habitant morbi tristique senectus et netus et malesuada fames </a:t>
            </a:r>
            <a:br>
              <a:rPr lang="en-US" dirty="0"/>
            </a:br>
            <a:r>
              <a:rPr lang="en-US" dirty="0"/>
              <a:t>ac turpis egestas. </a:t>
            </a:r>
          </a:p>
          <a:p>
            <a:r>
              <a:rPr lang="en-US" dirty="0"/>
              <a:t>Etiam molestie in quam ac viverra. </a:t>
            </a:r>
          </a:p>
          <a:p>
            <a:r>
              <a:rPr lang="en-US" dirty="0"/>
              <a:t>Cras consequat gravida aliquam. Maecenas cursus eleifend risus, in vulputate velit imperdiet non.Etiam molestie in quam ac viverra. </a:t>
            </a:r>
          </a:p>
        </p:txBody>
      </p:sp>
      <p:pic>
        <p:nvPicPr>
          <p:cNvPr id="19" name="Picture Placeholder 18" title="Decorative"/>
          <p:cNvPicPr>
            <a:picLocks noGrp="1" noChangeAspect="1"/>
          </p:cNvPicPr>
          <p:nvPr>
            <p:ph type="pic" sz="quarter" idx="16"/>
          </p:nvPr>
        </p:nvPicPr>
        <p:blipFill>
          <a:blip r:embed="rId2" cstate="email">
            <a:extLst>
              <a:ext uri="{28A0092B-C50C-407E-A947-70E740481C1C}">
                <a14:useLocalDpi xmlns:a14="http://schemas.microsoft.com/office/drawing/2010/main"/>
              </a:ext>
            </a:extLst>
          </a:blip>
          <a:srcRect/>
          <a:stretch>
            <a:fillRect/>
          </a:stretch>
        </p:blipFill>
        <p:spPr/>
      </p:pic>
      <p:pic>
        <p:nvPicPr>
          <p:cNvPr id="18" name="Picture Placeholder 15" title="Decorative"/>
          <p:cNvPicPr>
            <a:picLocks noGrp="1" noChangeAspect="1"/>
          </p:cNvPicPr>
          <p:nvPr>
            <p:ph type="pic" sz="quarter" idx="17"/>
          </p:nvPr>
        </p:nvPicPr>
        <p:blipFill>
          <a:blip r:embed="rId3"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8594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title="Decorativ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flipH="1">
            <a:off x="0" y="0"/>
            <a:ext cx="12192000" cy="6858000"/>
          </a:xfrm>
        </p:spPr>
      </p:pic>
      <p:sp>
        <p:nvSpPr>
          <p:cNvPr id="3" name="Text Placeholder 2"/>
          <p:cNvSpPr>
            <a:spLocks noGrp="1"/>
          </p:cNvSpPr>
          <p:nvPr>
            <p:ph type="body" sz="quarter" idx="14"/>
          </p:nvPr>
        </p:nvSpPr>
        <p:spPr/>
        <p:txBody>
          <a:bodyPr/>
          <a:lstStyle/>
          <a:p>
            <a:r>
              <a:rPr lang="en-US" dirty="0"/>
              <a:t>Click to Add </a:t>
            </a:r>
            <a:br>
              <a:rPr lang="en-US" dirty="0"/>
            </a:br>
            <a:r>
              <a:rPr lang="en-US" dirty="0"/>
              <a:t>Picture Title Here </a:t>
            </a:r>
          </a:p>
        </p:txBody>
      </p:sp>
    </p:spTree>
    <p:extLst>
      <p:ext uri="{BB962C8B-B14F-4D97-AF65-F5344CB8AC3E}">
        <p14:creationId xmlns:p14="http://schemas.microsoft.com/office/powerpoint/2010/main" val="141592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7EAB6E-5FFF-4923-BC7F-D2C71AD246DB}"/>
              </a:ext>
            </a:extLst>
          </p:cNvPr>
          <p:cNvSpPr>
            <a:spLocks noGrp="1"/>
          </p:cNvSpPr>
          <p:nvPr>
            <p:ph type="title"/>
          </p:nvPr>
        </p:nvSpPr>
        <p:spPr/>
        <p:txBody>
          <a:bodyPr>
            <a:normAutofit fontScale="90000"/>
          </a:bodyPr>
          <a:lstStyle/>
          <a:p>
            <a:r>
              <a:rPr lang="en-US" dirty="0"/>
              <a:t>Section </a:t>
            </a:r>
            <a:br>
              <a:rPr lang="en-US" dirty="0"/>
            </a:br>
            <a:r>
              <a:rPr lang="en-US" dirty="0"/>
              <a:t>Header </a:t>
            </a:r>
          </a:p>
        </p:txBody>
      </p:sp>
      <p:sp>
        <p:nvSpPr>
          <p:cNvPr id="5" name="Text Placeholder 4">
            <a:extLst>
              <a:ext uri="{FF2B5EF4-FFF2-40B4-BE49-F238E27FC236}">
                <a16:creationId xmlns:a16="http://schemas.microsoft.com/office/drawing/2014/main" id="{DBE20D5C-43B3-4BCF-8700-BD30912F7568}"/>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660194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lstStyle/>
          <a:p>
            <a:r>
              <a:rPr lang="en-US" dirty="0"/>
              <a:t>Click to Add Icon Slide Title Here</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2"/>
          </p:nvPr>
        </p:nvSpPr>
        <p:spPr/>
        <p:txBody>
          <a:bodyPr>
            <a:normAutofit/>
          </a:bodyPr>
          <a:lstStyle/>
          <a:p>
            <a:r>
              <a:rPr lang="en-US" dirty="0"/>
              <a:t>SUBTITLE GOES HERE</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1"/>
          </p:nvPr>
        </p:nvSpPr>
        <p:spPr/>
        <p:txBody>
          <a:bodyPr/>
          <a:lstStyle/>
          <a:p>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pic>
        <p:nvPicPr>
          <p:cNvPr id="40" name="Picture Placeholder 39" title="Decorative"/>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l="-14976" t="-18769" r="-20858" b="-17066"/>
          <a:stretch/>
        </p:blipFill>
        <p:spPr>
          <a:prstGeom prst="rect">
            <a:avLst/>
          </a:prstGeom>
        </p:spPr>
      </p:pic>
      <p:pic>
        <p:nvPicPr>
          <p:cNvPr id="41" name="Picture Placeholder 40" title="Decorative"/>
          <p:cNvPicPr>
            <a:picLocks noGrp="1" noChangeAspect="1"/>
          </p:cNvPicPr>
          <p:nvPr>
            <p:ph type="pic" sz="quarter" idx="14"/>
          </p:nvPr>
        </p:nvPicPr>
        <p:blipFill rotWithShape="1">
          <a:blip r:embed="rId4" cstate="email">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l="-13860" t="-15649" r="-14314" b="-12525"/>
          <a:stretch/>
        </p:blipFill>
        <p:spPr>
          <a:prstGeom prst="rect">
            <a:avLst/>
          </a:prstGeom>
        </p:spPr>
      </p:pic>
      <p:pic>
        <p:nvPicPr>
          <p:cNvPr id="42" name="Picture Placeholder 41" title="Decorative"/>
          <p:cNvPicPr>
            <a:picLocks noGrp="1" noChangeAspect="1"/>
          </p:cNvPicPr>
          <p:nvPr>
            <p:ph type="pic" sz="quarter" idx="15"/>
          </p:nvPr>
        </p:nvPicPr>
        <p:blipFill rotWithShape="1">
          <a:blip r:embed="rId6" cstate="email">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a:ext>
            </a:extLst>
          </a:blip>
          <a:srcRect l="-21524" t="-8482" r="-20795" b="-8139"/>
          <a:stretch/>
        </p:blipFill>
        <p:spPr>
          <a:prstGeom prst="rect">
            <a:avLst/>
          </a:prstGeom>
        </p:spPr>
      </p:pic>
      <p:pic>
        <p:nvPicPr>
          <p:cNvPr id="43" name="Picture Placeholder 42" title="Decorative"/>
          <p:cNvPicPr>
            <a:picLocks noGrp="1" noChangeAspect="1"/>
          </p:cNvPicPr>
          <p:nvPr>
            <p:ph type="pic" sz="quarter" idx="16"/>
          </p:nvPr>
        </p:nvPicPr>
        <p:blipFill rotWithShape="1">
          <a:blip r:embed="rId8" cstate="email">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rcRect l="-8214" t="-9857" r="-9487" b="-7844"/>
          <a:stretch/>
        </p:blipFill>
        <p:spPr>
          <a:prstGeom prst="rect">
            <a:avLst/>
          </a:prstGeom>
        </p:spPr>
      </p:pic>
    </p:spTree>
    <p:extLst>
      <p:ext uri="{BB962C8B-B14F-4D97-AF65-F5344CB8AC3E}">
        <p14:creationId xmlns:p14="http://schemas.microsoft.com/office/powerpoint/2010/main" val="2032607428"/>
      </p:ext>
    </p:extLst>
  </p:cSld>
  <p:clrMapOvr>
    <a:masterClrMapping/>
  </p:clrMapOvr>
</p:sld>
</file>

<file path=ppt/theme/theme1.xml><?xml version="1.0" encoding="utf-8"?>
<a:theme xmlns:a="http://schemas.openxmlformats.org/drawingml/2006/main" name="Office Theme">
  <a:themeElements>
    <a:clrScheme name="Custom 26">
      <a:dk1>
        <a:srgbClr val="3F3F3F"/>
      </a:dk1>
      <a:lt1>
        <a:srgbClr val="FFFFFF"/>
      </a:lt1>
      <a:dk2>
        <a:srgbClr val="000000"/>
      </a:dk2>
      <a:lt2>
        <a:srgbClr val="A5A5A5"/>
      </a:lt2>
      <a:accent1>
        <a:srgbClr val="954F72"/>
      </a:accent1>
      <a:accent2>
        <a:srgbClr val="0F3955"/>
      </a:accent2>
      <a:accent3>
        <a:srgbClr val="BBC3CD"/>
      </a:accent3>
      <a:accent4>
        <a:srgbClr val="484848"/>
      </a:accent4>
      <a:accent5>
        <a:srgbClr val="1F1F26"/>
      </a:accent5>
      <a:accent6>
        <a:srgbClr val="F2CAA2"/>
      </a:accent6>
      <a:hlink>
        <a:srgbClr val="00194C"/>
      </a:hlink>
      <a:folHlink>
        <a:srgbClr val="954F72"/>
      </a:folHlink>
    </a:clrScheme>
    <a:fontScheme name="MSFT template">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634D9E51-4949-4732-B929-C29E3E42414E}" vid="{5842DBD6-7D6C-4C1A-8AA9-69FB39037E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sophisticated presentation</Template>
  <TotalTime>62</TotalTime>
  <Words>526</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Constantia</vt:lpstr>
      <vt:lpstr>Corbel</vt:lpstr>
      <vt:lpstr>Helvetica Light</vt:lpstr>
      <vt:lpstr>Raleway</vt:lpstr>
      <vt:lpstr>Office Theme</vt:lpstr>
      <vt:lpstr>Shoes Galore! </vt:lpstr>
      <vt:lpstr>Agenda </vt:lpstr>
      <vt:lpstr>PowerPoint Presentation</vt:lpstr>
      <vt:lpstr>Click to Add Title Here</vt:lpstr>
      <vt:lpstr>Click to  Add Title Here </vt:lpstr>
      <vt:lpstr>One Column Layout </vt:lpstr>
      <vt:lpstr>PowerPoint Presentation</vt:lpstr>
      <vt:lpstr>Section  Header </vt:lpstr>
      <vt:lpstr>Click to Add Icon Slide Title Here</vt:lpstr>
      <vt:lpstr>Click to Add Team Slide Title Here</vt:lpstr>
      <vt:lpstr>Photo Collage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Shoes Galore! </dc:title>
  <dc:creator>James Waters</dc:creator>
  <cp:lastModifiedBy>James Waters</cp:lastModifiedBy>
  <cp:revision>4</cp:revision>
  <dcterms:created xsi:type="dcterms:W3CDTF">2021-10-26T20:53:41Z</dcterms:created>
  <dcterms:modified xsi:type="dcterms:W3CDTF">2021-10-26T22:02:04Z</dcterms:modified>
</cp:coreProperties>
</file>