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7" r:id="rId1"/>
  </p:sldMasterIdLst>
  <p:sldIdLst>
    <p:sldId id="256" r:id="rId2"/>
    <p:sldId id="277" r:id="rId3"/>
    <p:sldId id="260" r:id="rId4"/>
    <p:sldId id="261" r:id="rId5"/>
    <p:sldId id="275" r:id="rId6"/>
    <p:sldId id="264" r:id="rId7"/>
    <p:sldId id="270" r:id="rId8"/>
    <p:sldId id="278" r:id="rId9"/>
    <p:sldId id="258" r:id="rId10"/>
    <p:sldId id="279" r:id="rId11"/>
    <p:sldId id="280" r:id="rId12"/>
    <p:sldId id="281" r:id="rId13"/>
    <p:sldId id="288" r:id="rId14"/>
    <p:sldId id="285" r:id="rId15"/>
    <p:sldId id="28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F0F36-F9E4-4687-B1E0-07AAA0267E9C}" type="doc">
      <dgm:prSet loTypeId="urn:microsoft.com/office/officeart/2005/8/layout/chevr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B4828B-DD1E-40D9-8E52-FD6CC08D152F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DB/API</a:t>
          </a:r>
        </a:p>
      </dgm:t>
    </dgm:pt>
    <dgm:pt modelId="{F3BAEE41-2F8B-418E-BA42-CACFA4F8E709}" type="parTrans" cxnId="{1A325250-0620-4FE6-8346-EE57D4D6556B}">
      <dgm:prSet/>
      <dgm:spPr/>
      <dgm:t>
        <a:bodyPr/>
        <a:lstStyle/>
        <a:p>
          <a:endParaRPr lang="en-US"/>
        </a:p>
      </dgm:t>
    </dgm:pt>
    <dgm:pt modelId="{9C4E4FD4-A133-4306-AC0A-FE789246DCE6}" type="sibTrans" cxnId="{1A325250-0620-4FE6-8346-EE57D4D6556B}">
      <dgm:prSet/>
      <dgm:spPr/>
      <dgm:t>
        <a:bodyPr/>
        <a:lstStyle/>
        <a:p>
          <a:endParaRPr lang="en-US"/>
        </a:p>
      </dgm:t>
    </dgm:pt>
    <dgm:pt modelId="{F4D23470-9CED-4FB7-B4F2-363899146332}">
      <dgm:prSet phldrT="[Text]"/>
      <dgm:spPr/>
      <dgm:t>
        <a:bodyPr/>
        <a:lstStyle/>
        <a:p>
          <a:r>
            <a:rPr lang="en-US" dirty="0"/>
            <a:t>Login Information</a:t>
          </a:r>
        </a:p>
      </dgm:t>
    </dgm:pt>
    <dgm:pt modelId="{40D4F8B3-0F6D-4DF8-9020-07045AB5B921}" type="parTrans" cxnId="{292784E4-C659-4B5A-96B7-B6ED663C11B2}">
      <dgm:prSet/>
      <dgm:spPr/>
      <dgm:t>
        <a:bodyPr/>
        <a:lstStyle/>
        <a:p>
          <a:endParaRPr lang="en-US"/>
        </a:p>
      </dgm:t>
    </dgm:pt>
    <dgm:pt modelId="{140C1D1D-772E-45D5-AF56-D5CB6C4F8FBC}" type="sibTrans" cxnId="{292784E4-C659-4B5A-96B7-B6ED663C11B2}">
      <dgm:prSet/>
      <dgm:spPr/>
      <dgm:t>
        <a:bodyPr/>
        <a:lstStyle/>
        <a:p>
          <a:endParaRPr lang="en-US"/>
        </a:p>
      </dgm:t>
    </dgm:pt>
    <dgm:pt modelId="{159E6106-B35B-4DCC-92C2-F7C308F0E2AE}">
      <dgm:prSet phldrT="[Text]"/>
      <dgm:spPr/>
      <dgm:t>
        <a:bodyPr/>
        <a:lstStyle/>
        <a:p>
          <a:r>
            <a:rPr lang="en-US" dirty="0"/>
            <a:t>Lobby selections</a:t>
          </a:r>
        </a:p>
      </dgm:t>
    </dgm:pt>
    <dgm:pt modelId="{A60418A7-9785-48C8-8253-B3B70E32FC4F}" type="parTrans" cxnId="{227CA21D-2FF8-4529-B574-049FA5792460}">
      <dgm:prSet/>
      <dgm:spPr/>
      <dgm:t>
        <a:bodyPr/>
        <a:lstStyle/>
        <a:p>
          <a:endParaRPr lang="en-US"/>
        </a:p>
      </dgm:t>
    </dgm:pt>
    <dgm:pt modelId="{B051348C-4BE3-43DF-A09C-E047CD59125C}" type="sibTrans" cxnId="{227CA21D-2FF8-4529-B574-049FA5792460}">
      <dgm:prSet/>
      <dgm:spPr/>
      <dgm:t>
        <a:bodyPr/>
        <a:lstStyle/>
        <a:p>
          <a:endParaRPr lang="en-US"/>
        </a:p>
      </dgm:t>
    </dgm:pt>
    <dgm:pt modelId="{6FE11491-7226-487F-9AB4-DFDE6F429739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UI</a:t>
          </a:r>
        </a:p>
      </dgm:t>
    </dgm:pt>
    <dgm:pt modelId="{D574186F-5F7A-4160-BEC9-5EB4CA741026}" type="parTrans" cxnId="{B9A187A5-95E2-4CBD-9867-0938E3C4A659}">
      <dgm:prSet/>
      <dgm:spPr/>
      <dgm:t>
        <a:bodyPr/>
        <a:lstStyle/>
        <a:p>
          <a:endParaRPr lang="en-US"/>
        </a:p>
      </dgm:t>
    </dgm:pt>
    <dgm:pt modelId="{AE2E72AC-C900-40A7-BF75-1EC756BD8268}" type="sibTrans" cxnId="{B9A187A5-95E2-4CBD-9867-0938E3C4A659}">
      <dgm:prSet/>
      <dgm:spPr/>
      <dgm:t>
        <a:bodyPr/>
        <a:lstStyle/>
        <a:p>
          <a:endParaRPr lang="en-US"/>
        </a:p>
      </dgm:t>
    </dgm:pt>
    <dgm:pt modelId="{6A9732EB-50E6-48E5-9BD5-A601A75A009B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160E5E97-E8CC-4B43-8A0D-3D3DC1459562}" type="parTrans" cxnId="{65D55B39-4873-45F2-A1D0-4243AC876970}">
      <dgm:prSet/>
      <dgm:spPr/>
      <dgm:t>
        <a:bodyPr/>
        <a:lstStyle/>
        <a:p>
          <a:endParaRPr lang="en-US"/>
        </a:p>
      </dgm:t>
    </dgm:pt>
    <dgm:pt modelId="{7F697472-4D3B-48AB-82CA-9ED69F0A34B0}" type="sibTrans" cxnId="{65D55B39-4873-45F2-A1D0-4243AC876970}">
      <dgm:prSet/>
      <dgm:spPr/>
      <dgm:t>
        <a:bodyPr/>
        <a:lstStyle/>
        <a:p>
          <a:endParaRPr lang="en-US"/>
        </a:p>
      </dgm:t>
    </dgm:pt>
    <dgm:pt modelId="{30320827-5182-498E-A392-B05F7C91557A}">
      <dgm:prSet phldrT="[Text]"/>
      <dgm:spPr/>
      <dgm:t>
        <a:bodyPr/>
        <a:lstStyle/>
        <a:p>
          <a:r>
            <a:rPr lang="en-US" dirty="0"/>
            <a:t>Main Menu</a:t>
          </a:r>
        </a:p>
      </dgm:t>
    </dgm:pt>
    <dgm:pt modelId="{68BB6493-F887-454E-B638-EAF2E8543323}" type="parTrans" cxnId="{E984E6AD-DD57-40F4-A16C-EB6BFDFD237A}">
      <dgm:prSet/>
      <dgm:spPr/>
      <dgm:t>
        <a:bodyPr/>
        <a:lstStyle/>
        <a:p>
          <a:endParaRPr lang="en-US"/>
        </a:p>
      </dgm:t>
    </dgm:pt>
    <dgm:pt modelId="{8CCB8984-9F11-4280-A2A9-4E9B0D7373E3}" type="sibTrans" cxnId="{E984E6AD-DD57-40F4-A16C-EB6BFDFD237A}">
      <dgm:prSet/>
      <dgm:spPr/>
      <dgm:t>
        <a:bodyPr/>
        <a:lstStyle/>
        <a:p>
          <a:endParaRPr lang="en-US"/>
        </a:p>
      </dgm:t>
    </dgm:pt>
    <dgm:pt modelId="{33F7434B-B87E-4ECF-B08F-D400A7342C56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Board</a:t>
          </a:r>
        </a:p>
      </dgm:t>
    </dgm:pt>
    <dgm:pt modelId="{99706072-C772-441A-9388-121F1535BEE0}" type="parTrans" cxnId="{DF8C1224-3A08-4479-9A15-1E3A515A7AB4}">
      <dgm:prSet/>
      <dgm:spPr/>
      <dgm:t>
        <a:bodyPr/>
        <a:lstStyle/>
        <a:p>
          <a:endParaRPr lang="en-US"/>
        </a:p>
      </dgm:t>
    </dgm:pt>
    <dgm:pt modelId="{CA25F4CE-F421-4F16-B71E-C4EF487938D2}" type="sibTrans" cxnId="{DF8C1224-3A08-4479-9A15-1E3A515A7AB4}">
      <dgm:prSet/>
      <dgm:spPr/>
      <dgm:t>
        <a:bodyPr/>
        <a:lstStyle/>
        <a:p>
          <a:endParaRPr lang="en-US"/>
        </a:p>
      </dgm:t>
    </dgm:pt>
    <dgm:pt modelId="{A0F3A24B-4F1F-4923-B6B9-3A0F08FFEEDC}">
      <dgm:prSet phldrT="[Text]"/>
      <dgm:spPr/>
      <dgm:t>
        <a:bodyPr/>
        <a:lstStyle/>
        <a:p>
          <a:r>
            <a:rPr lang="en-US" dirty="0"/>
            <a:t>Created based on host Location</a:t>
          </a:r>
        </a:p>
      </dgm:t>
    </dgm:pt>
    <dgm:pt modelId="{316D747A-87CF-4B28-A68C-B6799FAFFD3C}" type="parTrans" cxnId="{0C3C67CC-E029-41CE-93C2-47EB1C3C4218}">
      <dgm:prSet/>
      <dgm:spPr/>
      <dgm:t>
        <a:bodyPr/>
        <a:lstStyle/>
        <a:p>
          <a:endParaRPr lang="en-US"/>
        </a:p>
      </dgm:t>
    </dgm:pt>
    <dgm:pt modelId="{388A209B-9A65-4654-A5AF-DD504AE8E544}" type="sibTrans" cxnId="{0C3C67CC-E029-41CE-93C2-47EB1C3C4218}">
      <dgm:prSet/>
      <dgm:spPr/>
      <dgm:t>
        <a:bodyPr/>
        <a:lstStyle/>
        <a:p>
          <a:endParaRPr lang="en-US"/>
        </a:p>
      </dgm:t>
    </dgm:pt>
    <dgm:pt modelId="{3CA40075-D34C-49AD-81AF-E38EE0BF232A}">
      <dgm:prSet phldrT="[Text]"/>
      <dgm:spPr/>
      <dgm:t>
        <a:bodyPr/>
        <a:lstStyle/>
        <a:p>
          <a:r>
            <a:rPr lang="en-US" dirty="0"/>
            <a:t>Place ships</a:t>
          </a:r>
        </a:p>
      </dgm:t>
    </dgm:pt>
    <dgm:pt modelId="{A5E2F634-3137-430E-A281-C52469792327}" type="parTrans" cxnId="{7E6BA3B2-C6A8-4D3E-86B8-C898ACDE3473}">
      <dgm:prSet/>
      <dgm:spPr/>
      <dgm:t>
        <a:bodyPr/>
        <a:lstStyle/>
        <a:p>
          <a:endParaRPr lang="en-US"/>
        </a:p>
      </dgm:t>
    </dgm:pt>
    <dgm:pt modelId="{077A4954-4789-48F2-8A2A-7E6C6B1A7833}" type="sibTrans" cxnId="{7E6BA3B2-C6A8-4D3E-86B8-C898ACDE3473}">
      <dgm:prSet/>
      <dgm:spPr/>
      <dgm:t>
        <a:bodyPr/>
        <a:lstStyle/>
        <a:p>
          <a:endParaRPr lang="en-US"/>
        </a:p>
      </dgm:t>
    </dgm:pt>
    <dgm:pt modelId="{73E87115-C3AD-4420-A20F-1F2EE976BC04}">
      <dgm:prSet phldrT="[Text]"/>
      <dgm:spPr/>
      <dgm:t>
        <a:bodyPr/>
        <a:lstStyle/>
        <a:p>
          <a:r>
            <a:rPr lang="en-US" dirty="0"/>
            <a:t>Board locations</a:t>
          </a:r>
        </a:p>
      </dgm:t>
    </dgm:pt>
    <dgm:pt modelId="{9E4ABC53-139F-4C34-9989-B5118CA1CBAF}" type="parTrans" cxnId="{9DD59400-2DA0-4C41-BAF1-1A9F66F224B0}">
      <dgm:prSet/>
      <dgm:spPr/>
      <dgm:t>
        <a:bodyPr/>
        <a:lstStyle/>
        <a:p>
          <a:endParaRPr lang="en-US"/>
        </a:p>
      </dgm:t>
    </dgm:pt>
    <dgm:pt modelId="{EFB247BF-8852-4D5D-B730-BD5E1E4A7B0E}" type="sibTrans" cxnId="{9DD59400-2DA0-4C41-BAF1-1A9F66F224B0}">
      <dgm:prSet/>
      <dgm:spPr/>
      <dgm:t>
        <a:bodyPr/>
        <a:lstStyle/>
        <a:p>
          <a:endParaRPr lang="en-US"/>
        </a:p>
      </dgm:t>
    </dgm:pt>
    <dgm:pt modelId="{7B548DB9-1564-4A1C-8BFE-7302AA3C5ECD}">
      <dgm:prSet phldrT="[Text]"/>
      <dgm:spPr/>
      <dgm:t>
        <a:bodyPr/>
        <a:lstStyle/>
        <a:p>
          <a:r>
            <a:rPr lang="en-US" dirty="0"/>
            <a:t>Lobby</a:t>
          </a:r>
        </a:p>
      </dgm:t>
    </dgm:pt>
    <dgm:pt modelId="{94AB8E75-74BE-4620-80DD-31664EE60C1B}" type="parTrans" cxnId="{A3A10D4B-EAFB-423E-B17C-B19291CC8B1D}">
      <dgm:prSet/>
      <dgm:spPr/>
      <dgm:t>
        <a:bodyPr/>
        <a:lstStyle/>
        <a:p>
          <a:endParaRPr lang="en-US"/>
        </a:p>
      </dgm:t>
    </dgm:pt>
    <dgm:pt modelId="{9F1BAEE5-9648-495C-B712-6EB063285481}" type="sibTrans" cxnId="{A3A10D4B-EAFB-423E-B17C-B19291CC8B1D}">
      <dgm:prSet/>
      <dgm:spPr/>
      <dgm:t>
        <a:bodyPr/>
        <a:lstStyle/>
        <a:p>
          <a:endParaRPr lang="en-US"/>
        </a:p>
      </dgm:t>
    </dgm:pt>
    <dgm:pt modelId="{DFF6A25D-A949-4EBF-884A-0FEE13E25C77}">
      <dgm:prSet phldrT="[Text]"/>
      <dgm:spPr/>
      <dgm:t>
        <a:bodyPr/>
        <a:lstStyle/>
        <a:p>
          <a:r>
            <a:rPr lang="en-US" dirty="0"/>
            <a:t>Attack board locations</a:t>
          </a:r>
        </a:p>
      </dgm:t>
    </dgm:pt>
    <dgm:pt modelId="{772C7CCE-F46D-47BF-B618-498CC0875D97}" type="parTrans" cxnId="{FC3155AE-6E27-4F8D-99BE-A46C8D966875}">
      <dgm:prSet/>
      <dgm:spPr/>
      <dgm:t>
        <a:bodyPr/>
        <a:lstStyle/>
        <a:p>
          <a:endParaRPr lang="en-US"/>
        </a:p>
      </dgm:t>
    </dgm:pt>
    <dgm:pt modelId="{6EE8C967-FAC2-465E-88F8-994C6D3D0BF6}" type="sibTrans" cxnId="{FC3155AE-6E27-4F8D-99BE-A46C8D966875}">
      <dgm:prSet/>
      <dgm:spPr/>
      <dgm:t>
        <a:bodyPr/>
        <a:lstStyle/>
        <a:p>
          <a:endParaRPr lang="en-US"/>
        </a:p>
      </dgm:t>
    </dgm:pt>
    <dgm:pt modelId="{51DE50EB-77CB-485A-9D7A-DA5DD64F39E5}">
      <dgm:prSet phldrT="[Text]"/>
      <dgm:spPr/>
      <dgm:t>
        <a:bodyPr/>
        <a:lstStyle/>
        <a:p>
          <a:r>
            <a:rPr lang="en-US" dirty="0"/>
            <a:t>Unity and C #</a:t>
          </a:r>
        </a:p>
      </dgm:t>
    </dgm:pt>
    <dgm:pt modelId="{58076429-4F1E-407A-96A6-F9846FFCD348}" type="parTrans" cxnId="{FB9ED876-1D9D-4CC2-A204-28815EC4F607}">
      <dgm:prSet/>
      <dgm:spPr/>
      <dgm:t>
        <a:bodyPr/>
        <a:lstStyle/>
        <a:p>
          <a:endParaRPr lang="en-US"/>
        </a:p>
      </dgm:t>
    </dgm:pt>
    <dgm:pt modelId="{F80BC117-B1DA-4BD3-B718-9A983B42E696}" type="sibTrans" cxnId="{FB9ED876-1D9D-4CC2-A204-28815EC4F607}">
      <dgm:prSet/>
      <dgm:spPr/>
      <dgm:t>
        <a:bodyPr/>
        <a:lstStyle/>
        <a:p>
          <a:endParaRPr lang="en-US"/>
        </a:p>
      </dgm:t>
    </dgm:pt>
    <dgm:pt modelId="{E1B11B4F-E9AD-4AE1-8BA1-EF467B3D0AA4}">
      <dgm:prSet phldrT="[Text]"/>
      <dgm:spPr/>
      <dgm:t>
        <a:bodyPr/>
        <a:lstStyle/>
        <a:p>
          <a:r>
            <a:rPr lang="en-US" dirty="0" err="1"/>
            <a:t>MySql</a:t>
          </a:r>
          <a:r>
            <a:rPr lang="en-US" dirty="0"/>
            <a:t> and PHP</a:t>
          </a:r>
        </a:p>
      </dgm:t>
    </dgm:pt>
    <dgm:pt modelId="{08E40D96-E37A-4F88-B7C4-BB131DC6BB35}" type="parTrans" cxnId="{CFC776F3-8574-4BC2-83A8-ABD91C360186}">
      <dgm:prSet/>
      <dgm:spPr/>
      <dgm:t>
        <a:bodyPr/>
        <a:lstStyle/>
        <a:p>
          <a:endParaRPr lang="en-US"/>
        </a:p>
      </dgm:t>
    </dgm:pt>
    <dgm:pt modelId="{67EF4D42-60B6-4ADD-BB21-3B2F825198C1}" type="sibTrans" cxnId="{CFC776F3-8574-4BC2-83A8-ABD91C360186}">
      <dgm:prSet/>
      <dgm:spPr/>
      <dgm:t>
        <a:bodyPr/>
        <a:lstStyle/>
        <a:p>
          <a:endParaRPr lang="en-US"/>
        </a:p>
      </dgm:t>
    </dgm:pt>
    <dgm:pt modelId="{1FD135CF-1FA2-4818-B8F7-B4123E1A7AE6}">
      <dgm:prSet phldrT="[Text]"/>
      <dgm:spPr/>
      <dgm:t>
        <a:bodyPr/>
        <a:lstStyle/>
        <a:p>
          <a:r>
            <a:rPr lang="en-US" dirty="0"/>
            <a:t>Unity and C #</a:t>
          </a:r>
        </a:p>
      </dgm:t>
    </dgm:pt>
    <dgm:pt modelId="{C7E0B437-706C-4F77-9BEC-5BD2C7EEF977}" type="parTrans" cxnId="{B1773197-2F5F-41C8-8389-D5F401F2C0E1}">
      <dgm:prSet/>
      <dgm:spPr/>
      <dgm:t>
        <a:bodyPr/>
        <a:lstStyle/>
        <a:p>
          <a:endParaRPr lang="en-US"/>
        </a:p>
      </dgm:t>
    </dgm:pt>
    <dgm:pt modelId="{68C42F07-184F-4FDE-A304-5EDBC5BE6164}" type="sibTrans" cxnId="{B1773197-2F5F-41C8-8389-D5F401F2C0E1}">
      <dgm:prSet/>
      <dgm:spPr/>
      <dgm:t>
        <a:bodyPr/>
        <a:lstStyle/>
        <a:p>
          <a:endParaRPr lang="en-US"/>
        </a:p>
      </dgm:t>
    </dgm:pt>
    <dgm:pt modelId="{1B464A9B-7BE5-4636-B522-4E0E4CDB646E}" type="pres">
      <dgm:prSet presAssocID="{60AF0F36-F9E4-4687-B1E0-07AAA0267E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E958E-E25A-41B0-AD4E-8BB2FCC41423}" type="pres">
      <dgm:prSet presAssocID="{54B4828B-DD1E-40D9-8E52-FD6CC08D152F}" presName="composite" presStyleCnt="0"/>
      <dgm:spPr/>
    </dgm:pt>
    <dgm:pt modelId="{BD71A62A-2D87-4AC9-B2CD-33EB8FFB0391}" type="pres">
      <dgm:prSet presAssocID="{54B4828B-DD1E-40D9-8E52-FD6CC08D152F}" presName="parentText" presStyleLbl="alignNode1" presStyleIdx="0" presStyleCnt="3" custLinFactNeighborX="-6953" custLinFactNeighborY="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8B06E-F818-4FAB-9098-A6053F786315}" type="pres">
      <dgm:prSet presAssocID="{54B4828B-DD1E-40D9-8E52-FD6CC08D15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E630-15D6-492E-919B-96A48C67F6CA}" type="pres">
      <dgm:prSet presAssocID="{9C4E4FD4-A133-4306-AC0A-FE789246DCE6}" presName="sp" presStyleCnt="0"/>
      <dgm:spPr/>
    </dgm:pt>
    <dgm:pt modelId="{B57FE0E7-3EA1-4E5B-98A2-86BDB9AB2043}" type="pres">
      <dgm:prSet presAssocID="{6FE11491-7226-487F-9AB4-DFDE6F429739}" presName="composite" presStyleCnt="0"/>
      <dgm:spPr/>
    </dgm:pt>
    <dgm:pt modelId="{43EFAE5F-1B1F-4ED1-ABCF-2BE07E2A8732}" type="pres">
      <dgm:prSet presAssocID="{6FE11491-7226-487F-9AB4-DFDE6F429739}" presName="parentText" presStyleLbl="alignNode1" presStyleIdx="1" presStyleCnt="3" custLinFactNeighborX="-632" custLinFactNeighborY="8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EDCEE-B43F-45B8-B3C0-2C70FE25313F}" type="pres">
      <dgm:prSet presAssocID="{6FE11491-7226-487F-9AB4-DFDE6F4297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7E08A-8DF8-4F19-9369-C051F99E99A6}" type="pres">
      <dgm:prSet presAssocID="{AE2E72AC-C900-40A7-BF75-1EC756BD8268}" presName="sp" presStyleCnt="0"/>
      <dgm:spPr/>
    </dgm:pt>
    <dgm:pt modelId="{1CF99A44-6913-427D-9984-81E46131F883}" type="pres">
      <dgm:prSet presAssocID="{33F7434B-B87E-4ECF-B08F-D400A7342C56}" presName="composite" presStyleCnt="0"/>
      <dgm:spPr/>
    </dgm:pt>
    <dgm:pt modelId="{CD6A78A1-A2AF-4326-90DF-0BB66640AAA4}" type="pres">
      <dgm:prSet presAssocID="{33F7434B-B87E-4ECF-B08F-D400A7342C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EEB9D-7A87-47AD-B99A-9A79911FA5A5}" type="pres">
      <dgm:prSet presAssocID="{33F7434B-B87E-4ECF-B08F-D400A7342C5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44834-3FCF-48A4-9D82-533EAD5C920C}" type="presOf" srcId="{E1B11B4F-E9AD-4AE1-8BA1-EF467B3D0AA4}" destId="{EF28B06E-F818-4FAB-9098-A6053F786315}" srcOrd="0" destOrd="0" presId="urn:microsoft.com/office/officeart/2005/8/layout/chevron2"/>
    <dgm:cxn modelId="{B085C7F4-2280-4195-B337-E78733898BE6}" type="presOf" srcId="{30320827-5182-498E-A392-B05F7C91557A}" destId="{18FEDCEE-B43F-45B8-B3C0-2C70FE25313F}" srcOrd="0" destOrd="2" presId="urn:microsoft.com/office/officeart/2005/8/layout/chevron2"/>
    <dgm:cxn modelId="{7E6BA3B2-C6A8-4D3E-86B8-C898ACDE3473}" srcId="{33F7434B-B87E-4ECF-B08F-D400A7342C56}" destId="{3CA40075-D34C-49AD-81AF-E38EE0BF232A}" srcOrd="2" destOrd="0" parTransId="{A5E2F634-3137-430E-A281-C52469792327}" sibTransId="{077A4954-4789-48F2-8A2A-7E6C6B1A7833}"/>
    <dgm:cxn modelId="{65D55B39-4873-45F2-A1D0-4243AC876970}" srcId="{6FE11491-7226-487F-9AB4-DFDE6F429739}" destId="{6A9732EB-50E6-48E5-9BD5-A601A75A009B}" srcOrd="1" destOrd="0" parTransId="{160E5E97-E8CC-4B43-8A0D-3D3DC1459562}" sibTransId="{7F697472-4D3B-48AB-82CA-9ED69F0A34B0}"/>
    <dgm:cxn modelId="{B9A187A5-95E2-4CBD-9867-0938E3C4A659}" srcId="{60AF0F36-F9E4-4687-B1E0-07AAA0267E9C}" destId="{6FE11491-7226-487F-9AB4-DFDE6F429739}" srcOrd="1" destOrd="0" parTransId="{D574186F-5F7A-4160-BEC9-5EB4CA741026}" sibTransId="{AE2E72AC-C900-40A7-BF75-1EC756BD8268}"/>
    <dgm:cxn modelId="{292784E4-C659-4B5A-96B7-B6ED663C11B2}" srcId="{54B4828B-DD1E-40D9-8E52-FD6CC08D152F}" destId="{F4D23470-9CED-4FB7-B4F2-363899146332}" srcOrd="1" destOrd="0" parTransId="{40D4F8B3-0F6D-4DF8-9020-07045AB5B921}" sibTransId="{140C1D1D-772E-45D5-AF56-D5CB6C4F8FBC}"/>
    <dgm:cxn modelId="{CFC776F3-8574-4BC2-83A8-ABD91C360186}" srcId="{54B4828B-DD1E-40D9-8E52-FD6CC08D152F}" destId="{E1B11B4F-E9AD-4AE1-8BA1-EF467B3D0AA4}" srcOrd="0" destOrd="0" parTransId="{08E40D96-E37A-4F88-B7C4-BB131DC6BB35}" sibTransId="{67EF4D42-60B6-4ADD-BB21-3B2F825198C1}"/>
    <dgm:cxn modelId="{7132171B-4D54-4910-9311-CA56D399CC27}" type="presOf" srcId="{7B548DB9-1564-4A1C-8BFE-7302AA3C5ECD}" destId="{18FEDCEE-B43F-45B8-B3C0-2C70FE25313F}" srcOrd="0" destOrd="3" presId="urn:microsoft.com/office/officeart/2005/8/layout/chevron2"/>
    <dgm:cxn modelId="{32539E87-D5A5-493E-9D2C-8697B6B8D220}" type="presOf" srcId="{A0F3A24B-4F1F-4923-B6B9-3A0F08FFEEDC}" destId="{420EEB9D-7A87-47AD-B99A-9A79911FA5A5}" srcOrd="0" destOrd="1" presId="urn:microsoft.com/office/officeart/2005/8/layout/chevron2"/>
    <dgm:cxn modelId="{E984E6AD-DD57-40F4-A16C-EB6BFDFD237A}" srcId="{6FE11491-7226-487F-9AB4-DFDE6F429739}" destId="{30320827-5182-498E-A392-B05F7C91557A}" srcOrd="2" destOrd="0" parTransId="{68BB6493-F887-454E-B638-EAF2E8543323}" sibTransId="{8CCB8984-9F11-4280-A2A9-4E9B0D7373E3}"/>
    <dgm:cxn modelId="{0C3C67CC-E029-41CE-93C2-47EB1C3C4218}" srcId="{33F7434B-B87E-4ECF-B08F-D400A7342C56}" destId="{A0F3A24B-4F1F-4923-B6B9-3A0F08FFEEDC}" srcOrd="1" destOrd="0" parTransId="{316D747A-87CF-4B28-A68C-B6799FAFFD3C}" sibTransId="{388A209B-9A65-4654-A5AF-DD504AE8E544}"/>
    <dgm:cxn modelId="{227CA21D-2FF8-4529-B574-049FA5792460}" srcId="{54B4828B-DD1E-40D9-8E52-FD6CC08D152F}" destId="{159E6106-B35B-4DCC-92C2-F7C308F0E2AE}" srcOrd="2" destOrd="0" parTransId="{A60418A7-9785-48C8-8253-B3B70E32FC4F}" sibTransId="{B051348C-4BE3-43DF-A09C-E047CD59125C}"/>
    <dgm:cxn modelId="{B1773197-2F5F-41C8-8389-D5F401F2C0E1}" srcId="{33F7434B-B87E-4ECF-B08F-D400A7342C56}" destId="{1FD135CF-1FA2-4818-B8F7-B4123E1A7AE6}" srcOrd="0" destOrd="0" parTransId="{C7E0B437-706C-4F77-9BEC-5BD2C7EEF977}" sibTransId="{68C42F07-184F-4FDE-A304-5EDBC5BE6164}"/>
    <dgm:cxn modelId="{DF8C1224-3A08-4479-9A15-1E3A515A7AB4}" srcId="{60AF0F36-F9E4-4687-B1E0-07AAA0267E9C}" destId="{33F7434B-B87E-4ECF-B08F-D400A7342C56}" srcOrd="2" destOrd="0" parTransId="{99706072-C772-441A-9388-121F1535BEE0}" sibTransId="{CA25F4CE-F421-4F16-B71E-C4EF487938D2}"/>
    <dgm:cxn modelId="{891E5CEE-05FB-4B3B-A6B7-73E9607D8F47}" type="presOf" srcId="{6FE11491-7226-487F-9AB4-DFDE6F429739}" destId="{43EFAE5F-1B1F-4ED1-ABCF-2BE07E2A8732}" srcOrd="0" destOrd="0" presId="urn:microsoft.com/office/officeart/2005/8/layout/chevron2"/>
    <dgm:cxn modelId="{3B033F8A-5B9C-43F7-8909-0967C85C3FB8}" type="presOf" srcId="{F4D23470-9CED-4FB7-B4F2-363899146332}" destId="{EF28B06E-F818-4FAB-9098-A6053F786315}" srcOrd="0" destOrd="1" presId="urn:microsoft.com/office/officeart/2005/8/layout/chevron2"/>
    <dgm:cxn modelId="{FFB0C34C-61F3-49C6-BAAF-A2F82E790185}" type="presOf" srcId="{33F7434B-B87E-4ECF-B08F-D400A7342C56}" destId="{CD6A78A1-A2AF-4326-90DF-0BB66640AAA4}" srcOrd="0" destOrd="0" presId="urn:microsoft.com/office/officeart/2005/8/layout/chevron2"/>
    <dgm:cxn modelId="{8269D3D2-274B-483A-97D9-F8B30BD41E12}" type="presOf" srcId="{1FD135CF-1FA2-4818-B8F7-B4123E1A7AE6}" destId="{420EEB9D-7A87-47AD-B99A-9A79911FA5A5}" srcOrd="0" destOrd="0" presId="urn:microsoft.com/office/officeart/2005/8/layout/chevron2"/>
    <dgm:cxn modelId="{8B6F5660-0CC0-4A1F-B532-9BFB113F551A}" type="presOf" srcId="{6A9732EB-50E6-48E5-9BD5-A601A75A009B}" destId="{18FEDCEE-B43F-45B8-B3C0-2C70FE25313F}" srcOrd="0" destOrd="1" presId="urn:microsoft.com/office/officeart/2005/8/layout/chevron2"/>
    <dgm:cxn modelId="{FB9ED876-1D9D-4CC2-A204-28815EC4F607}" srcId="{6FE11491-7226-487F-9AB4-DFDE6F429739}" destId="{51DE50EB-77CB-485A-9D7A-DA5DD64F39E5}" srcOrd="0" destOrd="0" parTransId="{58076429-4F1E-407A-96A6-F9846FFCD348}" sibTransId="{F80BC117-B1DA-4BD3-B718-9A983B42E696}"/>
    <dgm:cxn modelId="{9DD59400-2DA0-4C41-BAF1-1A9F66F224B0}" srcId="{54B4828B-DD1E-40D9-8E52-FD6CC08D152F}" destId="{73E87115-C3AD-4420-A20F-1F2EE976BC04}" srcOrd="3" destOrd="0" parTransId="{9E4ABC53-139F-4C34-9989-B5118CA1CBAF}" sibTransId="{EFB247BF-8852-4D5D-B730-BD5E1E4A7B0E}"/>
    <dgm:cxn modelId="{A6B13F2F-AC1D-4851-AE09-FF5FB2D2F458}" type="presOf" srcId="{DFF6A25D-A949-4EBF-884A-0FEE13E25C77}" destId="{420EEB9D-7A87-47AD-B99A-9A79911FA5A5}" srcOrd="0" destOrd="3" presId="urn:microsoft.com/office/officeart/2005/8/layout/chevron2"/>
    <dgm:cxn modelId="{32AA960A-F5BB-4874-A0CA-09C64501D0B2}" type="presOf" srcId="{159E6106-B35B-4DCC-92C2-F7C308F0E2AE}" destId="{EF28B06E-F818-4FAB-9098-A6053F786315}" srcOrd="0" destOrd="2" presId="urn:microsoft.com/office/officeart/2005/8/layout/chevron2"/>
    <dgm:cxn modelId="{399A16AF-5DE0-42F3-B834-BA7EEF98DDE0}" type="presOf" srcId="{51DE50EB-77CB-485A-9D7A-DA5DD64F39E5}" destId="{18FEDCEE-B43F-45B8-B3C0-2C70FE25313F}" srcOrd="0" destOrd="0" presId="urn:microsoft.com/office/officeart/2005/8/layout/chevron2"/>
    <dgm:cxn modelId="{FC3155AE-6E27-4F8D-99BE-A46C8D966875}" srcId="{33F7434B-B87E-4ECF-B08F-D400A7342C56}" destId="{DFF6A25D-A949-4EBF-884A-0FEE13E25C77}" srcOrd="3" destOrd="0" parTransId="{772C7CCE-F46D-47BF-B618-498CC0875D97}" sibTransId="{6EE8C967-FAC2-465E-88F8-994C6D3D0BF6}"/>
    <dgm:cxn modelId="{A3A10D4B-EAFB-423E-B17C-B19291CC8B1D}" srcId="{6FE11491-7226-487F-9AB4-DFDE6F429739}" destId="{7B548DB9-1564-4A1C-8BFE-7302AA3C5ECD}" srcOrd="3" destOrd="0" parTransId="{94AB8E75-74BE-4620-80DD-31664EE60C1B}" sibTransId="{9F1BAEE5-9648-495C-B712-6EB063285481}"/>
    <dgm:cxn modelId="{E7E7C594-AB3A-4C45-B6C8-1D73F7B91681}" type="presOf" srcId="{3CA40075-D34C-49AD-81AF-E38EE0BF232A}" destId="{420EEB9D-7A87-47AD-B99A-9A79911FA5A5}" srcOrd="0" destOrd="2" presId="urn:microsoft.com/office/officeart/2005/8/layout/chevron2"/>
    <dgm:cxn modelId="{0CB7E64A-29DC-4EAE-B8CB-C4CB1E54C1BC}" type="presOf" srcId="{73E87115-C3AD-4420-A20F-1F2EE976BC04}" destId="{EF28B06E-F818-4FAB-9098-A6053F786315}" srcOrd="0" destOrd="3" presId="urn:microsoft.com/office/officeart/2005/8/layout/chevron2"/>
    <dgm:cxn modelId="{1A325250-0620-4FE6-8346-EE57D4D6556B}" srcId="{60AF0F36-F9E4-4687-B1E0-07AAA0267E9C}" destId="{54B4828B-DD1E-40D9-8E52-FD6CC08D152F}" srcOrd="0" destOrd="0" parTransId="{F3BAEE41-2F8B-418E-BA42-CACFA4F8E709}" sibTransId="{9C4E4FD4-A133-4306-AC0A-FE789246DCE6}"/>
    <dgm:cxn modelId="{9503AE6A-531B-4ABC-92A9-796195777C2E}" type="presOf" srcId="{54B4828B-DD1E-40D9-8E52-FD6CC08D152F}" destId="{BD71A62A-2D87-4AC9-B2CD-33EB8FFB0391}" srcOrd="0" destOrd="0" presId="urn:microsoft.com/office/officeart/2005/8/layout/chevron2"/>
    <dgm:cxn modelId="{5BA9D0A4-CDD4-4564-8D24-9893522D6BBD}" type="presOf" srcId="{60AF0F36-F9E4-4687-B1E0-07AAA0267E9C}" destId="{1B464A9B-7BE5-4636-B522-4E0E4CDB646E}" srcOrd="0" destOrd="0" presId="urn:microsoft.com/office/officeart/2005/8/layout/chevron2"/>
    <dgm:cxn modelId="{D89D7AF5-D7BE-4C8D-84E5-DEE9D4494CF9}" type="presParOf" srcId="{1B464A9B-7BE5-4636-B522-4E0E4CDB646E}" destId="{9D8E958E-E25A-41B0-AD4E-8BB2FCC41423}" srcOrd="0" destOrd="0" presId="urn:microsoft.com/office/officeart/2005/8/layout/chevron2"/>
    <dgm:cxn modelId="{D3C221B3-A63D-4D88-B443-909EB277797F}" type="presParOf" srcId="{9D8E958E-E25A-41B0-AD4E-8BB2FCC41423}" destId="{BD71A62A-2D87-4AC9-B2CD-33EB8FFB0391}" srcOrd="0" destOrd="0" presId="urn:microsoft.com/office/officeart/2005/8/layout/chevron2"/>
    <dgm:cxn modelId="{A332EF13-760D-400D-B9D2-866C4EA79778}" type="presParOf" srcId="{9D8E958E-E25A-41B0-AD4E-8BB2FCC41423}" destId="{EF28B06E-F818-4FAB-9098-A6053F786315}" srcOrd="1" destOrd="0" presId="urn:microsoft.com/office/officeart/2005/8/layout/chevron2"/>
    <dgm:cxn modelId="{90223728-57C6-4D9D-A72F-738DF22CD09A}" type="presParOf" srcId="{1B464A9B-7BE5-4636-B522-4E0E4CDB646E}" destId="{B9DEE630-15D6-492E-919B-96A48C67F6CA}" srcOrd="1" destOrd="0" presId="urn:microsoft.com/office/officeart/2005/8/layout/chevron2"/>
    <dgm:cxn modelId="{66F4C3F1-6514-4A78-A3E5-54C49C0FEBA2}" type="presParOf" srcId="{1B464A9B-7BE5-4636-B522-4E0E4CDB646E}" destId="{B57FE0E7-3EA1-4E5B-98A2-86BDB9AB2043}" srcOrd="2" destOrd="0" presId="urn:microsoft.com/office/officeart/2005/8/layout/chevron2"/>
    <dgm:cxn modelId="{D0AE5256-1F2D-4BDC-ACD4-176DEE2FE72C}" type="presParOf" srcId="{B57FE0E7-3EA1-4E5B-98A2-86BDB9AB2043}" destId="{43EFAE5F-1B1F-4ED1-ABCF-2BE07E2A8732}" srcOrd="0" destOrd="0" presId="urn:microsoft.com/office/officeart/2005/8/layout/chevron2"/>
    <dgm:cxn modelId="{E6A0057D-8FEA-488C-9E97-9E391FAE401B}" type="presParOf" srcId="{B57FE0E7-3EA1-4E5B-98A2-86BDB9AB2043}" destId="{18FEDCEE-B43F-45B8-B3C0-2C70FE25313F}" srcOrd="1" destOrd="0" presId="urn:microsoft.com/office/officeart/2005/8/layout/chevron2"/>
    <dgm:cxn modelId="{D451BA6E-280F-4262-A2F1-F5E860969088}" type="presParOf" srcId="{1B464A9B-7BE5-4636-B522-4E0E4CDB646E}" destId="{6C67E08A-8DF8-4F19-9369-C051F99E99A6}" srcOrd="3" destOrd="0" presId="urn:microsoft.com/office/officeart/2005/8/layout/chevron2"/>
    <dgm:cxn modelId="{4A4870AF-B180-409D-A653-F51A9A4D516A}" type="presParOf" srcId="{1B464A9B-7BE5-4636-B522-4E0E4CDB646E}" destId="{1CF99A44-6913-427D-9984-81E46131F883}" srcOrd="4" destOrd="0" presId="urn:microsoft.com/office/officeart/2005/8/layout/chevron2"/>
    <dgm:cxn modelId="{7CE9C845-A155-4EAC-B335-0101E9DD575B}" type="presParOf" srcId="{1CF99A44-6913-427D-9984-81E46131F883}" destId="{CD6A78A1-A2AF-4326-90DF-0BB66640AAA4}" srcOrd="0" destOrd="0" presId="urn:microsoft.com/office/officeart/2005/8/layout/chevron2"/>
    <dgm:cxn modelId="{50587203-780F-4BF5-BF6B-F80E8B385D4A}" type="presParOf" srcId="{1CF99A44-6913-427D-9984-81E46131F883}" destId="{420EEB9D-7A87-47AD-B99A-9A79911FA5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1A62A-2D87-4AC9-B2CD-33EB8FFB0391}">
      <dsp:nvSpPr>
        <dsp:cNvPr id="0" name=""/>
        <dsp:cNvSpPr/>
      </dsp:nvSpPr>
      <dsp:spPr>
        <a:xfrm rot="5400000">
          <a:off x="-289718" y="302307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accent5"/>
              </a:solidFill>
            </a:rPr>
            <a:t>DB/API</a:t>
          </a:r>
        </a:p>
      </dsp:txBody>
      <dsp:txXfrm rot="-5400000">
        <a:off x="1" y="688598"/>
        <a:ext cx="1352020" cy="579438"/>
      </dsp:txXfrm>
    </dsp:sp>
    <dsp:sp modelId="{EF28B06E-F818-4FAB-9098-A6053F78631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/>
            <a:t>MySql</a:t>
          </a:r>
          <a:r>
            <a:rPr lang="en-US" sz="1800" kern="1200" dirty="0"/>
            <a:t> and 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Login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Lobby selections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Board locations</a:t>
          </a:r>
        </a:p>
      </dsp:txBody>
      <dsp:txXfrm rot="-5400000">
        <a:off x="1352020" y="64373"/>
        <a:ext cx="6714693" cy="1132875"/>
      </dsp:txXfrm>
    </dsp:sp>
    <dsp:sp modelId="{43EFAE5F-1B1F-4ED1-ABCF-2BE07E2A8732}">
      <dsp:nvSpPr>
        <dsp:cNvPr id="0" name=""/>
        <dsp:cNvSpPr/>
      </dsp:nvSpPr>
      <dsp:spPr>
        <a:xfrm rot="5400000">
          <a:off x="-289718" y="2050416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accent5"/>
              </a:solidFill>
            </a:rPr>
            <a:t>UI</a:t>
          </a:r>
        </a:p>
      </dsp:txBody>
      <dsp:txXfrm rot="-5400000">
        <a:off x="1" y="2436707"/>
        <a:ext cx="1352020" cy="579438"/>
      </dsp:txXfrm>
    </dsp:sp>
    <dsp:sp modelId="{18FEDCEE-B43F-45B8-B3C0-2C70FE25313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Unity and C #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Login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Main Menu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Lobby</a:t>
          </a:r>
        </a:p>
      </dsp:txBody>
      <dsp:txXfrm rot="-5400000">
        <a:off x="1352020" y="1804891"/>
        <a:ext cx="6714693" cy="1132875"/>
      </dsp:txXfrm>
    </dsp:sp>
    <dsp:sp modelId="{CD6A78A1-A2AF-4326-90DF-0BB66640AAA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accent5"/>
              </a:solidFill>
            </a:rPr>
            <a:t>Board</a:t>
          </a:r>
        </a:p>
      </dsp:txBody>
      <dsp:txXfrm rot="-5400000">
        <a:off x="1" y="4160131"/>
        <a:ext cx="1352020" cy="579438"/>
      </dsp:txXfrm>
    </dsp:sp>
    <dsp:sp modelId="{420EEB9D-7A87-47AD-B99A-9A79911FA5A5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Unity and C #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Created based on host Location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Place ships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Attack board locations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54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7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7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1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0D8-88F9-4068-B26C-446440C6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KnightShips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A1C2B-9E25-4E78-9A15-AA80D9D13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3 Large Project</a:t>
            </a:r>
          </a:p>
        </p:txBody>
      </p:sp>
    </p:spTree>
    <p:extLst>
      <p:ext uri="{BB962C8B-B14F-4D97-AF65-F5344CB8AC3E}">
        <p14:creationId xmlns:p14="http://schemas.microsoft.com/office/powerpoint/2010/main" val="24368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00225"/>
            <a:ext cx="10353762" cy="4324349"/>
          </a:xfrm>
        </p:spPr>
        <p:txBody>
          <a:bodyPr>
            <a:normAutofit/>
          </a:bodyPr>
          <a:lstStyle/>
          <a:p>
            <a:r>
              <a:rPr lang="en-US" dirty="0" smtClean="0"/>
              <a:t>Constructed all the UI panels</a:t>
            </a:r>
          </a:p>
          <a:p>
            <a:pPr lvl="1"/>
            <a:r>
              <a:rPr lang="en-US" dirty="0" smtClean="0"/>
              <a:t>The visual display </a:t>
            </a:r>
            <a:endParaRPr lang="en-US" dirty="0"/>
          </a:p>
          <a:p>
            <a:r>
              <a:rPr lang="en-US" dirty="0" smtClean="0"/>
              <a:t>Link UI panels to scripts</a:t>
            </a:r>
          </a:p>
          <a:p>
            <a:pPr lvl="1"/>
            <a:r>
              <a:rPr lang="en-US" dirty="0" smtClean="0"/>
              <a:t>UI input is stored in game objects</a:t>
            </a:r>
          </a:p>
          <a:p>
            <a:pPr lvl="1"/>
            <a:r>
              <a:rPr lang="en-US" dirty="0" smtClean="0"/>
              <a:t>Game objects’ scripts send information to database</a:t>
            </a:r>
          </a:p>
          <a:p>
            <a:r>
              <a:rPr lang="en-US" dirty="0" smtClean="0"/>
              <a:t>Local data store</a:t>
            </a:r>
          </a:p>
          <a:p>
            <a:pPr lvl="1"/>
            <a:r>
              <a:rPr lang="en-US" dirty="0" smtClean="0"/>
              <a:t>Store information that is relevant in each scene</a:t>
            </a:r>
          </a:p>
          <a:p>
            <a:pPr lvl="1"/>
            <a:r>
              <a:rPr lang="en-US" dirty="0" smtClean="0"/>
              <a:t>Time, size of ocean, player count, etc.</a:t>
            </a:r>
          </a:p>
          <a:p>
            <a:pPr lvl="1"/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The Breakdown: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144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70" y="1772214"/>
            <a:ext cx="10353762" cy="4342836"/>
          </a:xfrm>
        </p:spPr>
        <p:txBody>
          <a:bodyPr>
            <a:normAutofit/>
          </a:bodyPr>
          <a:lstStyle/>
          <a:p>
            <a:r>
              <a:rPr lang="en-US" dirty="0"/>
              <a:t>Game Board</a:t>
            </a:r>
          </a:p>
          <a:p>
            <a:pPr lvl="1"/>
            <a:r>
              <a:rPr lang="en-US" dirty="0"/>
              <a:t>Creation of each square on board</a:t>
            </a:r>
          </a:p>
          <a:p>
            <a:pPr lvl="1"/>
            <a:r>
              <a:rPr lang="en-US" dirty="0"/>
              <a:t>C# Integration to simplify each object</a:t>
            </a:r>
          </a:p>
          <a:p>
            <a:r>
              <a:rPr lang="en-US" dirty="0"/>
              <a:t>Ship Recognition</a:t>
            </a:r>
          </a:p>
          <a:p>
            <a:pPr lvl="1"/>
            <a:r>
              <a:rPr lang="en-US" dirty="0"/>
              <a:t>Calculating touch position to send ship placement to database</a:t>
            </a:r>
          </a:p>
          <a:p>
            <a:r>
              <a:rPr lang="en-US" dirty="0" smtClean="0"/>
              <a:t>Connecting to Lobby</a:t>
            </a:r>
          </a:p>
          <a:p>
            <a:pPr lvl="1"/>
            <a:r>
              <a:rPr lang="en-US" dirty="0" smtClean="0"/>
              <a:t>Lobby Ids</a:t>
            </a:r>
          </a:p>
          <a:p>
            <a:pPr lvl="1"/>
            <a:r>
              <a:rPr lang="en-US" dirty="0" smtClean="0"/>
              <a:t>Scene Changes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The Breakdown: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Game Interface</a:t>
            </a:r>
          </a:p>
        </p:txBody>
      </p:sp>
    </p:spTree>
    <p:extLst>
      <p:ext uri="{BB962C8B-B14F-4D97-AF65-F5344CB8AC3E}">
        <p14:creationId xmlns:p14="http://schemas.microsoft.com/office/powerpoint/2010/main" val="2010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29" y="1460390"/>
            <a:ext cx="10353762" cy="3695136"/>
          </a:xfrm>
        </p:spPr>
        <p:txBody>
          <a:bodyPr/>
          <a:lstStyle/>
          <a:p>
            <a:r>
              <a:rPr lang="en-US" dirty="0"/>
              <a:t>C# Scripts utilizing </a:t>
            </a:r>
            <a:r>
              <a:rPr lang="en-US" dirty="0" err="1"/>
              <a:t>NewtonSoft</a:t>
            </a:r>
            <a:r>
              <a:rPr lang="en-US" dirty="0"/>
              <a:t> </a:t>
            </a:r>
            <a:r>
              <a:rPr lang="en-US" dirty="0" err="1"/>
              <a:t>JSON.Net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Sending JSON</a:t>
            </a:r>
          </a:p>
          <a:p>
            <a:pPr lvl="2"/>
            <a:r>
              <a:rPr lang="en-US" dirty="0"/>
              <a:t>Taking information from the UI and converting to JSON using </a:t>
            </a:r>
            <a:r>
              <a:rPr lang="en-US" dirty="0" err="1"/>
              <a:t>SerializeObject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Receiving JSON</a:t>
            </a:r>
          </a:p>
          <a:p>
            <a:pPr lvl="2"/>
            <a:r>
              <a:rPr lang="en-US" dirty="0"/>
              <a:t>Receiving information from PHP and parsing it using </a:t>
            </a:r>
            <a:r>
              <a:rPr lang="en-US" dirty="0" err="1"/>
              <a:t>DeserializeObject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The Breakdown: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Data transfer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C731F-C2D5-4850-9621-81D09C91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60" y="2827337"/>
            <a:ext cx="5086350" cy="1203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319E6-54B5-4B58-A70D-495DF0D4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60" y="5028087"/>
            <a:ext cx="6457950" cy="15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70" y="1772214"/>
            <a:ext cx="10353762" cy="4342836"/>
          </a:xfrm>
        </p:spPr>
        <p:txBody>
          <a:bodyPr>
            <a:normAutofit/>
          </a:bodyPr>
          <a:lstStyle/>
          <a:p>
            <a:r>
              <a:rPr lang="en-US" dirty="0" smtClean="0"/>
              <a:t>Lock Table</a:t>
            </a:r>
            <a:r>
              <a:rPr lang="en-US" dirty="0"/>
              <a:t> </a:t>
            </a:r>
            <a:r>
              <a:rPr lang="en-US" dirty="0" smtClean="0"/>
              <a:t>is used to prevent deadlock when multiple try to access the database.</a:t>
            </a:r>
          </a:p>
          <a:p>
            <a:pPr lvl="1"/>
            <a:r>
              <a:rPr lang="en-US" dirty="0" smtClean="0"/>
              <a:t>Only one person can edit the database at a time</a:t>
            </a:r>
          </a:p>
          <a:p>
            <a:r>
              <a:rPr lang="en-US" dirty="0" smtClean="0"/>
              <a:t>ARC  was used for testing all the </a:t>
            </a:r>
            <a:r>
              <a:rPr lang="en-US" dirty="0" err="1" smtClean="0"/>
              <a:t>php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KnightShip’s</a:t>
            </a:r>
            <a:r>
              <a:rPr lang="en-US" dirty="0" smtClean="0"/>
              <a:t> database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The Breakdown: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Backend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59" y="3747434"/>
            <a:ext cx="6806514" cy="2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791C-5738-4B60-A982-4842A44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40" y="-351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LEADERBOARD</a:t>
            </a:r>
            <a:endParaRPr lang="en-US" sz="5000" dirty="0"/>
          </a:p>
        </p:txBody>
      </p:sp>
      <p:sp>
        <p:nvSpPr>
          <p:cNvPr id="4" name="AutoShape 10" descr="Image result for c#">
            <a:extLst>
              <a:ext uri="{FF2B5EF4-FFF2-40B4-BE49-F238E27FC236}">
                <a16:creationId xmlns:a16="http://schemas.microsoft.com/office/drawing/2014/main" id="{59B3F5FF-DFA6-4D0F-8655-8023096BAD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086150-D721-47D9-B26B-09D0E26E1C9E}"/>
              </a:ext>
            </a:extLst>
          </p:cNvPr>
          <p:cNvSpPr txBox="1">
            <a:spLocks/>
          </p:cNvSpPr>
          <p:nvPr/>
        </p:nvSpPr>
        <p:spPr>
          <a:xfrm>
            <a:off x="650633" y="1222760"/>
            <a:ext cx="10131425" cy="4717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Created web page using GoDaddy</a:t>
            </a:r>
          </a:p>
          <a:p>
            <a:r>
              <a:rPr lang="en-US" sz="2200" dirty="0">
                <a:latin typeface="Georgia" panose="02040502050405020303" pitchFamily="18" charset="0"/>
              </a:rPr>
              <a:t>Displays all scores of each user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Sorts scores from highest to lowest.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Leaderboard is updated every few seconds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Accessible through computers and mobile devices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52C20-CCA0-4628-90A8-F08AB3AB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0" t="9745" r="20241" b="7308"/>
          <a:stretch/>
        </p:blipFill>
        <p:spPr>
          <a:xfrm>
            <a:off x="7244862" y="3004794"/>
            <a:ext cx="4605452" cy="35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Difficulties</a:t>
            </a:r>
            <a:endParaRPr lang="en-US" sz="50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 lnSpcReduction="10000"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DB/API</a:t>
            </a:r>
          </a:p>
          <a:p>
            <a:pPr lvl="1"/>
            <a:r>
              <a:rPr lang="en-US" sz="2200" dirty="0" smtClean="0">
                <a:latin typeface="Georgia" panose="02040502050405020303" pitchFamily="18" charset="0"/>
              </a:rPr>
              <a:t>GPS Coordinate Storage</a:t>
            </a:r>
          </a:p>
          <a:p>
            <a:pPr lvl="2"/>
            <a:r>
              <a:rPr lang="en-US" sz="2000" dirty="0" smtClean="0">
                <a:latin typeface="Georgia" panose="02040502050405020303" pitchFamily="18" charset="0"/>
              </a:rPr>
              <a:t>Usage of floats instead of doubles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Board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Aspect Ratios</a:t>
            </a:r>
            <a:endParaRPr lang="en-US" sz="2200" dirty="0" smtClean="0">
              <a:latin typeface="Georgia" panose="02040502050405020303" pitchFamily="18" charset="0"/>
            </a:endParaRPr>
          </a:p>
          <a:p>
            <a:pPr lvl="1"/>
            <a:r>
              <a:rPr lang="en-US" sz="2200" dirty="0" smtClean="0">
                <a:latin typeface="Georgia" panose="02040502050405020303" pitchFamily="18" charset="0"/>
              </a:rPr>
              <a:t>Connection to database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User Interface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Unity Collaboration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Integration of </a:t>
            </a:r>
            <a:r>
              <a:rPr lang="en-US" sz="2200" dirty="0" smtClean="0">
                <a:latin typeface="Georgia" panose="02040502050405020303" pitchFamily="18" charset="0"/>
              </a:rPr>
              <a:t>parts</a:t>
            </a:r>
            <a:endParaRPr lang="en-US" sz="2600" dirty="0" smtClean="0">
              <a:latin typeface="Georgia" panose="02040502050405020303" pitchFamily="18" charset="0"/>
            </a:endParaRPr>
          </a:p>
          <a:p>
            <a:r>
              <a:rPr lang="en-US" sz="2400" dirty="0" smtClean="0">
                <a:latin typeface="Georgia" panose="02040502050405020303" pitchFamily="18" charset="0"/>
              </a:rPr>
              <a:t>Protected Wi-Fi Connections</a:t>
            </a:r>
          </a:p>
          <a:p>
            <a:endParaRPr lang="en-US" sz="21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DDC-19E9-42D3-A8D4-1C4909F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73" y="336531"/>
            <a:ext cx="11010737" cy="1456267"/>
          </a:xfrm>
        </p:spPr>
        <p:txBody>
          <a:bodyPr>
            <a:noAutofit/>
          </a:bodyPr>
          <a:lstStyle/>
          <a:p>
            <a:r>
              <a:rPr lang="en-US" sz="12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3" y="1876515"/>
            <a:ext cx="4731877" cy="47318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81" y="1876515"/>
            <a:ext cx="4731877" cy="4731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5030" y="3596122"/>
            <a:ext cx="8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Code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247118" y="3919287"/>
            <a:ext cx="397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51804" y="3919287"/>
            <a:ext cx="462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Team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Ryan Hidalgo – Project manager, C# scripts, and database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Nathaniel </a:t>
            </a:r>
            <a:r>
              <a:rPr lang="en-US" sz="2400" dirty="0" err="1">
                <a:latin typeface="Georgia" panose="02040502050405020303" pitchFamily="18" charset="0"/>
              </a:rPr>
              <a:t>McKain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mr-IN" sz="2400" dirty="0">
                <a:latin typeface="Georgia" panose="02040502050405020303" pitchFamily="18" charset="0"/>
              </a:rPr>
              <a:t>–</a:t>
            </a:r>
            <a:r>
              <a:rPr lang="en-US" sz="2400" dirty="0">
                <a:latin typeface="Georgia" panose="02040502050405020303" pitchFamily="18" charset="0"/>
              </a:rPr>
              <a:t> GPS algorithms and gameplay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Ryan </a:t>
            </a:r>
            <a:r>
              <a:rPr lang="en-US" sz="2400" dirty="0" err="1">
                <a:latin typeface="Georgia" panose="02040502050405020303" pitchFamily="18" charset="0"/>
              </a:rPr>
              <a:t>Heitz</a:t>
            </a:r>
            <a:r>
              <a:rPr lang="en-US" sz="2400" dirty="0">
                <a:latin typeface="Georgia" panose="02040502050405020303" pitchFamily="18" charset="0"/>
              </a:rPr>
              <a:t> – C# Scripts and Leaderboard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Phuoc Nguyen </a:t>
            </a:r>
            <a:r>
              <a:rPr lang="mr-IN" sz="2400" dirty="0">
                <a:latin typeface="Georgia" panose="02040502050405020303" pitchFamily="18" charset="0"/>
              </a:rPr>
              <a:t>–</a:t>
            </a:r>
            <a:r>
              <a:rPr lang="en-US" sz="2400" dirty="0">
                <a:latin typeface="Georgia" panose="02040502050405020303" pitchFamily="18" charset="0"/>
              </a:rPr>
              <a:t> PHP backend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Shawn Berkley </a:t>
            </a:r>
            <a:r>
              <a:rPr lang="mr-IN" sz="2400" dirty="0">
                <a:latin typeface="Georgia" panose="02040502050405020303" pitchFamily="18" charset="0"/>
              </a:rPr>
              <a:t>–</a:t>
            </a:r>
            <a:r>
              <a:rPr lang="en-US" sz="2400" dirty="0">
                <a:latin typeface="Georgia" panose="02040502050405020303" pitchFamily="18" charset="0"/>
              </a:rPr>
              <a:t> Menu </a:t>
            </a:r>
            <a:r>
              <a:rPr lang="en-US" sz="2400" dirty="0" smtClean="0">
                <a:latin typeface="Georgia" panose="02040502050405020303" pitchFamily="18" charset="0"/>
              </a:rPr>
              <a:t>scene, </a:t>
            </a:r>
            <a:r>
              <a:rPr lang="en-US" sz="2400" dirty="0">
                <a:latin typeface="Georgia" panose="02040502050405020303" pitchFamily="18" charset="0"/>
              </a:rPr>
              <a:t>integration and C# scripts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Zach Steinberg </a:t>
            </a:r>
            <a:r>
              <a:rPr lang="mr-IN" sz="2400" dirty="0">
                <a:latin typeface="Georgia" panose="02040502050405020303" pitchFamily="18" charset="0"/>
              </a:rPr>
              <a:t>–</a:t>
            </a:r>
            <a:r>
              <a:rPr lang="en-US" sz="2400" dirty="0">
                <a:latin typeface="Georgia" panose="02040502050405020303" pitchFamily="18" charset="0"/>
              </a:rPr>
              <a:t> C# scripts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Jared Jackson </a:t>
            </a:r>
            <a:r>
              <a:rPr lang="mr-IN" sz="2400" dirty="0">
                <a:latin typeface="Georgia" panose="02040502050405020303" pitchFamily="18" charset="0"/>
              </a:rPr>
              <a:t>–</a:t>
            </a:r>
            <a:r>
              <a:rPr lang="en-US" sz="2400" dirty="0">
                <a:latin typeface="Georgia" panose="02040502050405020303" pitchFamily="18" charset="0"/>
              </a:rPr>
              <a:t> Gameplay </a:t>
            </a:r>
            <a:r>
              <a:rPr lang="en-US" sz="2000" dirty="0">
                <a:latin typeface="Georgia" panose="02040502050405020303" pitchFamily="18" charset="0"/>
              </a:rPr>
              <a:t>and UI Design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What is KnightShips?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 new take on the classic board game Battleship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GPS based mobile board game 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Hide ships in real locations</a:t>
            </a: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Outwit your friends by hiding your ships in hard to reach locations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Search and destroy</a:t>
            </a:r>
          </a:p>
          <a:p>
            <a:pPr lvl="2"/>
            <a:r>
              <a:rPr lang="en-US" sz="2000" dirty="0" smtClean="0">
                <a:latin typeface="Georgia" panose="02040502050405020303" pitchFamily="18" charset="0"/>
              </a:rPr>
              <a:t>Walk around your real world environment to look </a:t>
            </a:r>
            <a:r>
              <a:rPr lang="en-US" sz="2000" smtClean="0">
                <a:latin typeface="Georgia" panose="02040502050405020303" pitchFamily="18" charset="0"/>
              </a:rPr>
              <a:t>for battleships</a:t>
            </a:r>
            <a:endParaRPr lang="en-US" sz="2000" dirty="0">
              <a:latin typeface="Georgia" panose="02040502050405020303" pitchFamily="18" charset="0"/>
            </a:endParaRP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Use your current location to deploy devastating attacks around you</a:t>
            </a:r>
          </a:p>
          <a:p>
            <a:pPr marL="914400" lvl="2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Features &amp;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Play with up to 8 total players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Lobby System</a:t>
            </a:r>
            <a:endParaRPr lang="en-US" sz="22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Host creates a lobby and receives a lobby id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Players join lobby with that id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In-Game GPS functionality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Players are given time to deploy ships on a board mapped to the real world 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Move around to attack locations near your GPS position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30 second attack cool down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Attack as many ships as possible before </a:t>
            </a:r>
            <a:r>
              <a:rPr lang="en-US" sz="2200" dirty="0" smtClean="0">
                <a:latin typeface="Georgia" panose="02040502050405020303" pitchFamily="18" charset="0"/>
              </a:rPr>
              <a:t>time runs out</a:t>
            </a:r>
            <a:endParaRPr lang="en-US" sz="2200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Walk around to </a:t>
            </a:r>
            <a:r>
              <a:rPr lang="en-US" sz="2200" dirty="0" smtClean="0">
                <a:latin typeface="Georgia" panose="02040502050405020303" pitchFamily="18" charset="0"/>
              </a:rPr>
              <a:t>be able </a:t>
            </a:r>
            <a:r>
              <a:rPr lang="en-US" sz="2200" smtClean="0">
                <a:latin typeface="Georgia" panose="02040502050405020303" pitchFamily="18" charset="0"/>
              </a:rPr>
              <a:t>to attack different squares</a:t>
            </a:r>
            <a:endParaRPr lang="en-US" sz="2600" dirty="0" smtClean="0">
              <a:latin typeface="Georgia" panose="02040502050405020303" pitchFamily="18" charset="0"/>
            </a:endParaRPr>
          </a:p>
          <a:p>
            <a:r>
              <a:rPr lang="en-US" sz="2400" dirty="0" smtClean="0">
                <a:latin typeface="Georgia" panose="02040502050405020303" pitchFamily="18" charset="0"/>
              </a:rPr>
              <a:t>Point System</a:t>
            </a:r>
          </a:p>
          <a:p>
            <a:pPr lvl="1"/>
            <a:r>
              <a:rPr lang="en-US" sz="2100" dirty="0" smtClean="0">
                <a:latin typeface="Georgia" panose="02040502050405020303" pitchFamily="18" charset="0"/>
              </a:rPr>
              <a:t>Gain </a:t>
            </a:r>
            <a:r>
              <a:rPr lang="en-US" sz="2100" dirty="0">
                <a:latin typeface="Georgia" panose="02040502050405020303" pitchFamily="18" charset="0"/>
              </a:rPr>
              <a:t>and lose points based on ships hit/sunk</a:t>
            </a: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Using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C4EFD9B8-1EE9-46C7-9795-5981891E0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" t="1828" r="1506" b="4191"/>
          <a:stretch/>
        </p:blipFill>
        <p:spPr>
          <a:xfrm>
            <a:off x="2435551" y="1153425"/>
            <a:ext cx="7340838" cy="55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Time Allocation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CB982E6E-B141-4A0D-A0C5-41A7AC6ED5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30577"/>
              </p:ext>
            </p:extLst>
          </p:nvPr>
        </p:nvGraphicFramePr>
        <p:xfrm>
          <a:off x="914400" y="2128838"/>
          <a:ext cx="1035367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Worksheet" r:id="rId3" imgW="15221058" imgH="5334102" progId="Excel.Sheet.12">
                  <p:embed/>
                </p:oleObj>
              </mc:Choice>
              <mc:Fallback>
                <p:oleObj name="Worksheet" r:id="rId3" imgW="15221058" imgH="5334102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252586EC-BDFF-47B6-9387-2382C1BDB7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128838"/>
                        <a:ext cx="1035367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0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Data Management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927B97-6AE5-40A3-AE9B-448AFCE0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52" y="1184962"/>
            <a:ext cx="9391409" cy="56380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36466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20694" y="4430203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20694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33360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33360" y="587734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0694" y="5026550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20694" y="4728376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33360" y="2169104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33360" y="6151382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791C-5738-4B60-A982-4842A44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40" y="-351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Technology used</a:t>
            </a:r>
            <a:endParaRPr lang="en-US" sz="5000" dirty="0"/>
          </a:p>
        </p:txBody>
      </p:sp>
      <p:sp>
        <p:nvSpPr>
          <p:cNvPr id="4" name="AutoShape 10" descr="Image result for c#">
            <a:extLst>
              <a:ext uri="{FF2B5EF4-FFF2-40B4-BE49-F238E27FC236}">
                <a16:creationId xmlns:a16="http://schemas.microsoft.com/office/drawing/2014/main" id="{59B3F5FF-DFA6-4D0F-8655-8023096BAD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086150-D721-47D9-B26B-09D0E26E1C9E}"/>
              </a:ext>
            </a:extLst>
          </p:cNvPr>
          <p:cNvSpPr txBox="1">
            <a:spLocks/>
          </p:cNvSpPr>
          <p:nvPr/>
        </p:nvSpPr>
        <p:spPr>
          <a:xfrm>
            <a:off x="650633" y="1732683"/>
            <a:ext cx="10131425" cy="4717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Georgia" panose="02040502050405020303" pitchFamily="18" charset="0"/>
              </a:rPr>
              <a:t>Visual Studio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C#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Unity</a:t>
            </a:r>
          </a:p>
          <a:p>
            <a:r>
              <a:rPr lang="en-US" sz="2200" dirty="0">
                <a:latin typeface="Georgia" panose="02040502050405020303" pitchFamily="18" charset="0"/>
              </a:rPr>
              <a:t>GoDaddy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HTML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CSS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JavaScript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PHP</a:t>
            </a:r>
          </a:p>
          <a:p>
            <a:pPr lvl="1"/>
            <a:r>
              <a:rPr lang="en-US" sz="2000" dirty="0" err="1">
                <a:latin typeface="Georgia" panose="02040502050405020303" pitchFamily="18" charset="0"/>
              </a:rPr>
              <a:t>cPanel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</p:txBody>
      </p:sp>
      <p:pic>
        <p:nvPicPr>
          <p:cNvPr id="2066" name="Picture 18" descr="Image result for unity logo transparent">
            <a:extLst>
              <a:ext uri="{FF2B5EF4-FFF2-40B4-BE49-F238E27FC236}">
                <a16:creationId xmlns:a16="http://schemas.microsoft.com/office/drawing/2014/main" id="{745B9EE6-B391-4A9A-82C4-6EE29D4A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83" y="1286620"/>
            <a:ext cx="2924175" cy="1063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72" name="Picture 24" descr="Image result for visual studio transparent logo">
            <a:extLst>
              <a:ext uri="{FF2B5EF4-FFF2-40B4-BE49-F238E27FC236}">
                <a16:creationId xmlns:a16="http://schemas.microsoft.com/office/drawing/2014/main" id="{D7B335BB-4D6D-4336-BFC5-E3E243E6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83" y="2825986"/>
            <a:ext cx="2926080" cy="145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74" name="Picture 26" descr="Image result for go daddy logo transparent">
            <a:extLst>
              <a:ext uri="{FF2B5EF4-FFF2-40B4-BE49-F238E27FC236}">
                <a16:creationId xmlns:a16="http://schemas.microsoft.com/office/drawing/2014/main" id="{E49266D0-D59E-4F18-827C-8DF311299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83" y="4770480"/>
            <a:ext cx="2926080" cy="1463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2394194" cy="23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91" y="2324756"/>
            <a:ext cx="3365536" cy="1817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99" y="1235817"/>
            <a:ext cx="4109054" cy="897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t="18138" r="21910" b="18138"/>
          <a:stretch/>
        </p:blipFill>
        <p:spPr>
          <a:xfrm>
            <a:off x="3668036" y="4197471"/>
            <a:ext cx="2142816" cy="24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Technology Implemented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563223"/>
              </p:ext>
            </p:extLst>
          </p:nvPr>
        </p:nvGraphicFramePr>
        <p:xfrm>
          <a:off x="1687513" y="12067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2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BA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A500"/>
      </a:accent5>
      <a:accent6>
        <a:srgbClr val="9C6A6A"/>
      </a:accent6>
      <a:hlink>
        <a:srgbClr val="2998E3"/>
      </a:hlink>
      <a:folHlink>
        <a:srgbClr val="7F723D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1055</TotalTime>
  <Words>490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Georgia</vt:lpstr>
      <vt:lpstr>Mangal</vt:lpstr>
      <vt:lpstr>Rockwell</vt:lpstr>
      <vt:lpstr>Damask</vt:lpstr>
      <vt:lpstr>Worksheet</vt:lpstr>
      <vt:lpstr>KnightShips</vt:lpstr>
      <vt:lpstr>Team and Roles</vt:lpstr>
      <vt:lpstr>What is KnightShips?</vt:lpstr>
      <vt:lpstr>Features &amp; Gameplay</vt:lpstr>
      <vt:lpstr>Using The Application</vt:lpstr>
      <vt:lpstr>Time Allocation</vt:lpstr>
      <vt:lpstr>Data Management</vt:lpstr>
      <vt:lpstr>Technology used</vt:lpstr>
      <vt:lpstr>Technology Implemented</vt:lpstr>
      <vt:lpstr>The Breakdown: User Interface</vt:lpstr>
      <vt:lpstr>The Breakdown: Game Interface</vt:lpstr>
      <vt:lpstr>The Breakdown: Data transfer</vt:lpstr>
      <vt:lpstr>The Breakdown: Backend</vt:lpstr>
      <vt:lpstr>LEADERBOARD</vt:lpstr>
      <vt:lpstr>Difficulties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KnightShips</dc:title>
  <dc:creator>Jared Jackson</dc:creator>
  <cp:lastModifiedBy>Jared Jackson</cp:lastModifiedBy>
  <cp:revision>90</cp:revision>
  <dcterms:created xsi:type="dcterms:W3CDTF">2018-07-05T16:58:34Z</dcterms:created>
  <dcterms:modified xsi:type="dcterms:W3CDTF">2018-08-02T15:48:10Z</dcterms:modified>
</cp:coreProperties>
</file>