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204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 Hinrichs" userId="9ad3713c28cf9263" providerId="LiveId" clId="{B0F2D48D-DA5A-4B3E-AE6C-A4F2B85E5CB9}"/>
    <pc:docChg chg="undo custSel addSld modSld">
      <pc:chgData name="Ran Hinrichs" userId="9ad3713c28cf9263" providerId="LiveId" clId="{B0F2D48D-DA5A-4B3E-AE6C-A4F2B85E5CB9}" dt="2025-05-17T20:12:15.704" v="29" actId="680"/>
      <pc:docMkLst>
        <pc:docMk/>
      </pc:docMkLst>
      <pc:sldChg chg="modSp mod">
        <pc:chgData name="Ran Hinrichs" userId="9ad3713c28cf9263" providerId="LiveId" clId="{B0F2D48D-DA5A-4B3E-AE6C-A4F2B85E5CB9}" dt="2025-05-17T19:19:07.006" v="26" actId="27636"/>
        <pc:sldMkLst>
          <pc:docMk/>
          <pc:sldMk cId="0" sldId="256"/>
        </pc:sldMkLst>
        <pc:spChg chg="mod">
          <ac:chgData name="Ran Hinrichs" userId="9ad3713c28cf9263" providerId="LiveId" clId="{B0F2D48D-DA5A-4B3E-AE6C-A4F2B85E5CB9}" dt="2025-05-17T19:19:07.006" v="26" actId="27636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new mod">
        <pc:chgData name="Ran Hinrichs" userId="9ad3713c28cf9263" providerId="LiveId" clId="{B0F2D48D-DA5A-4B3E-AE6C-A4F2B85E5CB9}" dt="2025-05-17T19:16:47.276" v="6" actId="21"/>
        <pc:sldMkLst>
          <pc:docMk/>
          <pc:sldMk cId="3231836196" sldId="257"/>
        </pc:sldMkLst>
        <pc:spChg chg="mod">
          <ac:chgData name="Ran Hinrichs" userId="9ad3713c28cf9263" providerId="LiveId" clId="{B0F2D48D-DA5A-4B3E-AE6C-A4F2B85E5CB9}" dt="2025-05-17T19:16:40.855" v="5"/>
          <ac:spMkLst>
            <pc:docMk/>
            <pc:sldMk cId="3231836196" sldId="257"/>
            <ac:spMk id="3" creationId="{9D856EA9-3B33-B2AE-2A37-488B8EF43E73}"/>
          </ac:spMkLst>
        </pc:spChg>
        <pc:spChg chg="add del">
          <ac:chgData name="Ran Hinrichs" userId="9ad3713c28cf9263" providerId="LiveId" clId="{B0F2D48D-DA5A-4B3E-AE6C-A4F2B85E5CB9}" dt="2025-05-17T19:16:47.276" v="6" actId="21"/>
          <ac:spMkLst>
            <pc:docMk/>
            <pc:sldMk cId="3231836196" sldId="257"/>
            <ac:spMk id="5" creationId="{4E388FF0-E4F9-EDA5-5B53-E1C1F9F2F384}"/>
          </ac:spMkLst>
        </pc:spChg>
      </pc:sldChg>
      <pc:sldChg chg="modSp new mod">
        <pc:chgData name="Ran Hinrichs" userId="9ad3713c28cf9263" providerId="LiveId" clId="{B0F2D48D-DA5A-4B3E-AE6C-A4F2B85E5CB9}" dt="2025-05-17T19:17:15.428" v="17" actId="20577"/>
        <pc:sldMkLst>
          <pc:docMk/>
          <pc:sldMk cId="712161165" sldId="258"/>
        </pc:sldMkLst>
        <pc:spChg chg="mod">
          <ac:chgData name="Ran Hinrichs" userId="9ad3713c28cf9263" providerId="LiveId" clId="{B0F2D48D-DA5A-4B3E-AE6C-A4F2B85E5CB9}" dt="2025-05-17T19:17:06.174" v="11"/>
          <ac:spMkLst>
            <pc:docMk/>
            <pc:sldMk cId="712161165" sldId="258"/>
            <ac:spMk id="2" creationId="{4D79306D-E4BC-0FAE-C763-422DCD499C3F}"/>
          </ac:spMkLst>
        </pc:spChg>
        <pc:spChg chg="mod">
          <ac:chgData name="Ran Hinrichs" userId="9ad3713c28cf9263" providerId="LiveId" clId="{B0F2D48D-DA5A-4B3E-AE6C-A4F2B85E5CB9}" dt="2025-05-17T19:17:15.428" v="17" actId="20577"/>
          <ac:spMkLst>
            <pc:docMk/>
            <pc:sldMk cId="712161165" sldId="258"/>
            <ac:spMk id="3" creationId="{B0713385-71A5-C81F-74F0-8B4DD69C90D7}"/>
          </ac:spMkLst>
        </pc:spChg>
      </pc:sldChg>
      <pc:sldChg chg="modSp new mod">
        <pc:chgData name="Ran Hinrichs" userId="9ad3713c28cf9263" providerId="LiveId" clId="{B0F2D48D-DA5A-4B3E-AE6C-A4F2B85E5CB9}" dt="2025-05-17T19:18:52.319" v="22"/>
        <pc:sldMkLst>
          <pc:docMk/>
          <pc:sldMk cId="1698827618" sldId="259"/>
        </pc:sldMkLst>
        <pc:spChg chg="mod">
          <ac:chgData name="Ran Hinrichs" userId="9ad3713c28cf9263" providerId="LiveId" clId="{B0F2D48D-DA5A-4B3E-AE6C-A4F2B85E5CB9}" dt="2025-05-17T19:18:52.319" v="22"/>
          <ac:spMkLst>
            <pc:docMk/>
            <pc:sldMk cId="1698827618" sldId="259"/>
            <ac:spMk id="3" creationId="{0157390B-998C-B20E-B0DB-4BB0CFFF3EE2}"/>
          </ac:spMkLst>
        </pc:spChg>
      </pc:sldChg>
      <pc:sldChg chg="modSp new mod">
        <pc:chgData name="Ran Hinrichs" userId="9ad3713c28cf9263" providerId="LiveId" clId="{B0F2D48D-DA5A-4B3E-AE6C-A4F2B85E5CB9}" dt="2025-05-17T19:19:14.762" v="28"/>
        <pc:sldMkLst>
          <pc:docMk/>
          <pc:sldMk cId="652957400" sldId="260"/>
        </pc:sldMkLst>
        <pc:spChg chg="mod">
          <ac:chgData name="Ran Hinrichs" userId="9ad3713c28cf9263" providerId="LiveId" clId="{B0F2D48D-DA5A-4B3E-AE6C-A4F2B85E5CB9}" dt="2025-05-17T19:19:14.762" v="28"/>
          <ac:spMkLst>
            <pc:docMk/>
            <pc:sldMk cId="652957400" sldId="260"/>
            <ac:spMk id="3" creationId="{1CCEF46F-4532-463F-1971-84359EDC1735}"/>
          </ac:spMkLst>
        </pc:spChg>
      </pc:sldChg>
      <pc:sldChg chg="new">
        <pc:chgData name="Ran Hinrichs" userId="9ad3713c28cf9263" providerId="LiveId" clId="{B0F2D48D-DA5A-4B3E-AE6C-A4F2B85E5CB9}" dt="2025-05-17T20:12:15.704" v="29" actId="680"/>
        <pc:sldMkLst>
          <pc:docMk/>
          <pc:sldMk cId="411092475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DFD4-524D-7666-3A02-1CB3E2863E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E25D6-BDD5-ED47-D48B-328548F4B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24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Return on Ethical Intelligence – AIBQ Investment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• Year 1 Build Cost: ~$1M</a:t>
            </a:r>
          </a:p>
          <a:p>
            <a:r>
              <a:rPr dirty="0"/>
              <a:t>  - MVP: Mobile + Web + Aidan Agent + Dashboard Core</a:t>
            </a:r>
          </a:p>
          <a:p>
            <a:r>
              <a:rPr dirty="0"/>
              <a:t>  - Institutional Pilot: CyberEd in a Box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B1710-773B-BC88-E348-5A1246AA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56EA9-3B33-B2AE-2A37-488B8EF4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Projected Revenue (Y1 License): $200K+</a:t>
            </a:r>
          </a:p>
          <a:p>
            <a:r>
              <a:rPr lang="en-US" dirty="0"/>
              <a:t>  - 10 Institutions @ $20K/year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3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306D-E4BC-0FAE-C763-422DCD49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AIBQ Score = Trust Capital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3385-71A5-C81F-74F0-8B4DD69C9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- 85–100: Reflexive Ethical Co-Agency</a:t>
            </a:r>
          </a:p>
          <a:p>
            <a:r>
              <a:rPr lang="en-US" dirty="0"/>
              <a:t>  - 70–84: Strategic Reasoner</a:t>
            </a:r>
          </a:p>
          <a:p>
            <a:r>
              <a:rPr lang="en-US" dirty="0"/>
              <a:t>  - 50–69: Ethical Learner</a:t>
            </a:r>
          </a:p>
          <a:p>
            <a:r>
              <a:rPr lang="en-US" dirty="0"/>
              <a:t>  - &lt;50: High-Risk Placement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61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E4BE-78B3-5BE5-2B8C-A39FCFD1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7390B-998C-B20E-B0DB-4BB0CFFF3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Moral ROI: +10 AIBQ = ~25% Lift in Reliable Moral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2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8D60-0AE0-6479-B468-CE07C40D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EF46F-4532-463F-1971-84359EDC1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Why Cyber First?</a:t>
            </a:r>
          </a:p>
          <a:p>
            <a:r>
              <a:rPr lang="en-US" dirty="0"/>
              <a:t>  - Highest-stakes domain</a:t>
            </a:r>
          </a:p>
          <a:p>
            <a:r>
              <a:rPr lang="en-US" dirty="0"/>
              <a:t>  - Pressure-tested decisions = Max ROI</a:t>
            </a:r>
          </a:p>
          <a:p>
            <a:r>
              <a:rPr lang="en-US" dirty="0"/>
              <a:t>  - Proves scalability to wider society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5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127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Return on Ethical Intelligence – AIBQ Investment Pitch</vt:lpstr>
      <vt:lpstr>PowerPoint Presentation</vt:lpstr>
      <vt:lpstr>AIBQ Score = Trust Capital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Ran Hinrichs</cp:lastModifiedBy>
  <cp:revision>1</cp:revision>
  <dcterms:created xsi:type="dcterms:W3CDTF">2013-01-27T09:14:16Z</dcterms:created>
  <dcterms:modified xsi:type="dcterms:W3CDTF">2025-05-17T20:12:21Z</dcterms:modified>
  <cp:category/>
</cp:coreProperties>
</file>