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Return on Ethical Intelligence – AIBQ Investment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Year 1 Build Cost: ~$1M</a:t>
            </a:r>
          </a:p>
          <a:p>
            <a:r>
              <a:t>  - MVP: Mobile + Web + Aidan Agent + Dashboard Core</a:t>
            </a:r>
          </a:p>
          <a:p>
            <a:r>
              <a:t>  - Institutional Pilot: CyberEd in a Box</a:t>
            </a:r>
          </a:p>
          <a:p/>
          <a:p>
            <a:r>
              <a:t>• Projected Revenue (Y1 License): $200K+</a:t>
            </a:r>
          </a:p>
          <a:p>
            <a:r>
              <a:t>  - 10 Institutions @ $20K/year</a:t>
            </a:r>
          </a:p>
          <a:p/>
          <a:p>
            <a:r>
              <a:t>• AIBQ Score = Trust Capital</a:t>
            </a:r>
          </a:p>
          <a:p>
            <a:r>
              <a:t>  - 85–100: Reflexive Ethical Co-Agency</a:t>
            </a:r>
          </a:p>
          <a:p>
            <a:r>
              <a:t>  - 70–84: Strategic Reasoner</a:t>
            </a:r>
          </a:p>
          <a:p>
            <a:r>
              <a:t>  - 50–69: Ethical Learner</a:t>
            </a:r>
          </a:p>
          <a:p>
            <a:r>
              <a:t>  - &lt;50: High-Risk Placement</a:t>
            </a:r>
          </a:p>
          <a:p/>
          <a:p>
            <a:r>
              <a:t>• Moral ROI: +10 AIBQ = ~25% Lift in Reliable Moral Decisions</a:t>
            </a:r>
          </a:p>
          <a:p/>
          <a:p>
            <a:r>
              <a:t>• Why Cyber First?</a:t>
            </a:r>
          </a:p>
          <a:p>
            <a:r>
              <a:t>  - Highest-stakes domain</a:t>
            </a:r>
          </a:p>
          <a:p>
            <a:r>
              <a:t>  - Pressure-tested decisions = Max ROI</a:t>
            </a:r>
          </a:p>
          <a:p>
            <a:r>
              <a:t>  - Proves scalability to wider society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