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3" r:id="rId4"/>
    <p:sldId id="264" r:id="rId5"/>
    <p:sldId id="266" r:id="rId6"/>
    <p:sldId id="267" r:id="rId7"/>
    <p:sldId id="268" r:id="rId8"/>
    <p:sldId id="262" r:id="rId9"/>
    <p:sldId id="257" r:id="rId10"/>
    <p:sldId id="258" r:id="rId11"/>
    <p:sldId id="261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1BDB5-D956-4E24-B135-AEAF58848462}" v="4" dt="2025-05-18T20:43:34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08" autoAdjust="0"/>
  </p:normalViewPr>
  <p:slideViewPr>
    <p:cSldViewPr snapToGrid="0" snapToObjects="1">
      <p:cViewPr varScale="1">
        <p:scale>
          <a:sx n="67" d="100"/>
          <a:sy n="67" d="100"/>
        </p:scale>
        <p:origin x="190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Hinrichs" userId="9ad3713c28cf9263" providerId="LiveId" clId="{0FB1BDB5-D956-4E24-B135-AEAF58848462}"/>
    <pc:docChg chg="undo custSel addSld modSld sldOrd">
      <pc:chgData name="Ran Hinrichs" userId="9ad3713c28cf9263" providerId="LiveId" clId="{0FB1BDB5-D956-4E24-B135-AEAF58848462}" dt="2025-05-18T21:02:11.392" v="90" actId="1076"/>
      <pc:docMkLst>
        <pc:docMk/>
      </pc:docMkLst>
      <pc:sldChg chg="addSp delSp modSp mod modNotesTx">
        <pc:chgData name="Ran Hinrichs" userId="9ad3713c28cf9263" providerId="LiveId" clId="{0FB1BDB5-D956-4E24-B135-AEAF58848462}" dt="2025-05-18T20:43:21.576" v="59"/>
        <pc:sldMkLst>
          <pc:docMk/>
          <pc:sldMk cId="0" sldId="256"/>
        </pc:sldMkLst>
        <pc:picChg chg="add del mod">
          <ac:chgData name="Ran Hinrichs" userId="9ad3713c28cf9263" providerId="LiveId" clId="{0FB1BDB5-D956-4E24-B135-AEAF58848462}" dt="2025-05-18T20:43:17.493" v="58" actId="21"/>
          <ac:picMkLst>
            <pc:docMk/>
            <pc:sldMk cId="0" sldId="256"/>
            <ac:picMk id="5" creationId="{3FCEA46B-B674-68FA-B53E-C43196665A8D}"/>
          </ac:picMkLst>
        </pc:picChg>
        <pc:picChg chg="add mod">
          <ac:chgData name="Ran Hinrichs" userId="9ad3713c28cf9263" providerId="LiveId" clId="{0FB1BDB5-D956-4E24-B135-AEAF58848462}" dt="2025-05-18T20:43:21.576" v="59"/>
          <ac:picMkLst>
            <pc:docMk/>
            <pc:sldMk cId="0" sldId="256"/>
            <ac:picMk id="6" creationId="{3FCEA46B-B674-68FA-B53E-C43196665A8D}"/>
          </ac:picMkLst>
        </pc:picChg>
      </pc:sldChg>
      <pc:sldChg chg="addSp modSp mod modNotesTx">
        <pc:chgData name="Ran Hinrichs" userId="9ad3713c28cf9263" providerId="LiveId" clId="{0FB1BDB5-D956-4E24-B135-AEAF58848462}" dt="2025-05-17T20:30:50.724" v="22" actId="20577"/>
        <pc:sldMkLst>
          <pc:docMk/>
          <pc:sldMk cId="0" sldId="257"/>
        </pc:sldMkLst>
        <pc:spChg chg="mod">
          <ac:chgData name="Ran Hinrichs" userId="9ad3713c28cf9263" providerId="LiveId" clId="{0FB1BDB5-D956-4E24-B135-AEAF58848462}" dt="2025-05-17T20:27:31.307" v="1" actId="27636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Ran Hinrichs" userId="9ad3713c28cf9263" providerId="LiveId" clId="{0FB1BDB5-D956-4E24-B135-AEAF58848462}" dt="2025-05-17T20:27:42.803" v="11" actId="1440"/>
          <ac:picMkLst>
            <pc:docMk/>
            <pc:sldMk cId="0" sldId="257"/>
            <ac:picMk id="4" creationId="{FA414977-0846-1BD0-4B7D-6D35DE9C9F9E}"/>
          </ac:picMkLst>
        </pc:picChg>
      </pc:sldChg>
      <pc:sldChg chg="addSp delSp modSp mod setBg">
        <pc:chgData name="Ran Hinrichs" userId="9ad3713c28cf9263" providerId="LiveId" clId="{0FB1BDB5-D956-4E24-B135-AEAF58848462}" dt="2025-05-17T23:43:41.515" v="40" actId="26606"/>
        <pc:sldMkLst>
          <pc:docMk/>
          <pc:sldMk cId="0" sldId="258"/>
        </pc:sldMkLst>
        <pc:spChg chg="mo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Ran Hinrichs" userId="9ad3713c28cf9263" providerId="LiveId" clId="{0FB1BDB5-D956-4E24-B135-AEAF58848462}" dt="2025-05-17T23:43:41.485" v="39" actId="26606"/>
          <ac:spMkLst>
            <pc:docMk/>
            <pc:sldMk cId="0" sldId="258"/>
            <ac:spMk id="9" creationId="{35DB3719-6FDC-4E5D-891D-FF40B7300F64}"/>
          </ac:spMkLst>
        </pc:spChg>
        <pc:spChg chg="add del">
          <ac:chgData name="Ran Hinrichs" userId="9ad3713c28cf9263" providerId="LiveId" clId="{0FB1BDB5-D956-4E24-B135-AEAF58848462}" dt="2025-05-17T23:43:41.485" v="39" actId="26606"/>
          <ac:spMkLst>
            <pc:docMk/>
            <pc:sldMk cId="0" sldId="258"/>
            <ac:spMk id="11" creationId="{E0CBAC23-2E3F-4A90-BA59-F8299F6A5439}"/>
          </ac:spMkLst>
        </pc:spChg>
        <pc:spChg chg="ad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14" creationId="{BACC6370-2D7E-4714-9D71-7542949D7D5D}"/>
          </ac:spMkLst>
        </pc:spChg>
        <pc:spChg chg="ad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15" creationId="{063BBA22-50EA-4C4D-BE05-F1CE4E63AA56}"/>
          </ac:spMkLst>
        </pc:spChg>
        <pc:spChg chg="add">
          <ac:chgData name="Ran Hinrichs" userId="9ad3713c28cf9263" providerId="LiveId" clId="{0FB1BDB5-D956-4E24-B135-AEAF58848462}" dt="2025-05-17T23:43:41.515" v="40" actId="26606"/>
          <ac:spMkLst>
            <pc:docMk/>
            <pc:sldMk cId="0" sldId="258"/>
            <ac:spMk id="16" creationId="{F68B3F68-107C-434F-AA38-110D5EA91B85}"/>
          </ac:spMkLst>
        </pc:spChg>
        <pc:graphicFrameChg chg="add del">
          <ac:chgData name="Ran Hinrichs" userId="9ad3713c28cf9263" providerId="LiveId" clId="{0FB1BDB5-D956-4E24-B135-AEAF58848462}" dt="2025-05-17T23:43:41.485" v="39" actId="26606"/>
          <ac:graphicFrameMkLst>
            <pc:docMk/>
            <pc:sldMk cId="0" sldId="258"/>
            <ac:graphicFrameMk id="5" creationId="{004CD147-A60F-9485-8F89-CE1E6601A727}"/>
          </ac:graphicFrameMkLst>
        </pc:graphicFrameChg>
        <pc:graphicFrameChg chg="add">
          <ac:chgData name="Ran Hinrichs" userId="9ad3713c28cf9263" providerId="LiveId" clId="{0FB1BDB5-D956-4E24-B135-AEAF58848462}" dt="2025-05-17T23:43:41.515" v="40" actId="26606"/>
          <ac:graphicFrameMkLst>
            <pc:docMk/>
            <pc:sldMk cId="0" sldId="258"/>
            <ac:graphicFrameMk id="17" creationId="{C9D1E5F0-D961-DFE2-AAEF-D1E0224EA53B}"/>
          </ac:graphicFrameMkLst>
        </pc:graphicFrameChg>
      </pc:sldChg>
      <pc:sldChg chg="modSp mod">
        <pc:chgData name="Ran Hinrichs" userId="9ad3713c28cf9263" providerId="LiveId" clId="{0FB1BDB5-D956-4E24-B135-AEAF58848462}" dt="2025-05-17T20:27:32.439" v="5" actId="27636"/>
        <pc:sldMkLst>
          <pc:docMk/>
          <pc:sldMk cId="0" sldId="260"/>
        </pc:sldMkLst>
        <pc:spChg chg="mod">
          <ac:chgData name="Ran Hinrichs" userId="9ad3713c28cf9263" providerId="LiveId" clId="{0FB1BDB5-D956-4E24-B135-AEAF58848462}" dt="2025-05-17T20:27:32.424" v="4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Ran Hinrichs" userId="9ad3713c28cf9263" providerId="LiveId" clId="{0FB1BDB5-D956-4E24-B135-AEAF58848462}" dt="2025-05-17T20:27:32.439" v="5" actId="27636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new mod setBg">
        <pc:chgData name="Ran Hinrichs" userId="9ad3713c28cf9263" providerId="LiveId" clId="{0FB1BDB5-D956-4E24-B135-AEAF58848462}" dt="2025-05-17T23:40:51.968" v="37" actId="26606"/>
        <pc:sldMkLst>
          <pc:docMk/>
          <pc:sldMk cId="2828054230" sldId="261"/>
        </pc:sldMkLst>
        <pc:spChg chg="mod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2" creationId="{F517BE9B-8497-7D6B-9F09-76B9726C43B7}"/>
          </ac:spMkLst>
        </pc:spChg>
        <pc:spChg chg="del">
          <ac:chgData name="Ran Hinrichs" userId="9ad3713c28cf9263" providerId="LiveId" clId="{0FB1BDB5-D956-4E24-B135-AEAF58848462}" dt="2025-05-17T23:40:16.044" v="24"/>
          <ac:spMkLst>
            <pc:docMk/>
            <pc:sldMk cId="2828054230" sldId="261"/>
            <ac:spMk id="3" creationId="{DC97A8CE-765D-1645-BDCD-3A0B1723F5B5}"/>
          </ac:spMkLst>
        </pc:spChg>
        <pc:spChg chg="add del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9" creationId="{A4AC5506-6312-4701-8D3C-40187889A947}"/>
          </ac:spMkLst>
        </pc:spChg>
        <pc:spChg chg="add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14" creationId="{BACC6370-2D7E-4714-9D71-7542949D7D5D}"/>
          </ac:spMkLst>
        </pc:spChg>
        <pc:spChg chg="add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16" creationId="{F68B3F68-107C-434F-AA38-110D5EA91B85}"/>
          </ac:spMkLst>
        </pc:spChg>
        <pc:spChg chg="add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18" creationId="{AAD0DBB9-1A4B-4391-81D4-CB19F9AB918A}"/>
          </ac:spMkLst>
        </pc:spChg>
        <pc:spChg chg="add">
          <ac:chgData name="Ran Hinrichs" userId="9ad3713c28cf9263" providerId="LiveId" clId="{0FB1BDB5-D956-4E24-B135-AEAF58848462}" dt="2025-05-17T23:40:51.968" v="37" actId="26606"/>
          <ac:spMkLst>
            <pc:docMk/>
            <pc:sldMk cId="2828054230" sldId="261"/>
            <ac:spMk id="20" creationId="{063BBA22-50EA-4C4D-BE05-F1CE4E63AA56}"/>
          </ac:spMkLst>
        </pc:spChg>
        <pc:graphicFrameChg chg="add mod modGraphic">
          <ac:chgData name="Ran Hinrichs" userId="9ad3713c28cf9263" providerId="LiveId" clId="{0FB1BDB5-D956-4E24-B135-AEAF58848462}" dt="2025-05-17T23:40:51.968" v="37" actId="26606"/>
          <ac:graphicFrameMkLst>
            <pc:docMk/>
            <pc:sldMk cId="2828054230" sldId="261"/>
            <ac:graphicFrameMk id="4" creationId="{3947962A-BF2A-5B65-F1B8-D8BEC5E1CF10}"/>
          </ac:graphicFrameMkLst>
        </pc:graphicFrameChg>
      </pc:sldChg>
      <pc:sldChg chg="modSp new mod">
        <pc:chgData name="Ran Hinrichs" userId="9ad3713c28cf9263" providerId="LiveId" clId="{0FB1BDB5-D956-4E24-B135-AEAF58848462}" dt="2025-05-18T00:30:04.562" v="47" actId="21"/>
        <pc:sldMkLst>
          <pc:docMk/>
          <pc:sldMk cId="3101830388" sldId="262"/>
        </pc:sldMkLst>
        <pc:spChg chg="mod">
          <ac:chgData name="Ran Hinrichs" userId="9ad3713c28cf9263" providerId="LiveId" clId="{0FB1BDB5-D956-4E24-B135-AEAF58848462}" dt="2025-05-18T00:29:59.788" v="46" actId="27636"/>
          <ac:spMkLst>
            <pc:docMk/>
            <pc:sldMk cId="3101830388" sldId="262"/>
            <ac:spMk id="2" creationId="{99B1EFEB-A703-2C1D-1D88-8BAA917E6D1B}"/>
          </ac:spMkLst>
        </pc:spChg>
        <pc:spChg chg="mod">
          <ac:chgData name="Ran Hinrichs" userId="9ad3713c28cf9263" providerId="LiveId" clId="{0FB1BDB5-D956-4E24-B135-AEAF58848462}" dt="2025-05-18T00:30:04.562" v="47" actId="21"/>
          <ac:spMkLst>
            <pc:docMk/>
            <pc:sldMk cId="3101830388" sldId="262"/>
            <ac:spMk id="3" creationId="{420AE9FC-7440-85A3-0F21-60560A5504EA}"/>
          </ac:spMkLst>
        </pc:spChg>
      </pc:sldChg>
      <pc:sldChg chg="modSp new mod ord">
        <pc:chgData name="Ran Hinrichs" userId="9ad3713c28cf9263" providerId="LiveId" clId="{0FB1BDB5-D956-4E24-B135-AEAF58848462}" dt="2025-05-18T20:43:11.957" v="57"/>
        <pc:sldMkLst>
          <pc:docMk/>
          <pc:sldMk cId="1648953577" sldId="263"/>
        </pc:sldMkLst>
        <pc:spChg chg="mod">
          <ac:chgData name="Ran Hinrichs" userId="9ad3713c28cf9263" providerId="LiveId" clId="{0FB1BDB5-D956-4E24-B135-AEAF58848462}" dt="2025-05-18T20:42:20.135" v="52" actId="27636"/>
          <ac:spMkLst>
            <pc:docMk/>
            <pc:sldMk cId="1648953577" sldId="263"/>
            <ac:spMk id="3" creationId="{6C78A884-F7A3-085E-86BB-E50FDE559ADB}"/>
          </ac:spMkLst>
        </pc:spChg>
      </pc:sldChg>
      <pc:sldChg chg="addSp delSp modSp new mod setBg">
        <pc:chgData name="Ran Hinrichs" userId="9ad3713c28cf9263" providerId="LiveId" clId="{0FB1BDB5-D956-4E24-B135-AEAF58848462}" dt="2025-05-18T20:42:56.063" v="55" actId="26606"/>
        <pc:sldMkLst>
          <pc:docMk/>
          <pc:sldMk cId="830808059" sldId="264"/>
        </pc:sldMkLst>
        <pc:spChg chg="del">
          <ac:chgData name="Ran Hinrichs" userId="9ad3713c28cf9263" providerId="LiveId" clId="{0FB1BDB5-D956-4E24-B135-AEAF58848462}" dt="2025-05-18T20:42:56.063" v="55" actId="26606"/>
          <ac:spMkLst>
            <pc:docMk/>
            <pc:sldMk cId="830808059" sldId="264"/>
            <ac:spMk id="2" creationId="{4703D929-8CFA-D0AF-C475-5A014A28A6A1}"/>
          </ac:spMkLst>
        </pc:spChg>
        <pc:spChg chg="del">
          <ac:chgData name="Ran Hinrichs" userId="9ad3713c28cf9263" providerId="LiveId" clId="{0FB1BDB5-D956-4E24-B135-AEAF58848462}" dt="2025-05-18T20:42:52.712" v="54" actId="22"/>
          <ac:spMkLst>
            <pc:docMk/>
            <pc:sldMk cId="830808059" sldId="264"/>
            <ac:spMk id="3" creationId="{8F52805E-C32B-7DFB-F996-072EECAF22EA}"/>
          </ac:spMkLst>
        </pc:spChg>
        <pc:spChg chg="add">
          <ac:chgData name="Ran Hinrichs" userId="9ad3713c28cf9263" providerId="LiveId" clId="{0FB1BDB5-D956-4E24-B135-AEAF58848462}" dt="2025-05-18T20:42:56.063" v="55" actId="26606"/>
          <ac:spMkLst>
            <pc:docMk/>
            <pc:sldMk cId="830808059" sldId="264"/>
            <ac:spMk id="10" creationId="{32BC26D8-82FB-445E-AA49-62A77D7C1EE0}"/>
          </ac:spMkLst>
        </pc:spChg>
        <pc:spChg chg="add">
          <ac:chgData name="Ran Hinrichs" userId="9ad3713c28cf9263" providerId="LiveId" clId="{0FB1BDB5-D956-4E24-B135-AEAF58848462}" dt="2025-05-18T20:42:56.063" v="55" actId="26606"/>
          <ac:spMkLst>
            <pc:docMk/>
            <pc:sldMk cId="830808059" sldId="264"/>
            <ac:spMk id="12" creationId="{CB44330D-EA18-4254-AA95-EB49948539B8}"/>
          </ac:spMkLst>
        </pc:spChg>
        <pc:picChg chg="add mod ord">
          <ac:chgData name="Ran Hinrichs" userId="9ad3713c28cf9263" providerId="LiveId" clId="{0FB1BDB5-D956-4E24-B135-AEAF58848462}" dt="2025-05-18T20:42:56.063" v="55" actId="26606"/>
          <ac:picMkLst>
            <pc:docMk/>
            <pc:sldMk cId="830808059" sldId="264"/>
            <ac:picMk id="5" creationId="{0A2BD4A3-1777-3252-6F24-59FE6327B0EB}"/>
          </ac:picMkLst>
        </pc:picChg>
      </pc:sldChg>
      <pc:sldChg chg="addSp delSp modSp new mod">
        <pc:chgData name="Ran Hinrichs" userId="9ad3713c28cf9263" providerId="LiveId" clId="{0FB1BDB5-D956-4E24-B135-AEAF58848462}" dt="2025-05-18T20:43:41.672" v="63" actId="14100"/>
        <pc:sldMkLst>
          <pc:docMk/>
          <pc:sldMk cId="4121861599" sldId="265"/>
        </pc:sldMkLst>
        <pc:spChg chg="del">
          <ac:chgData name="Ran Hinrichs" userId="9ad3713c28cf9263" providerId="LiveId" clId="{0FB1BDB5-D956-4E24-B135-AEAF58848462}" dt="2025-05-18T20:43:34.291" v="61"/>
          <ac:spMkLst>
            <pc:docMk/>
            <pc:sldMk cId="4121861599" sldId="265"/>
            <ac:spMk id="3" creationId="{FCD86963-32FA-1C08-16BD-913A9EBAD3F0}"/>
          </ac:spMkLst>
        </pc:spChg>
        <pc:picChg chg="add mod">
          <ac:chgData name="Ran Hinrichs" userId="9ad3713c28cf9263" providerId="LiveId" clId="{0FB1BDB5-D956-4E24-B135-AEAF58848462}" dt="2025-05-18T20:43:41.672" v="63" actId="14100"/>
          <ac:picMkLst>
            <pc:docMk/>
            <pc:sldMk cId="4121861599" sldId="265"/>
            <ac:picMk id="4" creationId="{B40C8212-6EA8-0401-8BF2-23A18F80ED24}"/>
          </ac:picMkLst>
        </pc:picChg>
      </pc:sldChg>
      <pc:sldChg chg="addSp delSp modSp new mod">
        <pc:chgData name="Ran Hinrichs" userId="9ad3713c28cf9263" providerId="LiveId" clId="{0FB1BDB5-D956-4E24-B135-AEAF58848462}" dt="2025-05-18T20:44:38.033" v="68" actId="14100"/>
        <pc:sldMkLst>
          <pc:docMk/>
          <pc:sldMk cId="3768215143" sldId="266"/>
        </pc:sldMkLst>
        <pc:spChg chg="del">
          <ac:chgData name="Ran Hinrichs" userId="9ad3713c28cf9263" providerId="LiveId" clId="{0FB1BDB5-D956-4E24-B135-AEAF58848462}" dt="2025-05-18T20:44:29.714" v="65" actId="22"/>
          <ac:spMkLst>
            <pc:docMk/>
            <pc:sldMk cId="3768215143" sldId="266"/>
            <ac:spMk id="3" creationId="{695B18A8-7848-8228-6AA6-D453B1B4498E}"/>
          </ac:spMkLst>
        </pc:spChg>
        <pc:picChg chg="add mod ord">
          <ac:chgData name="Ran Hinrichs" userId="9ad3713c28cf9263" providerId="LiveId" clId="{0FB1BDB5-D956-4E24-B135-AEAF58848462}" dt="2025-05-18T20:44:38.033" v="68" actId="14100"/>
          <ac:picMkLst>
            <pc:docMk/>
            <pc:sldMk cId="3768215143" sldId="266"/>
            <ac:picMk id="5" creationId="{C9A42A66-F920-33EA-D6CD-D23890715EE9}"/>
          </ac:picMkLst>
        </pc:picChg>
      </pc:sldChg>
      <pc:sldChg chg="addSp delSp modSp new mod">
        <pc:chgData name="Ran Hinrichs" userId="9ad3713c28cf9263" providerId="LiveId" clId="{0FB1BDB5-D956-4E24-B135-AEAF58848462}" dt="2025-05-18T20:48:26.691" v="82" actId="20577"/>
        <pc:sldMkLst>
          <pc:docMk/>
          <pc:sldMk cId="880803624" sldId="267"/>
        </pc:sldMkLst>
        <pc:spChg chg="mod">
          <ac:chgData name="Ran Hinrichs" userId="9ad3713c28cf9263" providerId="LiveId" clId="{0FB1BDB5-D956-4E24-B135-AEAF58848462}" dt="2025-05-18T20:48:26.691" v="82" actId="20577"/>
          <ac:spMkLst>
            <pc:docMk/>
            <pc:sldMk cId="880803624" sldId="267"/>
            <ac:spMk id="2" creationId="{61F5847D-80F8-A77A-97C2-9DEDFFC395CD}"/>
          </ac:spMkLst>
        </pc:spChg>
        <pc:spChg chg="del">
          <ac:chgData name="Ran Hinrichs" userId="9ad3713c28cf9263" providerId="LiveId" clId="{0FB1BDB5-D956-4E24-B135-AEAF58848462}" dt="2025-05-18T20:48:10.665" v="70" actId="22"/>
          <ac:spMkLst>
            <pc:docMk/>
            <pc:sldMk cId="880803624" sldId="267"/>
            <ac:spMk id="3" creationId="{EFAB44A1-DB43-05BC-7870-726BE026E3CB}"/>
          </ac:spMkLst>
        </pc:spChg>
        <pc:picChg chg="add mod ord">
          <ac:chgData name="Ran Hinrichs" userId="9ad3713c28cf9263" providerId="LiveId" clId="{0FB1BDB5-D956-4E24-B135-AEAF58848462}" dt="2025-05-18T20:48:10.665" v="70" actId="22"/>
          <ac:picMkLst>
            <pc:docMk/>
            <pc:sldMk cId="880803624" sldId="267"/>
            <ac:picMk id="5" creationId="{B94A4923-4700-13EB-9DC5-DF5AE54AA19F}"/>
          </ac:picMkLst>
        </pc:picChg>
      </pc:sldChg>
      <pc:sldChg chg="addSp delSp modSp new mod">
        <pc:chgData name="Ran Hinrichs" userId="9ad3713c28cf9263" providerId="LiveId" clId="{0FB1BDB5-D956-4E24-B135-AEAF58848462}" dt="2025-05-18T21:02:11.392" v="90" actId="1076"/>
        <pc:sldMkLst>
          <pc:docMk/>
          <pc:sldMk cId="2591336287" sldId="268"/>
        </pc:sldMkLst>
        <pc:spChg chg="del">
          <ac:chgData name="Ran Hinrichs" userId="9ad3713c28cf9263" providerId="LiveId" clId="{0FB1BDB5-D956-4E24-B135-AEAF58848462}" dt="2025-05-18T21:01:35.221" v="86" actId="21"/>
          <ac:spMkLst>
            <pc:docMk/>
            <pc:sldMk cId="2591336287" sldId="268"/>
            <ac:spMk id="2" creationId="{B2DD306B-FD9C-7131-FFB8-DB5556765A7D}"/>
          </ac:spMkLst>
        </pc:spChg>
        <pc:spChg chg="del">
          <ac:chgData name="Ran Hinrichs" userId="9ad3713c28cf9263" providerId="LiveId" clId="{0FB1BDB5-D956-4E24-B135-AEAF58848462}" dt="2025-05-18T21:01:29.356" v="84" actId="22"/>
          <ac:spMkLst>
            <pc:docMk/>
            <pc:sldMk cId="2591336287" sldId="268"/>
            <ac:spMk id="3" creationId="{32E8EBCF-F8DE-8DB5-7DF7-07A5F31233F9}"/>
          </ac:spMkLst>
        </pc:spChg>
        <pc:picChg chg="add mod ord modCrop">
          <ac:chgData name="Ran Hinrichs" userId="9ad3713c28cf9263" providerId="LiveId" clId="{0FB1BDB5-D956-4E24-B135-AEAF58848462}" dt="2025-05-18T21:01:50.479" v="88" actId="1076"/>
          <ac:picMkLst>
            <pc:docMk/>
            <pc:sldMk cId="2591336287" sldId="268"/>
            <ac:picMk id="5" creationId="{31AAB312-EAD1-0084-9524-476FB9A56CB6}"/>
          </ac:picMkLst>
        </pc:picChg>
        <pc:picChg chg="add mod">
          <ac:chgData name="Ran Hinrichs" userId="9ad3713c28cf9263" providerId="LiveId" clId="{0FB1BDB5-D956-4E24-B135-AEAF58848462}" dt="2025-05-18T21:02:11.392" v="90" actId="1076"/>
          <ac:picMkLst>
            <pc:docMk/>
            <pc:sldMk cId="2591336287" sldId="268"/>
            <ac:picMk id="7" creationId="{90254DCD-175C-04DA-CE36-0F71F56272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5E00B-CF2E-47EF-AEDF-111A47148E2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A02CFB-BE27-474A-A1BE-963939B28339}">
      <dgm:prSet/>
      <dgm:spPr/>
      <dgm:t>
        <a:bodyPr/>
        <a:lstStyle/>
        <a:p>
          <a:r>
            <a:rPr lang="en-US"/>
            <a:t>• Year 1 Build Cost: ~$1M</a:t>
          </a:r>
        </a:p>
      </dgm:t>
    </dgm:pt>
    <dgm:pt modelId="{90B04767-A874-4144-A87D-32922D2D99C1}" type="parTrans" cxnId="{269D2373-11BC-40C5-8C43-2E4A2CDB9B85}">
      <dgm:prSet/>
      <dgm:spPr/>
      <dgm:t>
        <a:bodyPr/>
        <a:lstStyle/>
        <a:p>
          <a:endParaRPr lang="en-US"/>
        </a:p>
      </dgm:t>
    </dgm:pt>
    <dgm:pt modelId="{A00C2989-21F0-4501-B56A-180387ACFF38}" type="sibTrans" cxnId="{269D2373-11BC-40C5-8C43-2E4A2CDB9B85}">
      <dgm:prSet/>
      <dgm:spPr/>
      <dgm:t>
        <a:bodyPr/>
        <a:lstStyle/>
        <a:p>
          <a:endParaRPr lang="en-US"/>
        </a:p>
      </dgm:t>
    </dgm:pt>
    <dgm:pt modelId="{1B3675D2-2C21-4778-8C8D-69D0220EEF93}">
      <dgm:prSet/>
      <dgm:spPr/>
      <dgm:t>
        <a:bodyPr/>
        <a:lstStyle/>
        <a:p>
          <a:r>
            <a:rPr lang="en-US"/>
            <a:t>- MVP: Mobile + Web + Aidan Agent + Dashboard Core</a:t>
          </a:r>
        </a:p>
      </dgm:t>
    </dgm:pt>
    <dgm:pt modelId="{92B869BB-D2FC-4A37-9645-AB577D4B1A6F}" type="parTrans" cxnId="{8B143BBB-ED99-43F7-8ED9-0346B301B657}">
      <dgm:prSet/>
      <dgm:spPr/>
      <dgm:t>
        <a:bodyPr/>
        <a:lstStyle/>
        <a:p>
          <a:endParaRPr lang="en-US"/>
        </a:p>
      </dgm:t>
    </dgm:pt>
    <dgm:pt modelId="{E5E24FA7-9D69-4FF9-960D-ABD12581B2B9}" type="sibTrans" cxnId="{8B143BBB-ED99-43F7-8ED9-0346B301B657}">
      <dgm:prSet/>
      <dgm:spPr/>
      <dgm:t>
        <a:bodyPr/>
        <a:lstStyle/>
        <a:p>
          <a:endParaRPr lang="en-US"/>
        </a:p>
      </dgm:t>
    </dgm:pt>
    <dgm:pt modelId="{FB2E6A3D-3929-4E88-B20F-C5812DD6F8FA}">
      <dgm:prSet/>
      <dgm:spPr/>
      <dgm:t>
        <a:bodyPr/>
        <a:lstStyle/>
        <a:p>
          <a:r>
            <a:rPr lang="en-US"/>
            <a:t>- Institutional Pilot: CyberEd in a Box</a:t>
          </a:r>
        </a:p>
      </dgm:t>
    </dgm:pt>
    <dgm:pt modelId="{17393FDB-F63E-4763-B099-834836AD7089}" type="parTrans" cxnId="{2907B467-CF67-41F7-A699-FF5AE695847D}">
      <dgm:prSet/>
      <dgm:spPr/>
      <dgm:t>
        <a:bodyPr/>
        <a:lstStyle/>
        <a:p>
          <a:endParaRPr lang="en-US"/>
        </a:p>
      </dgm:t>
    </dgm:pt>
    <dgm:pt modelId="{9026DC83-CDD1-4CE6-AFAF-7429D8AF7C5E}" type="sibTrans" cxnId="{2907B467-CF67-41F7-A699-FF5AE695847D}">
      <dgm:prSet/>
      <dgm:spPr/>
      <dgm:t>
        <a:bodyPr/>
        <a:lstStyle/>
        <a:p>
          <a:endParaRPr lang="en-US"/>
        </a:p>
      </dgm:t>
    </dgm:pt>
    <dgm:pt modelId="{275DA9E4-B226-4A5E-8C77-219A1EA79D48}">
      <dgm:prSet/>
      <dgm:spPr/>
      <dgm:t>
        <a:bodyPr/>
        <a:lstStyle/>
        <a:p>
          <a:r>
            <a:rPr lang="en-US"/>
            <a:t>• Projected Revenue (Y1 License): $200K+</a:t>
          </a:r>
        </a:p>
      </dgm:t>
    </dgm:pt>
    <dgm:pt modelId="{EC6D3BCC-BE08-48F7-8233-EC4414FA2066}" type="parTrans" cxnId="{03F26538-1446-4F2B-8FA6-36CECD2C78A0}">
      <dgm:prSet/>
      <dgm:spPr/>
      <dgm:t>
        <a:bodyPr/>
        <a:lstStyle/>
        <a:p>
          <a:endParaRPr lang="en-US"/>
        </a:p>
      </dgm:t>
    </dgm:pt>
    <dgm:pt modelId="{5DE9D5AD-1979-4B01-9151-01D54ED6EACB}" type="sibTrans" cxnId="{03F26538-1446-4F2B-8FA6-36CECD2C78A0}">
      <dgm:prSet/>
      <dgm:spPr/>
      <dgm:t>
        <a:bodyPr/>
        <a:lstStyle/>
        <a:p>
          <a:endParaRPr lang="en-US"/>
        </a:p>
      </dgm:t>
    </dgm:pt>
    <dgm:pt modelId="{54A6EBF6-5D01-485E-8349-59A63FA7EBC3}">
      <dgm:prSet/>
      <dgm:spPr/>
      <dgm:t>
        <a:bodyPr/>
        <a:lstStyle/>
        <a:p>
          <a:r>
            <a:rPr lang="en-US"/>
            <a:t>- 10 Institutions @ $20K/year</a:t>
          </a:r>
        </a:p>
      </dgm:t>
    </dgm:pt>
    <dgm:pt modelId="{3FAD0259-98CA-46CC-95DE-DAE940D25EBC}" type="parTrans" cxnId="{4D8AED7F-6E3A-4B6D-984D-0B66199F4EC0}">
      <dgm:prSet/>
      <dgm:spPr/>
      <dgm:t>
        <a:bodyPr/>
        <a:lstStyle/>
        <a:p>
          <a:endParaRPr lang="en-US"/>
        </a:p>
      </dgm:t>
    </dgm:pt>
    <dgm:pt modelId="{103E9142-03E4-4985-99D4-5719CA91EBBB}" type="sibTrans" cxnId="{4D8AED7F-6E3A-4B6D-984D-0B66199F4EC0}">
      <dgm:prSet/>
      <dgm:spPr/>
      <dgm:t>
        <a:bodyPr/>
        <a:lstStyle/>
        <a:p>
          <a:endParaRPr lang="en-US"/>
        </a:p>
      </dgm:t>
    </dgm:pt>
    <dgm:pt modelId="{8CF9D839-FB2A-412C-AA7F-C577313FE126}">
      <dgm:prSet/>
      <dgm:spPr/>
      <dgm:t>
        <a:bodyPr/>
        <a:lstStyle/>
        <a:p>
          <a:r>
            <a:rPr lang="en-US"/>
            <a:t>• AIBQ Score = Trust Capital</a:t>
          </a:r>
        </a:p>
      </dgm:t>
    </dgm:pt>
    <dgm:pt modelId="{D8B96361-A6F2-4149-8342-90DC4A970981}" type="parTrans" cxnId="{C2BD562A-04E3-4DAD-8688-1D187EDE1F9B}">
      <dgm:prSet/>
      <dgm:spPr/>
      <dgm:t>
        <a:bodyPr/>
        <a:lstStyle/>
        <a:p>
          <a:endParaRPr lang="en-US"/>
        </a:p>
      </dgm:t>
    </dgm:pt>
    <dgm:pt modelId="{E0DEB4F0-C808-4AF7-BC18-6204591226D8}" type="sibTrans" cxnId="{C2BD562A-04E3-4DAD-8688-1D187EDE1F9B}">
      <dgm:prSet/>
      <dgm:spPr/>
      <dgm:t>
        <a:bodyPr/>
        <a:lstStyle/>
        <a:p>
          <a:endParaRPr lang="en-US"/>
        </a:p>
      </dgm:t>
    </dgm:pt>
    <dgm:pt modelId="{175639E2-266D-4650-BBBB-3F19E54B2C48}">
      <dgm:prSet/>
      <dgm:spPr/>
      <dgm:t>
        <a:bodyPr/>
        <a:lstStyle/>
        <a:p>
          <a:r>
            <a:rPr lang="en-US"/>
            <a:t>- 85–100: Reflexive Ethical Co-Agency</a:t>
          </a:r>
        </a:p>
      </dgm:t>
    </dgm:pt>
    <dgm:pt modelId="{E2828148-3127-4C4F-8307-4A7B013E5A1B}" type="parTrans" cxnId="{DAB1A2FD-A24F-4804-B0DE-5DF86A7D8DD4}">
      <dgm:prSet/>
      <dgm:spPr/>
      <dgm:t>
        <a:bodyPr/>
        <a:lstStyle/>
        <a:p>
          <a:endParaRPr lang="en-US"/>
        </a:p>
      </dgm:t>
    </dgm:pt>
    <dgm:pt modelId="{B7CAD8F2-D613-4D0B-AFE3-1F7AB8C730B4}" type="sibTrans" cxnId="{DAB1A2FD-A24F-4804-B0DE-5DF86A7D8DD4}">
      <dgm:prSet/>
      <dgm:spPr/>
      <dgm:t>
        <a:bodyPr/>
        <a:lstStyle/>
        <a:p>
          <a:endParaRPr lang="en-US"/>
        </a:p>
      </dgm:t>
    </dgm:pt>
    <dgm:pt modelId="{05B9E45F-94D5-4E98-B1F0-A0A9DF2ED118}">
      <dgm:prSet/>
      <dgm:spPr/>
      <dgm:t>
        <a:bodyPr/>
        <a:lstStyle/>
        <a:p>
          <a:r>
            <a:rPr lang="en-US"/>
            <a:t>- 70–84: Strategic Reasoner</a:t>
          </a:r>
        </a:p>
      </dgm:t>
    </dgm:pt>
    <dgm:pt modelId="{9A00EBF8-C540-4FE2-A78A-CE3E679F6D04}" type="parTrans" cxnId="{594F9666-D859-4CBD-8B93-4F5FB791E418}">
      <dgm:prSet/>
      <dgm:spPr/>
      <dgm:t>
        <a:bodyPr/>
        <a:lstStyle/>
        <a:p>
          <a:endParaRPr lang="en-US"/>
        </a:p>
      </dgm:t>
    </dgm:pt>
    <dgm:pt modelId="{5C96E25C-0B8A-400F-B88C-3B8AD8585693}" type="sibTrans" cxnId="{594F9666-D859-4CBD-8B93-4F5FB791E418}">
      <dgm:prSet/>
      <dgm:spPr/>
      <dgm:t>
        <a:bodyPr/>
        <a:lstStyle/>
        <a:p>
          <a:endParaRPr lang="en-US"/>
        </a:p>
      </dgm:t>
    </dgm:pt>
    <dgm:pt modelId="{B40AC840-9B3B-40B8-90DA-A4DCA8DC5CFA}">
      <dgm:prSet/>
      <dgm:spPr/>
      <dgm:t>
        <a:bodyPr/>
        <a:lstStyle/>
        <a:p>
          <a:r>
            <a:rPr lang="en-US"/>
            <a:t>- 50–69: Ethical Learner</a:t>
          </a:r>
        </a:p>
      </dgm:t>
    </dgm:pt>
    <dgm:pt modelId="{519591B3-2775-4106-A02F-1CA5536646BB}" type="parTrans" cxnId="{5BC43CF7-CABD-45B2-93AB-22DB3C292C27}">
      <dgm:prSet/>
      <dgm:spPr/>
      <dgm:t>
        <a:bodyPr/>
        <a:lstStyle/>
        <a:p>
          <a:endParaRPr lang="en-US"/>
        </a:p>
      </dgm:t>
    </dgm:pt>
    <dgm:pt modelId="{E6893A6F-869E-479A-941F-A525DF68D6FA}" type="sibTrans" cxnId="{5BC43CF7-CABD-45B2-93AB-22DB3C292C27}">
      <dgm:prSet/>
      <dgm:spPr/>
      <dgm:t>
        <a:bodyPr/>
        <a:lstStyle/>
        <a:p>
          <a:endParaRPr lang="en-US"/>
        </a:p>
      </dgm:t>
    </dgm:pt>
    <dgm:pt modelId="{C0B2A964-337C-453D-BAC5-F9B0E658140D}">
      <dgm:prSet/>
      <dgm:spPr/>
      <dgm:t>
        <a:bodyPr/>
        <a:lstStyle/>
        <a:p>
          <a:r>
            <a:rPr lang="en-US"/>
            <a:t>- &lt;50: High-Risk Placement</a:t>
          </a:r>
        </a:p>
      </dgm:t>
    </dgm:pt>
    <dgm:pt modelId="{AA4618DC-0488-40A3-B553-0C3C33C2486D}" type="parTrans" cxnId="{18819765-0323-4F1B-963B-D20F3D1110C1}">
      <dgm:prSet/>
      <dgm:spPr/>
      <dgm:t>
        <a:bodyPr/>
        <a:lstStyle/>
        <a:p>
          <a:endParaRPr lang="en-US"/>
        </a:p>
      </dgm:t>
    </dgm:pt>
    <dgm:pt modelId="{818CC33F-2E47-429D-96BF-4BDDD3DEE7F8}" type="sibTrans" cxnId="{18819765-0323-4F1B-963B-D20F3D1110C1}">
      <dgm:prSet/>
      <dgm:spPr/>
      <dgm:t>
        <a:bodyPr/>
        <a:lstStyle/>
        <a:p>
          <a:endParaRPr lang="en-US"/>
        </a:p>
      </dgm:t>
    </dgm:pt>
    <dgm:pt modelId="{51991C81-D3A8-4316-8CAB-5491DC48327E}">
      <dgm:prSet/>
      <dgm:spPr/>
      <dgm:t>
        <a:bodyPr/>
        <a:lstStyle/>
        <a:p>
          <a:r>
            <a:rPr lang="en-US"/>
            <a:t>• Moral ROI: +10 AIBQ = ~25% Lift in Reliable Moral Decisions</a:t>
          </a:r>
        </a:p>
      </dgm:t>
    </dgm:pt>
    <dgm:pt modelId="{E6E602E0-F777-4F23-931C-0D6774241B9D}" type="parTrans" cxnId="{B68C3147-7A51-4198-9339-3D1BCA6A03B8}">
      <dgm:prSet/>
      <dgm:spPr/>
      <dgm:t>
        <a:bodyPr/>
        <a:lstStyle/>
        <a:p>
          <a:endParaRPr lang="en-US"/>
        </a:p>
      </dgm:t>
    </dgm:pt>
    <dgm:pt modelId="{44921C38-4A04-4547-9B2B-A3D75DFE3FF8}" type="sibTrans" cxnId="{B68C3147-7A51-4198-9339-3D1BCA6A03B8}">
      <dgm:prSet/>
      <dgm:spPr/>
      <dgm:t>
        <a:bodyPr/>
        <a:lstStyle/>
        <a:p>
          <a:endParaRPr lang="en-US"/>
        </a:p>
      </dgm:t>
    </dgm:pt>
    <dgm:pt modelId="{0902E914-7F96-4A99-BA22-832D29047C57}">
      <dgm:prSet/>
      <dgm:spPr/>
      <dgm:t>
        <a:bodyPr/>
        <a:lstStyle/>
        <a:p>
          <a:r>
            <a:rPr lang="en-US"/>
            <a:t>• Why Cyber First?</a:t>
          </a:r>
        </a:p>
      </dgm:t>
    </dgm:pt>
    <dgm:pt modelId="{0C06CD67-8F80-4B6D-81C7-B2235701D107}" type="parTrans" cxnId="{08C7F99A-6CD1-4D53-803D-61CFE094ED99}">
      <dgm:prSet/>
      <dgm:spPr/>
      <dgm:t>
        <a:bodyPr/>
        <a:lstStyle/>
        <a:p>
          <a:endParaRPr lang="en-US"/>
        </a:p>
      </dgm:t>
    </dgm:pt>
    <dgm:pt modelId="{FAC6BAB4-312F-421C-8D84-0BEDA31E92BB}" type="sibTrans" cxnId="{08C7F99A-6CD1-4D53-803D-61CFE094ED99}">
      <dgm:prSet/>
      <dgm:spPr/>
      <dgm:t>
        <a:bodyPr/>
        <a:lstStyle/>
        <a:p>
          <a:endParaRPr lang="en-US"/>
        </a:p>
      </dgm:t>
    </dgm:pt>
    <dgm:pt modelId="{1436D4B8-4B8E-424F-8457-44B958E8126C}">
      <dgm:prSet/>
      <dgm:spPr/>
      <dgm:t>
        <a:bodyPr/>
        <a:lstStyle/>
        <a:p>
          <a:r>
            <a:rPr lang="en-US"/>
            <a:t>- Highest-stakes domain</a:t>
          </a:r>
        </a:p>
      </dgm:t>
    </dgm:pt>
    <dgm:pt modelId="{1D31B0E1-87D4-4537-9C91-54007ABE506D}" type="parTrans" cxnId="{3FE467A2-2FCE-41DD-9127-FC507CA216C1}">
      <dgm:prSet/>
      <dgm:spPr/>
      <dgm:t>
        <a:bodyPr/>
        <a:lstStyle/>
        <a:p>
          <a:endParaRPr lang="en-US"/>
        </a:p>
      </dgm:t>
    </dgm:pt>
    <dgm:pt modelId="{E2E24F36-F4C8-4557-9FF0-7239B63D83E5}" type="sibTrans" cxnId="{3FE467A2-2FCE-41DD-9127-FC507CA216C1}">
      <dgm:prSet/>
      <dgm:spPr/>
      <dgm:t>
        <a:bodyPr/>
        <a:lstStyle/>
        <a:p>
          <a:endParaRPr lang="en-US"/>
        </a:p>
      </dgm:t>
    </dgm:pt>
    <dgm:pt modelId="{BF44E267-606A-454B-B90A-E710C0FD7E6F}">
      <dgm:prSet/>
      <dgm:spPr/>
      <dgm:t>
        <a:bodyPr/>
        <a:lstStyle/>
        <a:p>
          <a:r>
            <a:rPr lang="en-US"/>
            <a:t>- Pressure-tested decisions = Max ROI</a:t>
          </a:r>
        </a:p>
      </dgm:t>
    </dgm:pt>
    <dgm:pt modelId="{6A766178-09F4-4D77-9B56-0311542F75EB}" type="parTrans" cxnId="{457B8511-B31F-471D-8BB8-6F925580AA48}">
      <dgm:prSet/>
      <dgm:spPr/>
      <dgm:t>
        <a:bodyPr/>
        <a:lstStyle/>
        <a:p>
          <a:endParaRPr lang="en-US"/>
        </a:p>
      </dgm:t>
    </dgm:pt>
    <dgm:pt modelId="{50FFBADB-8248-4A9D-B342-E5A93BE75A3B}" type="sibTrans" cxnId="{457B8511-B31F-471D-8BB8-6F925580AA48}">
      <dgm:prSet/>
      <dgm:spPr/>
      <dgm:t>
        <a:bodyPr/>
        <a:lstStyle/>
        <a:p>
          <a:endParaRPr lang="en-US"/>
        </a:p>
      </dgm:t>
    </dgm:pt>
    <dgm:pt modelId="{9510D76D-2CC8-46A3-83C0-4DB09944F66E}">
      <dgm:prSet/>
      <dgm:spPr/>
      <dgm:t>
        <a:bodyPr/>
        <a:lstStyle/>
        <a:p>
          <a:r>
            <a:rPr lang="en-US"/>
            <a:t>- Proves scalability to wider society</a:t>
          </a:r>
        </a:p>
      </dgm:t>
    </dgm:pt>
    <dgm:pt modelId="{217819B1-11CE-4E34-B87C-8195EA7256CD}" type="parTrans" cxnId="{17E87BC7-05EF-43B7-9CAF-22A30BA33DE3}">
      <dgm:prSet/>
      <dgm:spPr/>
      <dgm:t>
        <a:bodyPr/>
        <a:lstStyle/>
        <a:p>
          <a:endParaRPr lang="en-US"/>
        </a:p>
      </dgm:t>
    </dgm:pt>
    <dgm:pt modelId="{045D0024-9505-4C8F-A4BB-033A64AC5AA6}" type="sibTrans" cxnId="{17E87BC7-05EF-43B7-9CAF-22A30BA33DE3}">
      <dgm:prSet/>
      <dgm:spPr/>
      <dgm:t>
        <a:bodyPr/>
        <a:lstStyle/>
        <a:p>
          <a:endParaRPr lang="en-US"/>
        </a:p>
      </dgm:t>
    </dgm:pt>
    <dgm:pt modelId="{C0726594-CA86-49B4-BAEB-53FA17E6F8AA}" type="pres">
      <dgm:prSet presAssocID="{9285E00B-CF2E-47EF-AEDF-111A47148E21}" presName="diagram" presStyleCnt="0">
        <dgm:presLayoutVars>
          <dgm:dir/>
          <dgm:resizeHandles val="exact"/>
        </dgm:presLayoutVars>
      </dgm:prSet>
      <dgm:spPr/>
    </dgm:pt>
    <dgm:pt modelId="{A7F44FDB-BBA1-4AB7-A32C-E7FFFF05E263}" type="pres">
      <dgm:prSet presAssocID="{F7A02CFB-BE27-474A-A1BE-963939B28339}" presName="node" presStyleLbl="node1" presStyleIdx="0" presStyleCnt="15">
        <dgm:presLayoutVars>
          <dgm:bulletEnabled val="1"/>
        </dgm:presLayoutVars>
      </dgm:prSet>
      <dgm:spPr/>
    </dgm:pt>
    <dgm:pt modelId="{77F81EE4-193C-46A9-81AE-75F3683E9002}" type="pres">
      <dgm:prSet presAssocID="{A00C2989-21F0-4501-B56A-180387ACFF38}" presName="sibTrans" presStyleCnt="0"/>
      <dgm:spPr/>
    </dgm:pt>
    <dgm:pt modelId="{FC805B7A-DD71-4EAD-AB07-068B964B46E1}" type="pres">
      <dgm:prSet presAssocID="{1B3675D2-2C21-4778-8C8D-69D0220EEF93}" presName="node" presStyleLbl="node1" presStyleIdx="1" presStyleCnt="15">
        <dgm:presLayoutVars>
          <dgm:bulletEnabled val="1"/>
        </dgm:presLayoutVars>
      </dgm:prSet>
      <dgm:spPr/>
    </dgm:pt>
    <dgm:pt modelId="{C258585B-7FCF-4B02-A349-E2923464AA2C}" type="pres">
      <dgm:prSet presAssocID="{E5E24FA7-9D69-4FF9-960D-ABD12581B2B9}" presName="sibTrans" presStyleCnt="0"/>
      <dgm:spPr/>
    </dgm:pt>
    <dgm:pt modelId="{31F703C1-66DD-4452-9990-B5D51CEE1AA6}" type="pres">
      <dgm:prSet presAssocID="{FB2E6A3D-3929-4E88-B20F-C5812DD6F8FA}" presName="node" presStyleLbl="node1" presStyleIdx="2" presStyleCnt="15">
        <dgm:presLayoutVars>
          <dgm:bulletEnabled val="1"/>
        </dgm:presLayoutVars>
      </dgm:prSet>
      <dgm:spPr/>
    </dgm:pt>
    <dgm:pt modelId="{D707EA95-F1E8-4317-8567-38FC7099FB06}" type="pres">
      <dgm:prSet presAssocID="{9026DC83-CDD1-4CE6-AFAF-7429D8AF7C5E}" presName="sibTrans" presStyleCnt="0"/>
      <dgm:spPr/>
    </dgm:pt>
    <dgm:pt modelId="{99126CFF-6D39-4A5B-B83C-7A1508573235}" type="pres">
      <dgm:prSet presAssocID="{275DA9E4-B226-4A5E-8C77-219A1EA79D48}" presName="node" presStyleLbl="node1" presStyleIdx="3" presStyleCnt="15">
        <dgm:presLayoutVars>
          <dgm:bulletEnabled val="1"/>
        </dgm:presLayoutVars>
      </dgm:prSet>
      <dgm:spPr/>
    </dgm:pt>
    <dgm:pt modelId="{43DF7055-9FF9-4279-9224-B9DBC842FD9C}" type="pres">
      <dgm:prSet presAssocID="{5DE9D5AD-1979-4B01-9151-01D54ED6EACB}" presName="sibTrans" presStyleCnt="0"/>
      <dgm:spPr/>
    </dgm:pt>
    <dgm:pt modelId="{2AB24DCD-2A16-49E9-BE3F-29BFE8470E08}" type="pres">
      <dgm:prSet presAssocID="{54A6EBF6-5D01-485E-8349-59A63FA7EBC3}" presName="node" presStyleLbl="node1" presStyleIdx="4" presStyleCnt="15">
        <dgm:presLayoutVars>
          <dgm:bulletEnabled val="1"/>
        </dgm:presLayoutVars>
      </dgm:prSet>
      <dgm:spPr/>
    </dgm:pt>
    <dgm:pt modelId="{98B62248-D440-4641-B365-D9EEF54507BF}" type="pres">
      <dgm:prSet presAssocID="{103E9142-03E4-4985-99D4-5719CA91EBBB}" presName="sibTrans" presStyleCnt="0"/>
      <dgm:spPr/>
    </dgm:pt>
    <dgm:pt modelId="{E26B76F5-9F47-4E5E-9787-83BD03E86CEA}" type="pres">
      <dgm:prSet presAssocID="{8CF9D839-FB2A-412C-AA7F-C577313FE126}" presName="node" presStyleLbl="node1" presStyleIdx="5" presStyleCnt="15">
        <dgm:presLayoutVars>
          <dgm:bulletEnabled val="1"/>
        </dgm:presLayoutVars>
      </dgm:prSet>
      <dgm:spPr/>
    </dgm:pt>
    <dgm:pt modelId="{21D21098-8F5F-47ED-9BF0-6C703E310029}" type="pres">
      <dgm:prSet presAssocID="{E0DEB4F0-C808-4AF7-BC18-6204591226D8}" presName="sibTrans" presStyleCnt="0"/>
      <dgm:spPr/>
    </dgm:pt>
    <dgm:pt modelId="{9009DCF6-8368-4916-821B-311D7A9B506C}" type="pres">
      <dgm:prSet presAssocID="{175639E2-266D-4650-BBBB-3F19E54B2C48}" presName="node" presStyleLbl="node1" presStyleIdx="6" presStyleCnt="15">
        <dgm:presLayoutVars>
          <dgm:bulletEnabled val="1"/>
        </dgm:presLayoutVars>
      </dgm:prSet>
      <dgm:spPr/>
    </dgm:pt>
    <dgm:pt modelId="{E8776FB6-A55B-463F-AB97-787E265B9FE9}" type="pres">
      <dgm:prSet presAssocID="{B7CAD8F2-D613-4D0B-AFE3-1F7AB8C730B4}" presName="sibTrans" presStyleCnt="0"/>
      <dgm:spPr/>
    </dgm:pt>
    <dgm:pt modelId="{7BC0B9FA-63D1-476C-B669-99F2CAA9F6FB}" type="pres">
      <dgm:prSet presAssocID="{05B9E45F-94D5-4E98-B1F0-A0A9DF2ED118}" presName="node" presStyleLbl="node1" presStyleIdx="7" presStyleCnt="15">
        <dgm:presLayoutVars>
          <dgm:bulletEnabled val="1"/>
        </dgm:presLayoutVars>
      </dgm:prSet>
      <dgm:spPr/>
    </dgm:pt>
    <dgm:pt modelId="{6B30727E-3048-45DB-A1B4-AB5FBD9567F5}" type="pres">
      <dgm:prSet presAssocID="{5C96E25C-0B8A-400F-B88C-3B8AD8585693}" presName="sibTrans" presStyleCnt="0"/>
      <dgm:spPr/>
    </dgm:pt>
    <dgm:pt modelId="{DBABFA24-1F03-4BD7-8CE4-A714B6E050A5}" type="pres">
      <dgm:prSet presAssocID="{B40AC840-9B3B-40B8-90DA-A4DCA8DC5CFA}" presName="node" presStyleLbl="node1" presStyleIdx="8" presStyleCnt="15">
        <dgm:presLayoutVars>
          <dgm:bulletEnabled val="1"/>
        </dgm:presLayoutVars>
      </dgm:prSet>
      <dgm:spPr/>
    </dgm:pt>
    <dgm:pt modelId="{79CE72A3-63B6-4E1F-A6AA-3F0FBF7BB07E}" type="pres">
      <dgm:prSet presAssocID="{E6893A6F-869E-479A-941F-A525DF68D6FA}" presName="sibTrans" presStyleCnt="0"/>
      <dgm:spPr/>
    </dgm:pt>
    <dgm:pt modelId="{2AC9DE6E-0BAF-41DA-9717-F6372723F4DF}" type="pres">
      <dgm:prSet presAssocID="{C0B2A964-337C-453D-BAC5-F9B0E658140D}" presName="node" presStyleLbl="node1" presStyleIdx="9" presStyleCnt="15">
        <dgm:presLayoutVars>
          <dgm:bulletEnabled val="1"/>
        </dgm:presLayoutVars>
      </dgm:prSet>
      <dgm:spPr/>
    </dgm:pt>
    <dgm:pt modelId="{9B8F040A-DBD9-46BB-8434-6A3E807A0192}" type="pres">
      <dgm:prSet presAssocID="{818CC33F-2E47-429D-96BF-4BDDD3DEE7F8}" presName="sibTrans" presStyleCnt="0"/>
      <dgm:spPr/>
    </dgm:pt>
    <dgm:pt modelId="{17BF9E02-C928-4FE2-A7EA-86821F9A6438}" type="pres">
      <dgm:prSet presAssocID="{51991C81-D3A8-4316-8CAB-5491DC48327E}" presName="node" presStyleLbl="node1" presStyleIdx="10" presStyleCnt="15">
        <dgm:presLayoutVars>
          <dgm:bulletEnabled val="1"/>
        </dgm:presLayoutVars>
      </dgm:prSet>
      <dgm:spPr/>
    </dgm:pt>
    <dgm:pt modelId="{6EC90FE3-EAB7-4F67-9154-CEC1FFC1F3D2}" type="pres">
      <dgm:prSet presAssocID="{44921C38-4A04-4547-9B2B-A3D75DFE3FF8}" presName="sibTrans" presStyleCnt="0"/>
      <dgm:spPr/>
    </dgm:pt>
    <dgm:pt modelId="{A06682B1-BA81-4D42-AAF1-AAC796C26CC1}" type="pres">
      <dgm:prSet presAssocID="{0902E914-7F96-4A99-BA22-832D29047C57}" presName="node" presStyleLbl="node1" presStyleIdx="11" presStyleCnt="15">
        <dgm:presLayoutVars>
          <dgm:bulletEnabled val="1"/>
        </dgm:presLayoutVars>
      </dgm:prSet>
      <dgm:spPr/>
    </dgm:pt>
    <dgm:pt modelId="{D5D42AB3-DCBD-4F3E-8C15-CCA9902A2A47}" type="pres">
      <dgm:prSet presAssocID="{FAC6BAB4-312F-421C-8D84-0BEDA31E92BB}" presName="sibTrans" presStyleCnt="0"/>
      <dgm:spPr/>
    </dgm:pt>
    <dgm:pt modelId="{663EDD4E-7CE8-4EDA-9CF6-C27E82801CC9}" type="pres">
      <dgm:prSet presAssocID="{1436D4B8-4B8E-424F-8457-44B958E8126C}" presName="node" presStyleLbl="node1" presStyleIdx="12" presStyleCnt="15">
        <dgm:presLayoutVars>
          <dgm:bulletEnabled val="1"/>
        </dgm:presLayoutVars>
      </dgm:prSet>
      <dgm:spPr/>
    </dgm:pt>
    <dgm:pt modelId="{0B4987E2-74A8-4117-88F2-47CB8E116DDE}" type="pres">
      <dgm:prSet presAssocID="{E2E24F36-F4C8-4557-9FF0-7239B63D83E5}" presName="sibTrans" presStyleCnt="0"/>
      <dgm:spPr/>
    </dgm:pt>
    <dgm:pt modelId="{4954CBE6-92E7-4F7B-A82D-FB07323452FF}" type="pres">
      <dgm:prSet presAssocID="{BF44E267-606A-454B-B90A-E710C0FD7E6F}" presName="node" presStyleLbl="node1" presStyleIdx="13" presStyleCnt="15">
        <dgm:presLayoutVars>
          <dgm:bulletEnabled val="1"/>
        </dgm:presLayoutVars>
      </dgm:prSet>
      <dgm:spPr/>
    </dgm:pt>
    <dgm:pt modelId="{53A22A70-B21D-49DC-9E1C-941E82C45911}" type="pres">
      <dgm:prSet presAssocID="{50FFBADB-8248-4A9D-B342-E5A93BE75A3B}" presName="sibTrans" presStyleCnt="0"/>
      <dgm:spPr/>
    </dgm:pt>
    <dgm:pt modelId="{3CD7D99C-F089-4F4A-8870-2D2A4665D8C7}" type="pres">
      <dgm:prSet presAssocID="{9510D76D-2CC8-46A3-83C0-4DB09944F66E}" presName="node" presStyleLbl="node1" presStyleIdx="14" presStyleCnt="15">
        <dgm:presLayoutVars>
          <dgm:bulletEnabled val="1"/>
        </dgm:presLayoutVars>
      </dgm:prSet>
      <dgm:spPr/>
    </dgm:pt>
  </dgm:ptLst>
  <dgm:cxnLst>
    <dgm:cxn modelId="{F94B1211-E4A2-463D-8B20-42B9622ED861}" type="presOf" srcId="{0902E914-7F96-4A99-BA22-832D29047C57}" destId="{A06682B1-BA81-4D42-AAF1-AAC796C26CC1}" srcOrd="0" destOrd="0" presId="urn:microsoft.com/office/officeart/2005/8/layout/default"/>
    <dgm:cxn modelId="{457B8511-B31F-471D-8BB8-6F925580AA48}" srcId="{9285E00B-CF2E-47EF-AEDF-111A47148E21}" destId="{BF44E267-606A-454B-B90A-E710C0FD7E6F}" srcOrd="13" destOrd="0" parTransId="{6A766178-09F4-4D77-9B56-0311542F75EB}" sibTransId="{50FFBADB-8248-4A9D-B342-E5A93BE75A3B}"/>
    <dgm:cxn modelId="{A2FC8318-AA9F-407D-9534-CC6EDA454CD8}" type="presOf" srcId="{54A6EBF6-5D01-485E-8349-59A63FA7EBC3}" destId="{2AB24DCD-2A16-49E9-BE3F-29BFE8470E08}" srcOrd="0" destOrd="0" presId="urn:microsoft.com/office/officeart/2005/8/layout/default"/>
    <dgm:cxn modelId="{6CE6AC1E-BBFF-4FBC-A7FA-430AF08487C0}" type="presOf" srcId="{175639E2-266D-4650-BBBB-3F19E54B2C48}" destId="{9009DCF6-8368-4916-821B-311D7A9B506C}" srcOrd="0" destOrd="0" presId="urn:microsoft.com/office/officeart/2005/8/layout/default"/>
    <dgm:cxn modelId="{C2BD562A-04E3-4DAD-8688-1D187EDE1F9B}" srcId="{9285E00B-CF2E-47EF-AEDF-111A47148E21}" destId="{8CF9D839-FB2A-412C-AA7F-C577313FE126}" srcOrd="5" destOrd="0" parTransId="{D8B96361-A6F2-4149-8342-90DC4A970981}" sibTransId="{E0DEB4F0-C808-4AF7-BC18-6204591226D8}"/>
    <dgm:cxn modelId="{03F26538-1446-4F2B-8FA6-36CECD2C78A0}" srcId="{9285E00B-CF2E-47EF-AEDF-111A47148E21}" destId="{275DA9E4-B226-4A5E-8C77-219A1EA79D48}" srcOrd="3" destOrd="0" parTransId="{EC6D3BCC-BE08-48F7-8233-EC4414FA2066}" sibTransId="{5DE9D5AD-1979-4B01-9151-01D54ED6EACB}"/>
    <dgm:cxn modelId="{D238653E-3BF7-46C1-9EA7-2D49DFA6BA00}" type="presOf" srcId="{51991C81-D3A8-4316-8CAB-5491DC48327E}" destId="{17BF9E02-C928-4FE2-A7EA-86821F9A6438}" srcOrd="0" destOrd="0" presId="urn:microsoft.com/office/officeart/2005/8/layout/default"/>
    <dgm:cxn modelId="{D33EB244-200C-4CF4-A044-871030FD2812}" type="presOf" srcId="{1436D4B8-4B8E-424F-8457-44B958E8126C}" destId="{663EDD4E-7CE8-4EDA-9CF6-C27E82801CC9}" srcOrd="0" destOrd="0" presId="urn:microsoft.com/office/officeart/2005/8/layout/default"/>
    <dgm:cxn modelId="{18819765-0323-4F1B-963B-D20F3D1110C1}" srcId="{9285E00B-CF2E-47EF-AEDF-111A47148E21}" destId="{C0B2A964-337C-453D-BAC5-F9B0E658140D}" srcOrd="9" destOrd="0" parTransId="{AA4618DC-0488-40A3-B553-0C3C33C2486D}" sibTransId="{818CC33F-2E47-429D-96BF-4BDDD3DEE7F8}"/>
    <dgm:cxn modelId="{594F9666-D859-4CBD-8B93-4F5FB791E418}" srcId="{9285E00B-CF2E-47EF-AEDF-111A47148E21}" destId="{05B9E45F-94D5-4E98-B1F0-A0A9DF2ED118}" srcOrd="7" destOrd="0" parTransId="{9A00EBF8-C540-4FE2-A78A-CE3E679F6D04}" sibTransId="{5C96E25C-0B8A-400F-B88C-3B8AD8585693}"/>
    <dgm:cxn modelId="{B68C3147-7A51-4198-9339-3D1BCA6A03B8}" srcId="{9285E00B-CF2E-47EF-AEDF-111A47148E21}" destId="{51991C81-D3A8-4316-8CAB-5491DC48327E}" srcOrd="10" destOrd="0" parTransId="{E6E602E0-F777-4F23-931C-0D6774241B9D}" sibTransId="{44921C38-4A04-4547-9B2B-A3D75DFE3FF8}"/>
    <dgm:cxn modelId="{2907B467-CF67-41F7-A699-FF5AE695847D}" srcId="{9285E00B-CF2E-47EF-AEDF-111A47148E21}" destId="{FB2E6A3D-3929-4E88-B20F-C5812DD6F8FA}" srcOrd="2" destOrd="0" parTransId="{17393FDB-F63E-4763-B099-834836AD7089}" sibTransId="{9026DC83-CDD1-4CE6-AFAF-7429D8AF7C5E}"/>
    <dgm:cxn modelId="{269D2373-11BC-40C5-8C43-2E4A2CDB9B85}" srcId="{9285E00B-CF2E-47EF-AEDF-111A47148E21}" destId="{F7A02CFB-BE27-474A-A1BE-963939B28339}" srcOrd="0" destOrd="0" parTransId="{90B04767-A874-4144-A87D-32922D2D99C1}" sibTransId="{A00C2989-21F0-4501-B56A-180387ACFF38}"/>
    <dgm:cxn modelId="{79160C7E-04BE-4FBD-9069-E0DDF9BBBAFF}" type="presOf" srcId="{9285E00B-CF2E-47EF-AEDF-111A47148E21}" destId="{C0726594-CA86-49B4-BAEB-53FA17E6F8AA}" srcOrd="0" destOrd="0" presId="urn:microsoft.com/office/officeart/2005/8/layout/default"/>
    <dgm:cxn modelId="{4D8AED7F-6E3A-4B6D-984D-0B66199F4EC0}" srcId="{9285E00B-CF2E-47EF-AEDF-111A47148E21}" destId="{54A6EBF6-5D01-485E-8349-59A63FA7EBC3}" srcOrd="4" destOrd="0" parTransId="{3FAD0259-98CA-46CC-95DE-DAE940D25EBC}" sibTransId="{103E9142-03E4-4985-99D4-5719CA91EBBB}"/>
    <dgm:cxn modelId="{CEE25487-1BD0-41AD-BD8D-35427DA7856B}" type="presOf" srcId="{8CF9D839-FB2A-412C-AA7F-C577313FE126}" destId="{E26B76F5-9F47-4E5E-9787-83BD03E86CEA}" srcOrd="0" destOrd="0" presId="urn:microsoft.com/office/officeart/2005/8/layout/default"/>
    <dgm:cxn modelId="{08C7F99A-6CD1-4D53-803D-61CFE094ED99}" srcId="{9285E00B-CF2E-47EF-AEDF-111A47148E21}" destId="{0902E914-7F96-4A99-BA22-832D29047C57}" srcOrd="11" destOrd="0" parTransId="{0C06CD67-8F80-4B6D-81C7-B2235701D107}" sibTransId="{FAC6BAB4-312F-421C-8D84-0BEDA31E92BB}"/>
    <dgm:cxn modelId="{3FE467A2-2FCE-41DD-9127-FC507CA216C1}" srcId="{9285E00B-CF2E-47EF-AEDF-111A47148E21}" destId="{1436D4B8-4B8E-424F-8457-44B958E8126C}" srcOrd="12" destOrd="0" parTransId="{1D31B0E1-87D4-4537-9C91-54007ABE506D}" sibTransId="{E2E24F36-F4C8-4557-9FF0-7239B63D83E5}"/>
    <dgm:cxn modelId="{66C492AF-3724-4C7B-AEDF-61B29CA2ACB6}" type="presOf" srcId="{275DA9E4-B226-4A5E-8C77-219A1EA79D48}" destId="{99126CFF-6D39-4A5B-B83C-7A1508573235}" srcOrd="0" destOrd="0" presId="urn:microsoft.com/office/officeart/2005/8/layout/default"/>
    <dgm:cxn modelId="{6E20D8B2-AACB-4C79-AE1C-3E365D4A10E4}" type="presOf" srcId="{FB2E6A3D-3929-4E88-B20F-C5812DD6F8FA}" destId="{31F703C1-66DD-4452-9990-B5D51CEE1AA6}" srcOrd="0" destOrd="0" presId="urn:microsoft.com/office/officeart/2005/8/layout/default"/>
    <dgm:cxn modelId="{0537A2BA-0B6B-43C1-83DF-2EC1AE0CBB2D}" type="presOf" srcId="{BF44E267-606A-454B-B90A-E710C0FD7E6F}" destId="{4954CBE6-92E7-4F7B-A82D-FB07323452FF}" srcOrd="0" destOrd="0" presId="urn:microsoft.com/office/officeart/2005/8/layout/default"/>
    <dgm:cxn modelId="{48EE37BB-D523-4877-A8CF-735A40093FB5}" type="presOf" srcId="{F7A02CFB-BE27-474A-A1BE-963939B28339}" destId="{A7F44FDB-BBA1-4AB7-A32C-E7FFFF05E263}" srcOrd="0" destOrd="0" presId="urn:microsoft.com/office/officeart/2005/8/layout/default"/>
    <dgm:cxn modelId="{8B143BBB-ED99-43F7-8ED9-0346B301B657}" srcId="{9285E00B-CF2E-47EF-AEDF-111A47148E21}" destId="{1B3675D2-2C21-4778-8C8D-69D0220EEF93}" srcOrd="1" destOrd="0" parTransId="{92B869BB-D2FC-4A37-9645-AB577D4B1A6F}" sibTransId="{E5E24FA7-9D69-4FF9-960D-ABD12581B2B9}"/>
    <dgm:cxn modelId="{B65CC5C3-A203-4082-8C31-7803453986FE}" type="presOf" srcId="{B40AC840-9B3B-40B8-90DA-A4DCA8DC5CFA}" destId="{DBABFA24-1F03-4BD7-8CE4-A714B6E050A5}" srcOrd="0" destOrd="0" presId="urn:microsoft.com/office/officeart/2005/8/layout/default"/>
    <dgm:cxn modelId="{17E87BC7-05EF-43B7-9CAF-22A30BA33DE3}" srcId="{9285E00B-CF2E-47EF-AEDF-111A47148E21}" destId="{9510D76D-2CC8-46A3-83C0-4DB09944F66E}" srcOrd="14" destOrd="0" parTransId="{217819B1-11CE-4E34-B87C-8195EA7256CD}" sibTransId="{045D0024-9505-4C8F-A4BB-033A64AC5AA6}"/>
    <dgm:cxn modelId="{4B1AA4D9-2C1B-431D-B218-A6964AFD6C2E}" type="presOf" srcId="{1B3675D2-2C21-4778-8C8D-69D0220EEF93}" destId="{FC805B7A-DD71-4EAD-AB07-068B964B46E1}" srcOrd="0" destOrd="0" presId="urn:microsoft.com/office/officeart/2005/8/layout/default"/>
    <dgm:cxn modelId="{FDCC21DF-3731-4B46-AA7F-17C341B29700}" type="presOf" srcId="{9510D76D-2CC8-46A3-83C0-4DB09944F66E}" destId="{3CD7D99C-F089-4F4A-8870-2D2A4665D8C7}" srcOrd="0" destOrd="0" presId="urn:microsoft.com/office/officeart/2005/8/layout/default"/>
    <dgm:cxn modelId="{AB31DFE2-E2D1-4835-B810-E31CDF2833B1}" type="presOf" srcId="{05B9E45F-94D5-4E98-B1F0-A0A9DF2ED118}" destId="{7BC0B9FA-63D1-476C-B669-99F2CAA9F6FB}" srcOrd="0" destOrd="0" presId="urn:microsoft.com/office/officeart/2005/8/layout/default"/>
    <dgm:cxn modelId="{5BC43CF7-CABD-45B2-93AB-22DB3C292C27}" srcId="{9285E00B-CF2E-47EF-AEDF-111A47148E21}" destId="{B40AC840-9B3B-40B8-90DA-A4DCA8DC5CFA}" srcOrd="8" destOrd="0" parTransId="{519591B3-2775-4106-A02F-1CA5536646BB}" sibTransId="{E6893A6F-869E-479A-941F-A525DF68D6FA}"/>
    <dgm:cxn modelId="{2D1152F9-0CD3-4C2C-9466-CA790572FB80}" type="presOf" srcId="{C0B2A964-337C-453D-BAC5-F9B0E658140D}" destId="{2AC9DE6E-0BAF-41DA-9717-F6372723F4DF}" srcOrd="0" destOrd="0" presId="urn:microsoft.com/office/officeart/2005/8/layout/default"/>
    <dgm:cxn modelId="{DAB1A2FD-A24F-4804-B0DE-5DF86A7D8DD4}" srcId="{9285E00B-CF2E-47EF-AEDF-111A47148E21}" destId="{175639E2-266D-4650-BBBB-3F19E54B2C48}" srcOrd="6" destOrd="0" parTransId="{E2828148-3127-4C4F-8307-4A7B013E5A1B}" sibTransId="{B7CAD8F2-D613-4D0B-AFE3-1F7AB8C730B4}"/>
    <dgm:cxn modelId="{7664DA0E-8171-4C9A-8BB6-5AF32D44C42B}" type="presParOf" srcId="{C0726594-CA86-49B4-BAEB-53FA17E6F8AA}" destId="{A7F44FDB-BBA1-4AB7-A32C-E7FFFF05E263}" srcOrd="0" destOrd="0" presId="urn:microsoft.com/office/officeart/2005/8/layout/default"/>
    <dgm:cxn modelId="{06DE9AFC-7512-4CCA-A8B0-F6D5524E1BB5}" type="presParOf" srcId="{C0726594-CA86-49B4-BAEB-53FA17E6F8AA}" destId="{77F81EE4-193C-46A9-81AE-75F3683E9002}" srcOrd="1" destOrd="0" presId="urn:microsoft.com/office/officeart/2005/8/layout/default"/>
    <dgm:cxn modelId="{9871CA29-6F22-48A8-A9C6-9DFBAA8BBF52}" type="presParOf" srcId="{C0726594-CA86-49B4-BAEB-53FA17E6F8AA}" destId="{FC805B7A-DD71-4EAD-AB07-068B964B46E1}" srcOrd="2" destOrd="0" presId="urn:microsoft.com/office/officeart/2005/8/layout/default"/>
    <dgm:cxn modelId="{3534DC2A-58C5-41C1-83CC-CED9F1C58D06}" type="presParOf" srcId="{C0726594-CA86-49B4-BAEB-53FA17E6F8AA}" destId="{C258585B-7FCF-4B02-A349-E2923464AA2C}" srcOrd="3" destOrd="0" presId="urn:microsoft.com/office/officeart/2005/8/layout/default"/>
    <dgm:cxn modelId="{BA2CF70D-FF51-4AF0-BE9F-D16426F47C6E}" type="presParOf" srcId="{C0726594-CA86-49B4-BAEB-53FA17E6F8AA}" destId="{31F703C1-66DD-4452-9990-B5D51CEE1AA6}" srcOrd="4" destOrd="0" presId="urn:microsoft.com/office/officeart/2005/8/layout/default"/>
    <dgm:cxn modelId="{05CB6711-C5C1-45C1-AEBF-76577FF4BC2E}" type="presParOf" srcId="{C0726594-CA86-49B4-BAEB-53FA17E6F8AA}" destId="{D707EA95-F1E8-4317-8567-38FC7099FB06}" srcOrd="5" destOrd="0" presId="urn:microsoft.com/office/officeart/2005/8/layout/default"/>
    <dgm:cxn modelId="{74481418-2CCB-444B-B0D1-7242BFEE12BD}" type="presParOf" srcId="{C0726594-CA86-49B4-BAEB-53FA17E6F8AA}" destId="{99126CFF-6D39-4A5B-B83C-7A1508573235}" srcOrd="6" destOrd="0" presId="urn:microsoft.com/office/officeart/2005/8/layout/default"/>
    <dgm:cxn modelId="{97B7A6A9-57CD-4371-8BEF-8A65C577F34F}" type="presParOf" srcId="{C0726594-CA86-49B4-BAEB-53FA17E6F8AA}" destId="{43DF7055-9FF9-4279-9224-B9DBC842FD9C}" srcOrd="7" destOrd="0" presId="urn:microsoft.com/office/officeart/2005/8/layout/default"/>
    <dgm:cxn modelId="{D6A44978-0F2E-4E0A-8C44-490E48D0D1C3}" type="presParOf" srcId="{C0726594-CA86-49B4-BAEB-53FA17E6F8AA}" destId="{2AB24DCD-2A16-49E9-BE3F-29BFE8470E08}" srcOrd="8" destOrd="0" presId="urn:microsoft.com/office/officeart/2005/8/layout/default"/>
    <dgm:cxn modelId="{743CB188-08C0-444C-8DBD-A45D1C2A0E0C}" type="presParOf" srcId="{C0726594-CA86-49B4-BAEB-53FA17E6F8AA}" destId="{98B62248-D440-4641-B365-D9EEF54507BF}" srcOrd="9" destOrd="0" presId="urn:microsoft.com/office/officeart/2005/8/layout/default"/>
    <dgm:cxn modelId="{B3764537-1C64-4D72-96DD-7A8EAD99DE86}" type="presParOf" srcId="{C0726594-CA86-49B4-BAEB-53FA17E6F8AA}" destId="{E26B76F5-9F47-4E5E-9787-83BD03E86CEA}" srcOrd="10" destOrd="0" presId="urn:microsoft.com/office/officeart/2005/8/layout/default"/>
    <dgm:cxn modelId="{6DC475A6-949E-4DB8-B182-01330AA64B06}" type="presParOf" srcId="{C0726594-CA86-49B4-BAEB-53FA17E6F8AA}" destId="{21D21098-8F5F-47ED-9BF0-6C703E310029}" srcOrd="11" destOrd="0" presId="urn:microsoft.com/office/officeart/2005/8/layout/default"/>
    <dgm:cxn modelId="{B3123930-7EE1-4FA2-9BCB-81F6E05CE428}" type="presParOf" srcId="{C0726594-CA86-49B4-BAEB-53FA17E6F8AA}" destId="{9009DCF6-8368-4916-821B-311D7A9B506C}" srcOrd="12" destOrd="0" presId="urn:microsoft.com/office/officeart/2005/8/layout/default"/>
    <dgm:cxn modelId="{83F1ED16-DCE7-4C32-8E8C-A4D060351E73}" type="presParOf" srcId="{C0726594-CA86-49B4-BAEB-53FA17E6F8AA}" destId="{E8776FB6-A55B-463F-AB97-787E265B9FE9}" srcOrd="13" destOrd="0" presId="urn:microsoft.com/office/officeart/2005/8/layout/default"/>
    <dgm:cxn modelId="{71D80E35-57CD-4371-A74A-83AED95DEBBB}" type="presParOf" srcId="{C0726594-CA86-49B4-BAEB-53FA17E6F8AA}" destId="{7BC0B9FA-63D1-476C-B669-99F2CAA9F6FB}" srcOrd="14" destOrd="0" presId="urn:microsoft.com/office/officeart/2005/8/layout/default"/>
    <dgm:cxn modelId="{38D775B4-F6F4-4357-8558-BE6616270176}" type="presParOf" srcId="{C0726594-CA86-49B4-BAEB-53FA17E6F8AA}" destId="{6B30727E-3048-45DB-A1B4-AB5FBD9567F5}" srcOrd="15" destOrd="0" presId="urn:microsoft.com/office/officeart/2005/8/layout/default"/>
    <dgm:cxn modelId="{2948ADF4-79E0-4C2D-8CE4-32A9DB1EE3A1}" type="presParOf" srcId="{C0726594-CA86-49B4-BAEB-53FA17E6F8AA}" destId="{DBABFA24-1F03-4BD7-8CE4-A714B6E050A5}" srcOrd="16" destOrd="0" presId="urn:microsoft.com/office/officeart/2005/8/layout/default"/>
    <dgm:cxn modelId="{0A393A5E-945D-4458-9C19-B843EAEE7AD3}" type="presParOf" srcId="{C0726594-CA86-49B4-BAEB-53FA17E6F8AA}" destId="{79CE72A3-63B6-4E1F-A6AA-3F0FBF7BB07E}" srcOrd="17" destOrd="0" presId="urn:microsoft.com/office/officeart/2005/8/layout/default"/>
    <dgm:cxn modelId="{E6E19398-FB03-4674-8363-16202555B96A}" type="presParOf" srcId="{C0726594-CA86-49B4-BAEB-53FA17E6F8AA}" destId="{2AC9DE6E-0BAF-41DA-9717-F6372723F4DF}" srcOrd="18" destOrd="0" presId="urn:microsoft.com/office/officeart/2005/8/layout/default"/>
    <dgm:cxn modelId="{01CA1471-FC5E-4F10-B427-C59CCE17AFF8}" type="presParOf" srcId="{C0726594-CA86-49B4-BAEB-53FA17E6F8AA}" destId="{9B8F040A-DBD9-46BB-8434-6A3E807A0192}" srcOrd="19" destOrd="0" presId="urn:microsoft.com/office/officeart/2005/8/layout/default"/>
    <dgm:cxn modelId="{20D34A4E-F0CE-40D4-BCD6-1D2BA7848A1B}" type="presParOf" srcId="{C0726594-CA86-49B4-BAEB-53FA17E6F8AA}" destId="{17BF9E02-C928-4FE2-A7EA-86821F9A6438}" srcOrd="20" destOrd="0" presId="urn:microsoft.com/office/officeart/2005/8/layout/default"/>
    <dgm:cxn modelId="{172812ED-C518-4245-85AB-9140F5678984}" type="presParOf" srcId="{C0726594-CA86-49B4-BAEB-53FA17E6F8AA}" destId="{6EC90FE3-EAB7-4F67-9154-CEC1FFC1F3D2}" srcOrd="21" destOrd="0" presId="urn:microsoft.com/office/officeart/2005/8/layout/default"/>
    <dgm:cxn modelId="{83A5FDC5-6456-4DFF-A121-F5410FFFF82C}" type="presParOf" srcId="{C0726594-CA86-49B4-BAEB-53FA17E6F8AA}" destId="{A06682B1-BA81-4D42-AAF1-AAC796C26CC1}" srcOrd="22" destOrd="0" presId="urn:microsoft.com/office/officeart/2005/8/layout/default"/>
    <dgm:cxn modelId="{B8705DAB-E550-4F15-8522-DD3868DF1F45}" type="presParOf" srcId="{C0726594-CA86-49B4-BAEB-53FA17E6F8AA}" destId="{D5D42AB3-DCBD-4F3E-8C15-CCA9902A2A47}" srcOrd="23" destOrd="0" presId="urn:microsoft.com/office/officeart/2005/8/layout/default"/>
    <dgm:cxn modelId="{9E8098C4-75AE-4726-8436-74474B67EDE2}" type="presParOf" srcId="{C0726594-CA86-49B4-BAEB-53FA17E6F8AA}" destId="{663EDD4E-7CE8-4EDA-9CF6-C27E82801CC9}" srcOrd="24" destOrd="0" presId="urn:microsoft.com/office/officeart/2005/8/layout/default"/>
    <dgm:cxn modelId="{47DD7B22-A0DD-4101-AEF0-A327676A6FAF}" type="presParOf" srcId="{C0726594-CA86-49B4-BAEB-53FA17E6F8AA}" destId="{0B4987E2-74A8-4117-88F2-47CB8E116DDE}" srcOrd="25" destOrd="0" presId="urn:microsoft.com/office/officeart/2005/8/layout/default"/>
    <dgm:cxn modelId="{9634E23E-243F-48CA-BDA0-A4559A8F1F7F}" type="presParOf" srcId="{C0726594-CA86-49B4-BAEB-53FA17E6F8AA}" destId="{4954CBE6-92E7-4F7B-A82D-FB07323452FF}" srcOrd="26" destOrd="0" presId="urn:microsoft.com/office/officeart/2005/8/layout/default"/>
    <dgm:cxn modelId="{5F7ADD79-FBC8-4C68-9A76-2C311D5E33AA}" type="presParOf" srcId="{C0726594-CA86-49B4-BAEB-53FA17E6F8AA}" destId="{53A22A70-B21D-49DC-9E1C-941E82C45911}" srcOrd="27" destOrd="0" presId="urn:microsoft.com/office/officeart/2005/8/layout/default"/>
    <dgm:cxn modelId="{D67BB525-5082-4EAB-A1E0-ABC109FE7503}" type="presParOf" srcId="{C0726594-CA86-49B4-BAEB-53FA17E6F8AA}" destId="{3CD7D99C-F089-4F4A-8870-2D2A4665D8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4FDB-BBA1-4AB7-A32C-E7FFFF05E263}">
      <dsp:nvSpPr>
        <dsp:cNvPr id="0" name=""/>
        <dsp:cNvSpPr/>
      </dsp:nvSpPr>
      <dsp:spPr>
        <a:xfrm>
          <a:off x="759558" y="212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Year 1 Build Cost: ~$1M</a:t>
          </a:r>
        </a:p>
      </dsp:txBody>
      <dsp:txXfrm>
        <a:off x="759558" y="212"/>
        <a:ext cx="1552733" cy="931640"/>
      </dsp:txXfrm>
    </dsp:sp>
    <dsp:sp modelId="{FC805B7A-DD71-4EAD-AB07-068B964B46E1}">
      <dsp:nvSpPr>
        <dsp:cNvPr id="0" name=""/>
        <dsp:cNvSpPr/>
      </dsp:nvSpPr>
      <dsp:spPr>
        <a:xfrm>
          <a:off x="2467565" y="212"/>
          <a:ext cx="1552733" cy="931640"/>
        </a:xfrm>
        <a:prstGeom prst="rect">
          <a:avLst/>
        </a:prstGeom>
        <a:solidFill>
          <a:schemeClr val="accent2">
            <a:hueOff val="334394"/>
            <a:satOff val="-417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MVP: Mobile + Web + Aidan Agent + Dashboard Core</a:t>
          </a:r>
        </a:p>
      </dsp:txBody>
      <dsp:txXfrm>
        <a:off x="2467565" y="212"/>
        <a:ext cx="1552733" cy="931640"/>
      </dsp:txXfrm>
    </dsp:sp>
    <dsp:sp modelId="{31F703C1-66DD-4452-9990-B5D51CEE1AA6}">
      <dsp:nvSpPr>
        <dsp:cNvPr id="0" name=""/>
        <dsp:cNvSpPr/>
      </dsp:nvSpPr>
      <dsp:spPr>
        <a:xfrm>
          <a:off x="4175572" y="212"/>
          <a:ext cx="1552733" cy="931640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Institutional Pilot: CyberEd in a Box</a:t>
          </a:r>
        </a:p>
      </dsp:txBody>
      <dsp:txXfrm>
        <a:off x="4175572" y="212"/>
        <a:ext cx="1552733" cy="931640"/>
      </dsp:txXfrm>
    </dsp:sp>
    <dsp:sp modelId="{99126CFF-6D39-4A5B-B83C-7A1508573235}">
      <dsp:nvSpPr>
        <dsp:cNvPr id="0" name=""/>
        <dsp:cNvSpPr/>
      </dsp:nvSpPr>
      <dsp:spPr>
        <a:xfrm>
          <a:off x="5883578" y="212"/>
          <a:ext cx="1552733" cy="931640"/>
        </a:xfrm>
        <a:prstGeom prst="rect">
          <a:avLst/>
        </a:prstGeom>
        <a:solidFill>
          <a:schemeClr val="accent2">
            <a:hueOff val="1003183"/>
            <a:satOff val="-125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Projected Revenue (Y1 License): $200K+</a:t>
          </a:r>
        </a:p>
      </dsp:txBody>
      <dsp:txXfrm>
        <a:off x="5883578" y="212"/>
        <a:ext cx="1552733" cy="931640"/>
      </dsp:txXfrm>
    </dsp:sp>
    <dsp:sp modelId="{2AB24DCD-2A16-49E9-BE3F-29BFE8470E08}">
      <dsp:nvSpPr>
        <dsp:cNvPr id="0" name=""/>
        <dsp:cNvSpPr/>
      </dsp:nvSpPr>
      <dsp:spPr>
        <a:xfrm>
          <a:off x="759558" y="1087125"/>
          <a:ext cx="1552733" cy="931640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- 10 Institutions @ $20K/year</a:t>
          </a:r>
        </a:p>
      </dsp:txBody>
      <dsp:txXfrm>
        <a:off x="759558" y="1087125"/>
        <a:ext cx="1552733" cy="931640"/>
      </dsp:txXfrm>
    </dsp:sp>
    <dsp:sp modelId="{E26B76F5-9F47-4E5E-9787-83BD03E86CEA}">
      <dsp:nvSpPr>
        <dsp:cNvPr id="0" name=""/>
        <dsp:cNvSpPr/>
      </dsp:nvSpPr>
      <dsp:spPr>
        <a:xfrm>
          <a:off x="2467565" y="1087125"/>
          <a:ext cx="1552733" cy="931640"/>
        </a:xfrm>
        <a:prstGeom prst="rect">
          <a:avLst/>
        </a:prstGeom>
        <a:solidFill>
          <a:schemeClr val="accent2">
            <a:hueOff val="1671971"/>
            <a:satOff val="-2085"/>
            <a:lumOff val="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AIBQ Score = Trust Capital</a:t>
          </a:r>
        </a:p>
      </dsp:txBody>
      <dsp:txXfrm>
        <a:off x="2467565" y="1087125"/>
        <a:ext cx="1552733" cy="931640"/>
      </dsp:txXfrm>
    </dsp:sp>
    <dsp:sp modelId="{9009DCF6-8368-4916-821B-311D7A9B506C}">
      <dsp:nvSpPr>
        <dsp:cNvPr id="0" name=""/>
        <dsp:cNvSpPr/>
      </dsp:nvSpPr>
      <dsp:spPr>
        <a:xfrm>
          <a:off x="4175572" y="1087125"/>
          <a:ext cx="1552733" cy="931640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- 85–100: Reflexive Ethical Co-Agency</a:t>
          </a:r>
        </a:p>
      </dsp:txBody>
      <dsp:txXfrm>
        <a:off x="4175572" y="1087125"/>
        <a:ext cx="1552733" cy="931640"/>
      </dsp:txXfrm>
    </dsp:sp>
    <dsp:sp modelId="{7BC0B9FA-63D1-476C-B669-99F2CAA9F6FB}">
      <dsp:nvSpPr>
        <dsp:cNvPr id="0" name=""/>
        <dsp:cNvSpPr/>
      </dsp:nvSpPr>
      <dsp:spPr>
        <a:xfrm>
          <a:off x="5883578" y="1087125"/>
          <a:ext cx="1552733" cy="93164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- 70–84: Strategic Reasoner</a:t>
          </a:r>
        </a:p>
      </dsp:txBody>
      <dsp:txXfrm>
        <a:off x="5883578" y="1087125"/>
        <a:ext cx="1552733" cy="931640"/>
      </dsp:txXfrm>
    </dsp:sp>
    <dsp:sp modelId="{DBABFA24-1F03-4BD7-8CE4-A714B6E050A5}">
      <dsp:nvSpPr>
        <dsp:cNvPr id="0" name=""/>
        <dsp:cNvSpPr/>
      </dsp:nvSpPr>
      <dsp:spPr>
        <a:xfrm>
          <a:off x="759558" y="2174039"/>
          <a:ext cx="1552733" cy="931640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- 50–69: Ethical Learner</a:t>
          </a:r>
        </a:p>
      </dsp:txBody>
      <dsp:txXfrm>
        <a:off x="759558" y="2174039"/>
        <a:ext cx="1552733" cy="931640"/>
      </dsp:txXfrm>
    </dsp:sp>
    <dsp:sp modelId="{2AC9DE6E-0BAF-41DA-9717-F6372723F4DF}">
      <dsp:nvSpPr>
        <dsp:cNvPr id="0" name=""/>
        <dsp:cNvSpPr/>
      </dsp:nvSpPr>
      <dsp:spPr>
        <a:xfrm>
          <a:off x="2467565" y="2174039"/>
          <a:ext cx="1552733" cy="931640"/>
        </a:xfrm>
        <a:prstGeom prst="rect">
          <a:avLst/>
        </a:prstGeom>
        <a:solidFill>
          <a:schemeClr val="accent2">
            <a:hueOff val="3009548"/>
            <a:satOff val="-3754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&lt;50: High-Risk Placement</a:t>
          </a:r>
        </a:p>
      </dsp:txBody>
      <dsp:txXfrm>
        <a:off x="2467565" y="2174039"/>
        <a:ext cx="1552733" cy="931640"/>
      </dsp:txXfrm>
    </dsp:sp>
    <dsp:sp modelId="{17BF9E02-C928-4FE2-A7EA-86821F9A6438}">
      <dsp:nvSpPr>
        <dsp:cNvPr id="0" name=""/>
        <dsp:cNvSpPr/>
      </dsp:nvSpPr>
      <dsp:spPr>
        <a:xfrm>
          <a:off x="4175572" y="2174039"/>
          <a:ext cx="1552733" cy="931640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Moral ROI: +10 AIBQ = ~25% Lift in Reliable Moral Decisions</a:t>
          </a:r>
        </a:p>
      </dsp:txBody>
      <dsp:txXfrm>
        <a:off x="4175572" y="2174039"/>
        <a:ext cx="1552733" cy="931640"/>
      </dsp:txXfrm>
    </dsp:sp>
    <dsp:sp modelId="{A06682B1-BA81-4D42-AAF1-AAC796C26CC1}">
      <dsp:nvSpPr>
        <dsp:cNvPr id="0" name=""/>
        <dsp:cNvSpPr/>
      </dsp:nvSpPr>
      <dsp:spPr>
        <a:xfrm>
          <a:off x="5883578" y="2174039"/>
          <a:ext cx="1552733" cy="931640"/>
        </a:xfrm>
        <a:prstGeom prst="rect">
          <a:avLst/>
        </a:prstGeom>
        <a:solidFill>
          <a:schemeClr val="accent2">
            <a:hueOff val="3678336"/>
            <a:satOff val="-4588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Why Cyber First?</a:t>
          </a:r>
        </a:p>
      </dsp:txBody>
      <dsp:txXfrm>
        <a:off x="5883578" y="2174039"/>
        <a:ext cx="1552733" cy="931640"/>
      </dsp:txXfrm>
    </dsp:sp>
    <dsp:sp modelId="{663EDD4E-7CE8-4EDA-9CF6-C27E82801CC9}">
      <dsp:nvSpPr>
        <dsp:cNvPr id="0" name=""/>
        <dsp:cNvSpPr/>
      </dsp:nvSpPr>
      <dsp:spPr>
        <a:xfrm>
          <a:off x="1613562" y="3260952"/>
          <a:ext cx="1552733" cy="931640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Highest-stakes domain</a:t>
          </a:r>
        </a:p>
      </dsp:txBody>
      <dsp:txXfrm>
        <a:off x="1613562" y="3260952"/>
        <a:ext cx="1552733" cy="931640"/>
      </dsp:txXfrm>
    </dsp:sp>
    <dsp:sp modelId="{4954CBE6-92E7-4F7B-A82D-FB07323452FF}">
      <dsp:nvSpPr>
        <dsp:cNvPr id="0" name=""/>
        <dsp:cNvSpPr/>
      </dsp:nvSpPr>
      <dsp:spPr>
        <a:xfrm>
          <a:off x="3321568" y="3260952"/>
          <a:ext cx="1552733" cy="931640"/>
        </a:xfrm>
        <a:prstGeom prst="rect">
          <a:avLst/>
        </a:prstGeom>
        <a:solidFill>
          <a:schemeClr val="accent2">
            <a:hueOff val="4347124"/>
            <a:satOff val="-5422"/>
            <a:lumOff val="1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Pressure-tested decisions = Max ROI</a:t>
          </a:r>
        </a:p>
      </dsp:txBody>
      <dsp:txXfrm>
        <a:off x="3321568" y="3260952"/>
        <a:ext cx="1552733" cy="931640"/>
      </dsp:txXfrm>
    </dsp:sp>
    <dsp:sp modelId="{3CD7D99C-F089-4F4A-8870-2D2A4665D8C7}">
      <dsp:nvSpPr>
        <dsp:cNvPr id="0" name=""/>
        <dsp:cNvSpPr/>
      </dsp:nvSpPr>
      <dsp:spPr>
        <a:xfrm>
          <a:off x="5029575" y="3260952"/>
          <a:ext cx="1552733" cy="93164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Proves scalability to wider society</a:t>
          </a:r>
        </a:p>
      </dsp:txBody>
      <dsp:txXfrm>
        <a:off x="5029575" y="3260952"/>
        <a:ext cx="1552733" cy="93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77F50-CAEC-4D4B-89DF-9E5394B866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06E0B-B356-48C3-80BF-5E6B8E81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Slide 1: Title – Embedding Moral Intelligence in Human-AI Systems</a:t>
            </a:r>
          </a:p>
          <a:p>
            <a:pPr>
              <a:buNone/>
            </a:pPr>
            <a:r>
              <a:rPr lang="en-US" b="1" dirty="0"/>
              <a:t>Speaker Notes:</a:t>
            </a:r>
            <a:endParaRPr lang="en-US" dirty="0"/>
          </a:p>
          <a:p>
            <a:pPr>
              <a:buNone/>
            </a:pPr>
            <a:r>
              <a:rPr lang="en-US" dirty="0"/>
              <a:t>“Good [morning/afternoon], and thank you for the opportunity to present this project. My name is Ran Hinrichs. I serve as a PhD candidate at the University of Idaho and Program Manager for CyberEd in a Box at Norwich University, part of the NSA’s NCAE-C initiative.</a:t>
            </a:r>
          </a:p>
          <a:p>
            <a:pPr>
              <a:buNone/>
            </a:pPr>
            <a:r>
              <a:rPr lang="en-US" dirty="0"/>
              <a:t>This presentation introduces a project called </a:t>
            </a:r>
            <a:r>
              <a:rPr lang="en-US" b="1" dirty="0"/>
              <a:t>AIBQ—the AI Behavior Quotient</a:t>
            </a:r>
            <a:r>
              <a:rPr lang="en-US" dirty="0"/>
              <a:t>. It is not simply another ethical AI framework. It is a working system that evaluates, scores, and supports </a:t>
            </a:r>
            <a:r>
              <a:rPr lang="en-US" b="1" dirty="0"/>
              <a:t>moral reasoning inside intelligent systems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Our goal is to embed </a:t>
            </a:r>
            <a:r>
              <a:rPr lang="en-US" b="1" dirty="0"/>
              <a:t>ethical intelligence</a:t>
            </a:r>
            <a:r>
              <a:rPr lang="en-US" dirty="0"/>
              <a:t> not just into people who work in high-stakes environments like cybersecurity—but into the very </a:t>
            </a:r>
            <a:r>
              <a:rPr lang="en-US" b="1" dirty="0"/>
              <a:t>infrastructure of AI systems</a:t>
            </a:r>
            <a:r>
              <a:rPr lang="en-US" dirty="0"/>
              <a:t> themselves. Think of it as a moral operating system, designed to be traceable, cross-cultural, pressure-tested, and spiritually pluggable.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presentation will walk you through the rationale, architecture, strategic roadmap, and investment logic behind this system.”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06E0B-B356-48C3-80BF-5E6B8E813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Slide 2: Strategic Development Timeline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Speaker Notes:</a:t>
            </a:r>
            <a:endParaRPr lang="en-US" dirty="0"/>
          </a:p>
          <a:p>
            <a:pPr>
              <a:buNone/>
            </a:pPr>
            <a:r>
              <a:rPr lang="en-US" dirty="0"/>
              <a:t>“This chart shows the </a:t>
            </a:r>
            <a:r>
              <a:rPr lang="en-US" b="1" dirty="0"/>
              <a:t>development runway</a:t>
            </a:r>
            <a:r>
              <a:rPr lang="en-US" dirty="0"/>
              <a:t> for the AIBQ system. Each block represents a critical stage in the build process—sequenced intentionally to ensure integrity from concept to pilot deployment.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begin on </a:t>
            </a:r>
            <a:r>
              <a:rPr lang="en-US" b="1" dirty="0"/>
              <a:t>May 20th</a:t>
            </a:r>
            <a:r>
              <a:rPr lang="en-US" dirty="0"/>
              <a:t> with the </a:t>
            </a:r>
            <a:r>
              <a:rPr lang="en-US" i="1" dirty="0"/>
              <a:t>Module Specification Sheets</a:t>
            </a:r>
            <a:r>
              <a:rPr lang="en-US" dirty="0"/>
              <a:t>. This is where we define each subsystem—value matrix, simulation engine, Aidan's logic—down to its input/output behavior. This takes us through May 28th.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Next, from </a:t>
            </a:r>
            <a:r>
              <a:rPr lang="en-US" b="1" dirty="0"/>
              <a:t>May 29 to June 4</a:t>
            </a:r>
            <a:r>
              <a:rPr lang="en-US" dirty="0"/>
              <a:t>, we conduct the </a:t>
            </a:r>
            <a:r>
              <a:rPr lang="en-US" i="1" dirty="0"/>
              <a:t>Cybersecurity Forensics Blueprint</a:t>
            </a:r>
            <a:r>
              <a:rPr lang="en-US" dirty="0"/>
              <a:t>. Rather than building security as an afterthought, we embed it from the core outward—mapping how traceability, non-maleficence, and value manipulation are controlled at every layer.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then transition to </a:t>
            </a:r>
            <a:r>
              <a:rPr lang="en-US" b="1" dirty="0"/>
              <a:t>Aidan’s Moral Dialogue Playbook</a:t>
            </a:r>
            <a:r>
              <a:rPr lang="en-US" dirty="0"/>
              <a:t> from </a:t>
            </a:r>
            <a:r>
              <a:rPr lang="en-US" b="1" dirty="0"/>
              <a:t>June 5 to 12</a:t>
            </a:r>
            <a:r>
              <a:rPr lang="en-US" dirty="0"/>
              <a:t>. This is the agent interface that will prompt users, ask value-based reflection questions, and learn from moral justifications in real time.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i="1" dirty="0"/>
              <a:t>Pilot Deployment Strategy</a:t>
            </a:r>
            <a:r>
              <a:rPr lang="en-US" dirty="0"/>
              <a:t> launches </a:t>
            </a:r>
            <a:r>
              <a:rPr lang="en-US" b="1" dirty="0"/>
              <a:t>June 13 to 18</a:t>
            </a:r>
            <a:r>
              <a:rPr lang="en-US" dirty="0"/>
              <a:t>, using CyberEd in a Box to deploy the system in student simulation environments.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Finally, we close with our most adaptive component—the </a:t>
            </a:r>
            <a:r>
              <a:rPr lang="en-US" i="1" dirty="0"/>
              <a:t>Value Drift Learning Model</a:t>
            </a:r>
            <a:r>
              <a:rPr lang="en-US" dirty="0"/>
              <a:t>—from </a:t>
            </a:r>
            <a:r>
              <a:rPr lang="en-US" b="1" dirty="0"/>
              <a:t>June 19 to 28</a:t>
            </a:r>
            <a:r>
              <a:rPr lang="en-US" dirty="0"/>
              <a:t>. This lets the system detect when values are shifting, either contextually or behaviorally, and respond with moral recalibration.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Overall, this is a </a:t>
            </a:r>
            <a:r>
              <a:rPr lang="en-US" b="1" dirty="0"/>
              <a:t>six-week build cycle</a:t>
            </a:r>
            <a:r>
              <a:rPr lang="en-US" dirty="0"/>
              <a:t> with intentional pacing, allowing for iteration, integrity, and mission alignment. The sequence itself is part of the ethical system—we’re building the infrastructure of conscience, not just software.”</a:t>
            </a:r>
          </a:p>
          <a:p>
            <a:r>
              <a:rPr lang="en-US" dirty="0"/>
              <a:t>Let me know when you're ready for speaker notes on the ROI slide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06E0B-B356-48C3-80BF-5E6B8E8133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Embedding Moral Intelligence in Human-AI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at ICAD – Tufts 2025</a:t>
            </a:r>
          </a:p>
          <a:p>
            <a:r>
              <a:t>Ran J. Hinrichs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EA46B-B674-68FA-B53E-C4319666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79" y="3614870"/>
            <a:ext cx="5547841" cy="30863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Return on Ethical Intelligence – AIBQ Investment Pitch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9D1E5F0-D961-DFE2-AAEF-D1E0224EA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0412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7BE9B-8497-7D6B-9F09-76B9726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47962A-BF2A-5B65-F1B8-D8BEC5E1C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34795"/>
              </p:ext>
            </p:extLst>
          </p:nvPr>
        </p:nvGraphicFramePr>
        <p:xfrm>
          <a:off x="483042" y="2553939"/>
          <a:ext cx="8195872" cy="33100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77227">
                  <a:extLst>
                    <a:ext uri="{9D8B030D-6E8A-4147-A177-3AD203B41FA5}">
                      <a16:colId xmlns:a16="http://schemas.microsoft.com/office/drawing/2014/main" val="3772473837"/>
                    </a:ext>
                  </a:extLst>
                </a:gridCol>
                <a:gridCol w="2618645">
                  <a:extLst>
                    <a:ext uri="{9D8B030D-6E8A-4147-A177-3AD203B41FA5}">
                      <a16:colId xmlns:a16="http://schemas.microsoft.com/office/drawing/2014/main" val="1320741196"/>
                    </a:ext>
                  </a:extLst>
                </a:gridCol>
              </a:tblGrid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Budget Line Item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FY25 Allocation (USD)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3364719796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A. System Architecture &amp; Core IP Development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2197229877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B. Ethical Simulation Engine &amp; Scenario Integration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150000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182558841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C. Aidan Moral Agent: NLP &amp; Justification Modeling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2671889740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D. UI/UX Development (Web, Mobile, Watch)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2628152670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E. Cybersecurity Framework &amp; Forensics Blueprint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2290299225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F. Cloud Infrastructure, Deployment &amp; Storage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407089633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G. Pilot Support (CyberEd in a Box + Evaluation)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1074947387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H. Compliance, Legal, and Documentation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1481633746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I. Marketing, Outreach, and Demonstration Tools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40000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4246467715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J. Program Management + Administrative Overhead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3798985305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FY25 Project Budget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1070000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08" marR="10708" marT="10708" marB="0" anchor="b"/>
                </a:tc>
                <a:extLst>
                  <a:ext uri="{0D108BD9-81ED-4DB2-BD59-A6C34878D82A}">
                    <a16:rowId xmlns:a16="http://schemas.microsoft.com/office/drawing/2014/main" val="133113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0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AIBQ System Architecture</a:t>
            </a:r>
          </a:p>
        </p:txBody>
      </p:sp>
      <p:pic>
        <p:nvPicPr>
          <p:cNvPr id="3" name="Picture 2" descr="AIBQ_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Vision: AIBQ as Ethical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• This is not recommendation software—it is a moral engine.</a:t>
            </a:r>
          </a:p>
          <a:p>
            <a:r>
              <a:t>• Built to reason under pressure, respond to values, and reflect human agency.</a:t>
            </a:r>
          </a:p>
          <a:p>
            <a:r>
              <a:t>• Proves trust in cybersecurity—extends across defense, governance, and beyond.</a:t>
            </a:r>
          </a:p>
          <a:p>
            <a:r>
              <a:t>• Designed to scale: culturally interoperable, spiritually pluggable, technically grounded.</a:t>
            </a:r>
          </a:p>
          <a:p>
            <a:r>
              <a:t>• The future of AI is not autonomous—it is accountable.</a:t>
            </a:r>
          </a:p>
          <a:p>
            <a:endParaRPr/>
          </a:p>
          <a:p>
            <a:r>
              <a:t>AIBQ is the ethical backbone for intelligent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E55E-B8A8-9D6F-DA58-C6DBBBC8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C8212-6EA8-0401-8BF2-23A18F80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1" y="1733010"/>
            <a:ext cx="7415212" cy="41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2D5A-4DB7-2948-0DA8-730479F9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A884-F7A3-085E-86BB-E50FDE55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/>
              <a:t>How to Detect and Confirm a Critical Failure</a:t>
            </a:r>
          </a:p>
          <a:p>
            <a:pPr>
              <a:buNone/>
            </a:pPr>
            <a:r>
              <a:rPr lang="en-US"/>
              <a:t>If 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Forget what files we’ve reviewed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Ask you to reupload documents I've already analyzed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Lose reference to your canonical 15 values, NRBC layers, or recent approvals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 longer retrieve stored document paths (e.g., manuscript version names)</a:t>
            </a:r>
            <a:br>
              <a:rPr lang="en-US"/>
            </a:br>
            <a:r>
              <a:rPr lang="en-US"/>
              <a:t>Then you are likely seeing a </a:t>
            </a:r>
            <a:r>
              <a:rPr lang="en-US" b="1"/>
              <a:t>critical memory reset or tool failure.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1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BD4A3-1777-3252-6F24-59FE6327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342" y="643467"/>
            <a:ext cx="62073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0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7530-4485-EEA8-88ED-2857139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42A66-F920-33EA-D6CD-D2389071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7" y="1828800"/>
            <a:ext cx="9098664" cy="4089139"/>
          </a:xfrm>
        </p:spPr>
      </p:pic>
    </p:spTree>
    <p:extLst>
      <p:ext uri="{BB962C8B-B14F-4D97-AF65-F5344CB8AC3E}">
        <p14:creationId xmlns:p14="http://schemas.microsoft.com/office/powerpoint/2010/main" val="376821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847D-80F8-A77A-97C2-9DEDFFC3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Backup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A4923-4700-13EB-9DC5-DF5AE54AA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46" y="1600200"/>
            <a:ext cx="8113708" cy="4525963"/>
          </a:xfrm>
        </p:spPr>
      </p:pic>
    </p:spTree>
    <p:extLst>
      <p:ext uri="{BB962C8B-B14F-4D97-AF65-F5344CB8AC3E}">
        <p14:creationId xmlns:p14="http://schemas.microsoft.com/office/powerpoint/2010/main" val="8808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AB312-EAD1-0084-9524-476FB9A5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514"/>
          <a:stretch/>
        </p:blipFill>
        <p:spPr>
          <a:xfrm>
            <a:off x="0" y="574919"/>
            <a:ext cx="4629150" cy="54868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54DCD-175C-04DA-CE36-0F71F562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20" y="1343820"/>
            <a:ext cx="530398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3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EFEB-A703-2C1D-1D88-8BAA917E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:</a:t>
            </a:r>
            <a:r>
              <a:rPr lang="en-US" dirty="0"/>
              <a:t> Understanding the Canonical Value Score for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E9FC-7440-85A3-0F21-60560A55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Canonical Value:</a:t>
            </a:r>
            <a:r>
              <a:rPr lang="en-US" dirty="0"/>
              <a:t> Sustainability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Score:</a:t>
            </a:r>
            <a:r>
              <a:rPr lang="en-US" dirty="0"/>
              <a:t> 1.07 (Composite Value 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Derived From:</a:t>
            </a:r>
            <a:r>
              <a:rPr lang="en-US" dirty="0"/>
              <a:t> 291 global AI ethics documents (2006–2025)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Measurement Approach:</a:t>
            </a:r>
            <a:r>
              <a:rPr lang="en-US" dirty="0"/>
              <a:t> Weighted semantic frequency and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Sector Influence:</a:t>
            </a:r>
            <a:r>
              <a:rPr lang="en-US" dirty="0"/>
              <a:t> Strongest in NGO and intergovernmental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Keywords Detected:</a:t>
            </a:r>
            <a:r>
              <a:rPr lang="en-US" dirty="0"/>
              <a:t> resilience, renewal, long-term, climate, future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Strategic Position:</a:t>
            </a:r>
            <a:r>
              <a:rPr lang="en-US" dirty="0"/>
              <a:t> Mid-weight value—consistently mentioned, high placement, moderate frequency</a:t>
            </a:r>
          </a:p>
          <a:p>
            <a:r>
              <a:rPr lang="en-US" b="1" dirty="0"/>
              <a:t>Analogy for Investors:</a:t>
            </a:r>
            <a:r>
              <a:rPr lang="en-US" dirty="0"/>
              <a:t> Think of the Canonical Value Score like an ESG-weighted stock index. Sustainability’s 1.07 score reflects its persistent, meaningful presence across the AI ethics landscape—not dominant like "Justice" or "Transparency," but strong, stable, and cross-sectoral. It earns its place in every balanced ethical governance portfolio.</a:t>
            </a:r>
          </a:p>
        </p:txBody>
      </p:sp>
    </p:spTree>
    <p:extLst>
      <p:ext uri="{BB962C8B-B14F-4D97-AF65-F5344CB8AC3E}">
        <p14:creationId xmlns:p14="http://schemas.microsoft.com/office/powerpoint/2010/main" val="310183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Insert Gantt chart PNG here during manual assembly.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FA414977-0846-1BD0-4B7D-6D35DE9C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5" y="2297116"/>
            <a:ext cx="7828908" cy="3881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1029</Words>
  <Application>Microsoft Office PowerPoint</Application>
  <PresentationFormat>On-screen Show (4:3)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Office Theme</vt:lpstr>
      <vt:lpstr>Embedding Moral Intelligence in Human-AI Systems</vt:lpstr>
      <vt:lpstr>PowerPoint Presentation</vt:lpstr>
      <vt:lpstr>PowerPoint Presentation</vt:lpstr>
      <vt:lpstr>PowerPoint Presentation</vt:lpstr>
      <vt:lpstr>PowerPoint Presentation</vt:lpstr>
      <vt:lpstr>Full Backup </vt:lpstr>
      <vt:lpstr>PowerPoint Presentation</vt:lpstr>
      <vt:lpstr>: Understanding the Canonical Value Score for Sustainability</vt:lpstr>
      <vt:lpstr>Insert Gantt chart PNG here during manual assembly.</vt:lpstr>
      <vt:lpstr>Return on Ethical Intelligence – AIBQ Investment Pitch</vt:lpstr>
      <vt:lpstr>Projections</vt:lpstr>
      <vt:lpstr>AIBQ System Architecture</vt:lpstr>
      <vt:lpstr>Vision: AIBQ as Ethical Operating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 Hinrichs</cp:lastModifiedBy>
  <cp:revision>1</cp:revision>
  <dcterms:created xsi:type="dcterms:W3CDTF">2013-01-27T09:14:16Z</dcterms:created>
  <dcterms:modified xsi:type="dcterms:W3CDTF">2025-05-18T21:02:14Z</dcterms:modified>
  <cp:category/>
</cp:coreProperties>
</file>