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12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08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9CD0-8284-CC55-2A58-3BF6A8BA7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64D8D-2123-955C-894B-A2B765495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70735-5F28-02F8-C42D-DD687734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3AD8-C42C-46B3-B5C5-60342CCE789F}" type="datetimeFigureOut">
              <a:rPr lang="en-US" smtClean="0"/>
              <a:t>24-Oct-22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DB7E-B5E4-0083-C612-133CD5B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9F9A7-378D-A16A-A63E-97F6B391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DE32-8F86-4D8F-92D7-54B553A9DB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7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78B9-83DF-B540-29A8-BEB6310D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54431-9F65-63E6-EF58-8BD260982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54D46-C043-0BCD-93AA-3D616DEF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3AD8-C42C-46B3-B5C5-60342CCE789F}" type="datetimeFigureOut">
              <a:rPr lang="en-US" smtClean="0"/>
              <a:t>24-Oct-22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6EF77-C752-4DE7-E83E-8F5232A3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8A820-E311-7F8F-CCF0-4EB39D6C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DE32-8F86-4D8F-92D7-54B553A9DB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2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C3D0D-885D-FADC-A1AD-2F79E6113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49CD-0176-D6A8-24F1-318D2E075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19A1-EC6B-ACB3-A9F0-27DEB62E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3AD8-C42C-46B3-B5C5-60342CCE789F}" type="datetimeFigureOut">
              <a:rPr lang="en-US" smtClean="0"/>
              <a:t>24-Oct-22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1149-F219-E0BA-042D-6F739CBF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3F55-A90A-7775-72E8-EB3108C3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DE32-8F86-4D8F-92D7-54B553A9DB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7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E46F-DEA5-93B4-6BAD-93F16661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FF3C5-1B36-D755-5194-18AA8D97F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235F5-F9BC-7E45-E363-B5C9C495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3AD8-C42C-46B3-B5C5-60342CCE789F}" type="datetimeFigureOut">
              <a:rPr lang="en-US" smtClean="0"/>
              <a:t>24-Oct-22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99B9F-5191-451C-DED0-59682358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D54A9-63C6-3AA2-5C2D-52E38C2B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DE32-8F86-4D8F-92D7-54B553A9DB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0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EEE6-41F4-5056-D368-12AC4AA9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6E92A-DD68-6ADD-91BE-F8963D5A8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5F0C5-1F6E-8AED-28FE-2610C909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3AD8-C42C-46B3-B5C5-60342CCE789F}" type="datetimeFigureOut">
              <a:rPr lang="en-US" smtClean="0"/>
              <a:t>24-Oct-22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4EF61-41A4-42D7-DDA8-E0B58F7A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4BF1C-BF53-1CC9-1FE4-EE111499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DE32-8F86-4D8F-92D7-54B553A9DB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105D-2EE4-960B-5E94-7EA00DA4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9F187-C64F-7720-4126-A58BE0A28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D626A-E5A1-9737-5A80-538082AB9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2EC81-AD99-EAEF-34B3-20DE3F6E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3AD8-C42C-46B3-B5C5-60342CCE789F}" type="datetimeFigureOut">
              <a:rPr lang="en-US" smtClean="0"/>
              <a:t>24-Oct-22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E215F-F189-A5E2-8FF7-8647FF32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ADEA2-89FE-266F-5A98-3D4BA899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DE32-8F86-4D8F-92D7-54B553A9DB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6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378F-67A4-6CB2-BD9A-7DE040BB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E67AD-7B31-C702-022B-16D443B0E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2883A-EACE-9F79-D5C2-FC3D0D63F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C61D9-AD68-500A-2EA6-CD1A7FFD1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1B667-675C-BE00-1504-E0B4B22E4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9B6CF-1956-8892-1147-208A43F3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3AD8-C42C-46B3-B5C5-60342CCE789F}" type="datetimeFigureOut">
              <a:rPr lang="en-US" smtClean="0"/>
              <a:t>24-Oct-22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84D77-E91F-DE9D-052B-89350E76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4BC3F-AAA4-D035-32B8-0E6935B1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DE32-8F86-4D8F-92D7-54B553A9DB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70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7294-D430-72C8-F527-7EEE5FB4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61598-FA63-0E67-D780-F12FF333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3AD8-C42C-46B3-B5C5-60342CCE789F}" type="datetimeFigureOut">
              <a:rPr lang="en-US" smtClean="0"/>
              <a:t>24-Oct-22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1384D-3695-182B-8935-C3E0195E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764BB-4FDE-D9F9-61BC-96E5A2BB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DE32-8F86-4D8F-92D7-54B553A9DB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2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9A53F-E8AA-BB4C-6A69-5C5651CC7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3AD8-C42C-46B3-B5C5-60342CCE789F}" type="datetimeFigureOut">
              <a:rPr lang="en-US" smtClean="0"/>
              <a:t>24-Oct-22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1B2A-DDFB-30A6-A319-E76A799F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28C09-0F1D-B463-7F81-89FC9BBD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DE32-8F86-4D8F-92D7-54B553A9DB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0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FB4D-7547-7AB8-5F3A-5E388D7A9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5A36D-86E7-9A02-E022-FB7B584ED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B6F96-F6C7-E671-92B9-0557D7581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430E8-F6A5-FBB7-C6A5-ADCC442E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3AD8-C42C-46B3-B5C5-60342CCE789F}" type="datetimeFigureOut">
              <a:rPr lang="en-US" smtClean="0"/>
              <a:t>24-Oct-22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1BECF-D774-E2EA-FFB1-523F2C12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32B42-B4F1-C4F6-D819-9353CCF5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DE32-8F86-4D8F-92D7-54B553A9DB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1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8D90-9D7E-4805-84BD-67AB3B01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386A9-817A-0345-54C9-89737FE07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AC8CE-DA6A-23F0-51CD-DFF2A9045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A5009-3DB1-10A3-CEBB-944E3445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3AD8-C42C-46B3-B5C5-60342CCE789F}" type="datetimeFigureOut">
              <a:rPr lang="en-US" smtClean="0"/>
              <a:t>24-Oct-22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338BB-F9A5-4BE5-784C-7BE1EB02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63D70-AC24-0DE5-53A0-539A9BE0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DE32-8F86-4D8F-92D7-54B553A9DB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0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310C88-AACD-86F8-BB18-608A81090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37B42-44D1-6500-651F-7810DCFB5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01AFD-5267-D21B-FFEF-645742588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A3AD8-C42C-46B3-B5C5-60342CCE789F}" type="datetimeFigureOut">
              <a:rPr lang="en-US" smtClean="0"/>
              <a:t>24-Oct-22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50F54-13BC-E189-86AD-C989B7252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73114-2B94-600D-F590-514E10E87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CDE32-8F86-4D8F-92D7-54B553A9DB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1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D3BE-C964-8476-3AD5-D7CD10C20E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4D069-8230-9CA1-B27E-EB49A597C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1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671D6-A829-E18D-54CF-D3FC893A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8592970" cy="715879"/>
          </a:xfrm>
        </p:spPr>
        <p:txBody>
          <a:bodyPr/>
          <a:lstStyle/>
          <a:p>
            <a:r>
              <a:rPr lang="en-US" dirty="0"/>
              <a:t>W3C problem statement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ECC6DEB-4300-663B-8E95-E5565685361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4" r="2064"/>
          <a:stretch>
            <a:fillRect/>
          </a:stretch>
        </p:blipFill>
        <p:spPr>
          <a:xfrm>
            <a:off x="4620125" y="542827"/>
            <a:ext cx="7134727" cy="531822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197337-4612-C0C2-3BD4-CBB43D6F2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3" y="987425"/>
            <a:ext cx="3615072" cy="3811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Imagine a procedure starts with a request: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Action a generates some log messages and then starts activity B on a different system.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Activity B generates logs to logging system 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Action A starts Activity C, generating more logs to logging system 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Activity B starts Activity D on a different system.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Activity D generates logs to logging 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Etc.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8FA36-E55A-85FC-6317-6DBCF360198C}"/>
              </a:ext>
            </a:extLst>
          </p:cNvPr>
          <p:cNvSpPr txBox="1"/>
          <p:nvPr/>
        </p:nvSpPr>
        <p:spPr>
          <a:xfrm>
            <a:off x="1251283" y="5889206"/>
            <a:ext cx="9577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you find the event logs related to “procedure request” among all the millions of log messages on all those logging systems?</a:t>
            </a:r>
          </a:p>
        </p:txBody>
      </p:sp>
    </p:spTree>
    <p:extLst>
      <p:ext uri="{BB962C8B-B14F-4D97-AF65-F5344CB8AC3E}">
        <p14:creationId xmlns:p14="http://schemas.microsoft.com/office/powerpoint/2010/main" val="333233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94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W3C problem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Horn</dc:creator>
  <cp:lastModifiedBy>Robert Horn</cp:lastModifiedBy>
  <cp:revision>3</cp:revision>
  <dcterms:created xsi:type="dcterms:W3CDTF">2022-10-24T19:49:50Z</dcterms:created>
  <dcterms:modified xsi:type="dcterms:W3CDTF">2022-10-24T20:05:04Z</dcterms:modified>
</cp:coreProperties>
</file>