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6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8974-FD6B-430D-9F1E-FE44B67C17C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FD8D-E8AD-40D8-9D90-2DBCCD25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8974-FD6B-430D-9F1E-FE44B67C17C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FD8D-E8AD-40D8-9D90-2DBCCD25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7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8974-FD6B-430D-9F1E-FE44B67C17C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FD8D-E8AD-40D8-9D90-2DBCCD25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5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8974-FD6B-430D-9F1E-FE44B67C17C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FD8D-E8AD-40D8-9D90-2DBCCD25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0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8974-FD6B-430D-9F1E-FE44B67C17C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FD8D-E8AD-40D8-9D90-2DBCCD25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9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8974-FD6B-430D-9F1E-FE44B67C17C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FD8D-E8AD-40D8-9D90-2DBCCD25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3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8974-FD6B-430D-9F1E-FE44B67C17C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FD8D-E8AD-40D8-9D90-2DBCCD25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8974-FD6B-430D-9F1E-FE44B67C17C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FD8D-E8AD-40D8-9D90-2DBCCD25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8974-FD6B-430D-9F1E-FE44B67C17C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FD8D-E8AD-40D8-9D90-2DBCCD25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1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8974-FD6B-430D-9F1E-FE44B67C17C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FD8D-E8AD-40D8-9D90-2DBCCD25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8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8974-FD6B-430D-9F1E-FE44B67C17C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FD8D-E8AD-40D8-9D90-2DBCCD25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6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D8974-FD6B-430D-9F1E-FE44B67C17C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EFD8D-E8AD-40D8-9D90-2DBCCD25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05" y="1282390"/>
            <a:ext cx="7300332" cy="5475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893" y="0"/>
            <a:ext cx="7772400" cy="1470025"/>
          </a:xfrm>
        </p:spPr>
        <p:txBody>
          <a:bodyPr/>
          <a:lstStyle/>
          <a:p>
            <a:r>
              <a:rPr lang="en-US" dirty="0" smtClean="0"/>
              <a:t>Test of xml saving and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2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 of xml saving and 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of xml saving and Github</dc:title>
  <dc:creator>Hunt, Randall J.</dc:creator>
  <cp:lastModifiedBy>Hunt, Randall J.</cp:lastModifiedBy>
  <cp:revision>1</cp:revision>
  <dcterms:created xsi:type="dcterms:W3CDTF">2015-03-16T22:52:16Z</dcterms:created>
  <dcterms:modified xsi:type="dcterms:W3CDTF">2015-03-16T22:54:41Z</dcterms:modified>
</cp:coreProperties>
</file>