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696" r:id="rId5"/>
  </p:sldMasterIdLst>
  <p:notesMasterIdLst>
    <p:notesMasterId r:id="rId48"/>
  </p:notesMasterIdLst>
  <p:handoutMasterIdLst>
    <p:handoutMasterId r:id="rId49"/>
  </p:handoutMasterIdLst>
  <p:sldIdLst>
    <p:sldId id="327" r:id="rId6"/>
    <p:sldId id="330" r:id="rId7"/>
    <p:sldId id="331" r:id="rId8"/>
    <p:sldId id="332" r:id="rId9"/>
    <p:sldId id="338" r:id="rId10"/>
    <p:sldId id="262" r:id="rId11"/>
    <p:sldId id="263" r:id="rId12"/>
    <p:sldId id="299" r:id="rId13"/>
    <p:sldId id="302" r:id="rId14"/>
    <p:sldId id="264" r:id="rId15"/>
    <p:sldId id="266" r:id="rId16"/>
    <p:sldId id="265" r:id="rId17"/>
    <p:sldId id="276" r:id="rId18"/>
    <p:sldId id="303" r:id="rId19"/>
    <p:sldId id="293" r:id="rId20"/>
    <p:sldId id="277" r:id="rId21"/>
    <p:sldId id="284" r:id="rId22"/>
    <p:sldId id="269" r:id="rId23"/>
    <p:sldId id="340" r:id="rId24"/>
    <p:sldId id="341" r:id="rId25"/>
    <p:sldId id="307" r:id="rId26"/>
    <p:sldId id="306" r:id="rId27"/>
    <p:sldId id="354" r:id="rId28"/>
    <p:sldId id="334" r:id="rId29"/>
    <p:sldId id="342" r:id="rId30"/>
    <p:sldId id="343" r:id="rId31"/>
    <p:sldId id="344" r:id="rId32"/>
    <p:sldId id="345" r:id="rId33"/>
    <p:sldId id="346" r:id="rId34"/>
    <p:sldId id="339" r:id="rId35"/>
    <p:sldId id="296" r:id="rId36"/>
    <p:sldId id="318" r:id="rId37"/>
    <p:sldId id="348" r:id="rId38"/>
    <p:sldId id="347" r:id="rId39"/>
    <p:sldId id="322" r:id="rId40"/>
    <p:sldId id="349" r:id="rId41"/>
    <p:sldId id="350" r:id="rId42"/>
    <p:sldId id="351" r:id="rId43"/>
    <p:sldId id="353" r:id="rId44"/>
    <p:sldId id="320" r:id="rId45"/>
    <p:sldId id="274" r:id="rId46"/>
    <p:sldId id="352" r:id="rId4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806B6-5048-49EF-B880-F1E65C9ED109}" v="86" dt="2022-11-18T01:00:02.28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85169"/>
  </p:normalViewPr>
  <p:slideViewPr>
    <p:cSldViewPr snapToGrid="0" snapToObjects="1">
      <p:cViewPr varScale="1">
        <p:scale>
          <a:sx n="81" d="100"/>
          <a:sy n="81" d="100"/>
        </p:scale>
        <p:origin x="94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RJ London" userId="afb741f30f23fbde" providerId="LiveId" clId="{B18806B6-5048-49EF-B880-F1E65C9ED109}"/>
    <pc:docChg chg="undo redo custSel addSld delSld modSld sldOrd">
      <pc:chgData name="RJ London" userId="afb741f30f23fbde" providerId="LiveId" clId="{B18806B6-5048-49EF-B880-F1E65C9ED109}" dt="2022-11-21T11:12:13.471" v="1367" actId="14100"/>
      <pc:docMkLst>
        <pc:docMk/>
      </pc:docMkLst>
      <pc:sldChg chg="modSp">
        <pc:chgData name="RJ London" userId="afb741f30f23fbde" providerId="LiveId" clId="{B18806B6-5048-49EF-B880-F1E65C9ED109}" dt="2022-11-17T23:30:59.271" v="320"/>
        <pc:sldMkLst>
          <pc:docMk/>
          <pc:sldMk cId="1553432724" sldId="262"/>
        </pc:sldMkLst>
        <pc:spChg chg="mod">
          <ac:chgData name="RJ London" userId="afb741f30f23fbde" providerId="LiveId" clId="{B18806B6-5048-49EF-B880-F1E65C9ED109}" dt="2022-11-17T23:30:59.271" v="320"/>
          <ac:spMkLst>
            <pc:docMk/>
            <pc:sldMk cId="1553432724" sldId="262"/>
            <ac:spMk id="4" creationId="{B892CF01-5F8F-9D43-96B9-A581954BA94A}"/>
          </ac:spMkLst>
        </pc:spChg>
      </pc:sldChg>
      <pc:sldChg chg="modSp mod">
        <pc:chgData name="RJ London" userId="afb741f30f23fbde" providerId="LiveId" clId="{B18806B6-5048-49EF-B880-F1E65C9ED109}" dt="2022-11-18T00:48:26.274" v="1306" actId="1076"/>
        <pc:sldMkLst>
          <pc:docMk/>
          <pc:sldMk cId="3288665831" sldId="263"/>
        </pc:sldMkLst>
        <pc:spChg chg="mod">
          <ac:chgData name="RJ London" userId="afb741f30f23fbde" providerId="LiveId" clId="{B18806B6-5048-49EF-B880-F1E65C9ED109}" dt="2022-11-18T00:48:26.274" v="1306" actId="1076"/>
          <ac:spMkLst>
            <pc:docMk/>
            <pc:sldMk cId="3288665831" sldId="263"/>
            <ac:spMk id="5" creationId="{1B07C49E-AFFC-EC46-8930-E4D428F5F943}"/>
          </ac:spMkLst>
        </pc:spChg>
        <pc:spChg chg="mod">
          <ac:chgData name="RJ London" userId="afb741f30f23fbde" providerId="LiveId" clId="{B18806B6-5048-49EF-B880-F1E65C9ED109}" dt="2022-11-17T23:30:59.271" v="320"/>
          <ac:spMkLst>
            <pc:docMk/>
            <pc:sldMk cId="3288665831" sldId="263"/>
            <ac:spMk id="6" creationId="{772D0411-8FF8-C540-84AE-DBA0703D368C}"/>
          </ac:spMkLst>
        </pc:spChg>
      </pc:sldChg>
      <pc:sldChg chg="modSp mod">
        <pc:chgData name="RJ London" userId="afb741f30f23fbde" providerId="LiveId" clId="{B18806B6-5048-49EF-B880-F1E65C9ED109}" dt="2022-11-18T00:49:17.313" v="1310" actId="1076"/>
        <pc:sldMkLst>
          <pc:docMk/>
          <pc:sldMk cId="2987552906" sldId="264"/>
        </pc:sldMkLst>
        <pc:spChg chg="mod">
          <ac:chgData name="RJ London" userId="afb741f30f23fbde" providerId="LiveId" clId="{B18806B6-5048-49EF-B880-F1E65C9ED109}" dt="2022-11-17T23:30:59.271" v="320"/>
          <ac:spMkLst>
            <pc:docMk/>
            <pc:sldMk cId="2987552906" sldId="264"/>
            <ac:spMk id="4" creationId="{EE021CA9-7CB7-1046-8FA0-21F127C19A59}"/>
          </ac:spMkLst>
        </pc:spChg>
        <pc:spChg chg="mod">
          <ac:chgData name="RJ London" userId="afb741f30f23fbde" providerId="LiveId" clId="{B18806B6-5048-49EF-B880-F1E65C9ED109}" dt="2022-11-18T00:49:17.313" v="1310" actId="1076"/>
          <ac:spMkLst>
            <pc:docMk/>
            <pc:sldMk cId="2987552906" sldId="264"/>
            <ac:spMk id="5" creationId="{1B07C49E-AFFC-EC46-8930-E4D428F5F943}"/>
          </ac:spMkLst>
        </pc:spChg>
      </pc:sldChg>
      <pc:sldChg chg="modSp mod">
        <pc:chgData name="RJ London" userId="afb741f30f23fbde" providerId="LiveId" clId="{B18806B6-5048-49EF-B880-F1E65C9ED109}" dt="2022-11-18T00:49:49.233" v="1312" actId="1076"/>
        <pc:sldMkLst>
          <pc:docMk/>
          <pc:sldMk cId="1578726356" sldId="265"/>
        </pc:sldMkLst>
        <pc:spChg chg="mod">
          <ac:chgData name="RJ London" userId="afb741f30f23fbde" providerId="LiveId" clId="{B18806B6-5048-49EF-B880-F1E65C9ED109}" dt="2022-11-17T23:30:59.271" v="320"/>
          <ac:spMkLst>
            <pc:docMk/>
            <pc:sldMk cId="1578726356" sldId="265"/>
            <ac:spMk id="4" creationId="{617B1B70-690D-5945-90C2-196E1304B45D}"/>
          </ac:spMkLst>
        </pc:spChg>
        <pc:spChg chg="mod">
          <ac:chgData name="RJ London" userId="afb741f30f23fbde" providerId="LiveId" clId="{B18806B6-5048-49EF-B880-F1E65C9ED109}" dt="2022-11-18T00:49:49.233" v="1312" actId="1076"/>
          <ac:spMkLst>
            <pc:docMk/>
            <pc:sldMk cId="1578726356" sldId="265"/>
            <ac:spMk id="5" creationId="{1B07C49E-AFFC-EC46-8930-E4D428F5F943}"/>
          </ac:spMkLst>
        </pc:spChg>
      </pc:sldChg>
      <pc:sldChg chg="modSp mod">
        <pc:chgData name="RJ London" userId="afb741f30f23fbde" providerId="LiveId" clId="{B18806B6-5048-49EF-B880-F1E65C9ED109}" dt="2022-11-18T00:49:29.968" v="1311" actId="1076"/>
        <pc:sldMkLst>
          <pc:docMk/>
          <pc:sldMk cId="779971636" sldId="266"/>
        </pc:sldMkLst>
        <pc:spChg chg="mod">
          <ac:chgData name="RJ London" userId="afb741f30f23fbde" providerId="LiveId" clId="{B18806B6-5048-49EF-B880-F1E65C9ED109}" dt="2022-11-18T00:49:29.968" v="1311" actId="1076"/>
          <ac:spMkLst>
            <pc:docMk/>
            <pc:sldMk cId="779971636" sldId="266"/>
            <ac:spMk id="5" creationId="{1B07C49E-AFFC-EC46-8930-E4D428F5F943}"/>
          </ac:spMkLst>
        </pc:spChg>
        <pc:spChg chg="mod">
          <ac:chgData name="RJ London" userId="afb741f30f23fbde" providerId="LiveId" clId="{B18806B6-5048-49EF-B880-F1E65C9ED109}" dt="2022-11-17T23:03:37.651" v="137"/>
          <ac:spMkLst>
            <pc:docMk/>
            <pc:sldMk cId="779971636" sldId="266"/>
            <ac:spMk id="6" creationId="{A7F21014-C317-418E-8F64-D22C9E0DACF2}"/>
          </ac:spMkLst>
        </pc:spChg>
      </pc:sldChg>
      <pc:sldChg chg="addSp delSp modSp add del mod">
        <pc:chgData name="RJ London" userId="afb741f30f23fbde" providerId="LiveId" clId="{B18806B6-5048-49EF-B880-F1E65C9ED109}" dt="2022-11-17T23:37:19.717" v="428" actId="478"/>
        <pc:sldMkLst>
          <pc:docMk/>
          <pc:sldMk cId="3865605948" sldId="269"/>
        </pc:sldMkLst>
        <pc:spChg chg="mod">
          <ac:chgData name="RJ London" userId="afb741f30f23fbde" providerId="LiveId" clId="{B18806B6-5048-49EF-B880-F1E65C9ED109}" dt="2022-11-17T23:36:08.508" v="412" actId="1076"/>
          <ac:spMkLst>
            <pc:docMk/>
            <pc:sldMk cId="3865605948" sldId="269"/>
            <ac:spMk id="3" creationId="{373827F3-F386-AA4E-80ED-D86DEF8C158D}"/>
          </ac:spMkLst>
        </pc:spChg>
        <pc:spChg chg="mod">
          <ac:chgData name="RJ London" userId="afb741f30f23fbde" providerId="LiveId" clId="{B18806B6-5048-49EF-B880-F1E65C9ED109}" dt="2022-11-17T23:30:59.271" v="320"/>
          <ac:spMkLst>
            <pc:docMk/>
            <pc:sldMk cId="3865605948" sldId="269"/>
            <ac:spMk id="5" creationId="{31BF7889-073A-E045-A3F2-45D63BD0FDC0}"/>
          </ac:spMkLst>
        </pc:spChg>
        <pc:picChg chg="add del mod">
          <ac:chgData name="RJ London" userId="afb741f30f23fbde" providerId="LiveId" clId="{B18806B6-5048-49EF-B880-F1E65C9ED109}" dt="2022-11-17T23:37:19.717" v="428" actId="478"/>
          <ac:picMkLst>
            <pc:docMk/>
            <pc:sldMk cId="3865605948" sldId="269"/>
            <ac:picMk id="2" creationId="{6CB4E2C3-ADA4-A0BD-CF63-2AE1B6C0FD43}"/>
          </ac:picMkLst>
        </pc:picChg>
        <pc:picChg chg="mod">
          <ac:chgData name="RJ London" userId="afb741f30f23fbde" providerId="LiveId" clId="{B18806B6-5048-49EF-B880-F1E65C9ED109}" dt="2022-11-17T23:36:22.786" v="413" actId="1076"/>
          <ac:picMkLst>
            <pc:docMk/>
            <pc:sldMk cId="3865605948" sldId="269"/>
            <ac:picMk id="6" creationId="{B6DE48CB-F37D-4E03-9612-4B2FE0C9C889}"/>
          </ac:picMkLst>
        </pc:picChg>
      </pc:sldChg>
      <pc:sldChg chg="modSp mod">
        <pc:chgData name="RJ London" userId="afb741f30f23fbde" providerId="LiveId" clId="{B18806B6-5048-49EF-B880-F1E65C9ED109}" dt="2022-11-18T00:40:48.223" v="1160" actId="20577"/>
        <pc:sldMkLst>
          <pc:docMk/>
          <pc:sldMk cId="1630123617" sldId="274"/>
        </pc:sldMkLst>
        <pc:spChg chg="mod">
          <ac:chgData name="RJ London" userId="afb741f30f23fbde" providerId="LiveId" clId="{B18806B6-5048-49EF-B880-F1E65C9ED109}" dt="2022-11-17T23:30:59.271" v="320"/>
          <ac:spMkLst>
            <pc:docMk/>
            <pc:sldMk cId="1630123617" sldId="274"/>
            <ac:spMk id="4" creationId="{8DA56319-AADE-D741-AA33-1311B7CA8C0C}"/>
          </ac:spMkLst>
        </pc:spChg>
        <pc:spChg chg="mod">
          <ac:chgData name="RJ London" userId="afb741f30f23fbde" providerId="LiveId" clId="{B18806B6-5048-49EF-B880-F1E65C9ED109}" dt="2022-11-18T00:40:48.223" v="1160" actId="20577"/>
          <ac:spMkLst>
            <pc:docMk/>
            <pc:sldMk cId="1630123617" sldId="274"/>
            <ac:spMk id="5" creationId="{28684E62-A9F8-4E7A-AB01-78893062A1B4}"/>
          </ac:spMkLst>
        </pc:spChg>
      </pc:sldChg>
      <pc:sldChg chg="modSp mod">
        <pc:chgData name="RJ London" userId="afb741f30f23fbde" providerId="LiveId" clId="{B18806B6-5048-49EF-B880-F1E65C9ED109}" dt="2022-11-18T00:50:03.821" v="1313" actId="1076"/>
        <pc:sldMkLst>
          <pc:docMk/>
          <pc:sldMk cId="148114319" sldId="276"/>
        </pc:sldMkLst>
        <pc:spChg chg="mod">
          <ac:chgData name="RJ London" userId="afb741f30f23fbde" providerId="LiveId" clId="{B18806B6-5048-49EF-B880-F1E65C9ED109}" dt="2022-11-17T23:30:59.271" v="320"/>
          <ac:spMkLst>
            <pc:docMk/>
            <pc:sldMk cId="148114319" sldId="276"/>
            <ac:spMk id="4" creationId="{9ADB26FF-76AA-124F-92D8-C93C45D216A8}"/>
          </ac:spMkLst>
        </pc:spChg>
        <pc:spChg chg="mod">
          <ac:chgData name="RJ London" userId="afb741f30f23fbde" providerId="LiveId" clId="{B18806B6-5048-49EF-B880-F1E65C9ED109}" dt="2022-11-18T00:50:03.821" v="1313" actId="1076"/>
          <ac:spMkLst>
            <pc:docMk/>
            <pc:sldMk cId="148114319" sldId="276"/>
            <ac:spMk id="5" creationId="{1B07C49E-AFFC-EC46-8930-E4D428F5F943}"/>
          </ac:spMkLst>
        </pc:spChg>
      </pc:sldChg>
      <pc:sldChg chg="modSp mod">
        <pc:chgData name="RJ London" userId="afb741f30f23fbde" providerId="LiveId" clId="{B18806B6-5048-49EF-B880-F1E65C9ED109}" dt="2022-11-18T00:51:01.619" v="1322" actId="20577"/>
        <pc:sldMkLst>
          <pc:docMk/>
          <pc:sldMk cId="321008965" sldId="277"/>
        </pc:sldMkLst>
        <pc:spChg chg="mod">
          <ac:chgData name="RJ London" userId="afb741f30f23fbde" providerId="LiveId" clId="{B18806B6-5048-49EF-B880-F1E65C9ED109}" dt="2022-11-17T23:30:59.271" v="320"/>
          <ac:spMkLst>
            <pc:docMk/>
            <pc:sldMk cId="321008965" sldId="277"/>
            <ac:spMk id="4" creationId="{3D45C363-925C-9E48-86B0-27D7D36E50D6}"/>
          </ac:spMkLst>
        </pc:spChg>
        <pc:spChg chg="mod">
          <ac:chgData name="RJ London" userId="afb741f30f23fbde" providerId="LiveId" clId="{B18806B6-5048-49EF-B880-F1E65C9ED109}" dt="2022-11-18T00:51:01.619" v="1322" actId="20577"/>
          <ac:spMkLst>
            <pc:docMk/>
            <pc:sldMk cId="321008965" sldId="277"/>
            <ac:spMk id="8" creationId="{C7B9C153-C85C-3240-8E7E-523FBC004564}"/>
          </ac:spMkLst>
        </pc:spChg>
      </pc:sldChg>
      <pc:sldChg chg="addSp modSp mod setBg">
        <pc:chgData name="RJ London" userId="afb741f30f23fbde" providerId="LiveId" clId="{B18806B6-5048-49EF-B880-F1E65C9ED109}" dt="2022-11-18T00:20:45.461" v="924" actId="1076"/>
        <pc:sldMkLst>
          <pc:docMk/>
          <pc:sldMk cId="178270660" sldId="284"/>
        </pc:sldMkLst>
        <pc:spChg chg="add mod">
          <ac:chgData name="RJ London" userId="afb741f30f23fbde" providerId="LiveId" clId="{B18806B6-5048-49EF-B880-F1E65C9ED109}" dt="2022-11-18T00:20:45.461" v="924" actId="1076"/>
          <ac:spMkLst>
            <pc:docMk/>
            <pc:sldMk cId="178270660" sldId="284"/>
            <ac:spMk id="2" creationId="{838D8883-B909-AFEE-9140-9CCA996A3CCA}"/>
          </ac:spMkLst>
        </pc:spChg>
      </pc:sldChg>
      <pc:sldChg chg="del">
        <pc:chgData name="RJ London" userId="afb741f30f23fbde" providerId="LiveId" clId="{B18806B6-5048-49EF-B880-F1E65C9ED109}" dt="2022-11-18T00:34:41.734" v="1120" actId="2696"/>
        <pc:sldMkLst>
          <pc:docMk/>
          <pc:sldMk cId="1290394134" sldId="288"/>
        </pc:sldMkLst>
      </pc:sldChg>
      <pc:sldChg chg="addSp delSp modSp del mod delDesignElem">
        <pc:chgData name="RJ London" userId="afb741f30f23fbde" providerId="LiveId" clId="{B18806B6-5048-49EF-B880-F1E65C9ED109}" dt="2022-11-18T00:37:35.012" v="1140" actId="2696"/>
        <pc:sldMkLst>
          <pc:docMk/>
          <pc:sldMk cId="2459446073" sldId="289"/>
        </pc:sldMkLst>
        <pc:spChg chg="mod">
          <ac:chgData name="RJ London" userId="afb741f30f23fbde" providerId="LiveId" clId="{B18806B6-5048-49EF-B880-F1E65C9ED109}" dt="2022-11-17T23:29:40.537" v="276"/>
          <ac:spMkLst>
            <pc:docMk/>
            <pc:sldMk cId="2459446073" sldId="289"/>
            <ac:spMk id="4" creationId="{336C985E-BCEF-DD49-BB47-C4649A79F0D8}"/>
          </ac:spMkLst>
        </pc:spChg>
        <pc:spChg chg="mod">
          <ac:chgData name="RJ London" userId="afb741f30f23fbde" providerId="LiveId" clId="{B18806B6-5048-49EF-B880-F1E65C9ED109}" dt="2022-11-18T00:35:55.324" v="1127" actId="1076"/>
          <ac:spMkLst>
            <pc:docMk/>
            <pc:sldMk cId="2459446073" sldId="289"/>
            <ac:spMk id="5" creationId="{1B07C49E-AFFC-EC46-8930-E4D428F5F943}"/>
          </ac:spMkLst>
        </pc:spChg>
        <pc:spChg chg="add del">
          <ac:chgData name="RJ London" userId="afb741f30f23fbde" providerId="LiveId" clId="{B18806B6-5048-49EF-B880-F1E65C9ED109}" dt="2022-11-17T23:30:59.271" v="320"/>
          <ac:spMkLst>
            <pc:docMk/>
            <pc:sldMk cId="2459446073" sldId="289"/>
            <ac:spMk id="14" creationId="{2550BE34-C2B8-49B8-8519-67A8CAD51AE9}"/>
          </ac:spMkLst>
        </pc:spChg>
        <pc:spChg chg="add del">
          <ac:chgData name="RJ London" userId="afb741f30f23fbde" providerId="LiveId" clId="{B18806B6-5048-49EF-B880-F1E65C9ED109}" dt="2022-11-17T23:30:59.271" v="320"/>
          <ac:spMkLst>
            <pc:docMk/>
            <pc:sldMk cId="2459446073" sldId="289"/>
            <ac:spMk id="16" creationId="{A7457DD9-5A45-400A-AB4B-4B4EDECA25F1}"/>
          </ac:spMkLst>
        </pc:spChg>
        <pc:spChg chg="add del">
          <ac:chgData name="RJ London" userId="afb741f30f23fbde" providerId="LiveId" clId="{B18806B6-5048-49EF-B880-F1E65C9ED109}" dt="2022-11-17T23:30:59.271" v="320"/>
          <ac:spMkLst>
            <pc:docMk/>
            <pc:sldMk cId="2459446073" sldId="289"/>
            <ac:spMk id="18" creationId="{441CF7D6-A660-431A-B0BB-140A0D5556B6}"/>
          </ac:spMkLst>
        </pc:spChg>
        <pc:spChg chg="add del">
          <ac:chgData name="RJ London" userId="afb741f30f23fbde" providerId="LiveId" clId="{B18806B6-5048-49EF-B880-F1E65C9ED109}" dt="2022-11-17T23:30:59.271" v="320"/>
          <ac:spMkLst>
            <pc:docMk/>
            <pc:sldMk cId="2459446073" sldId="289"/>
            <ac:spMk id="20" creationId="{0570A85B-3810-4F95-97B0-CBF4CCDB381C}"/>
          </ac:spMkLst>
        </pc:spChg>
      </pc:sldChg>
      <pc:sldChg chg="modSp mod">
        <pc:chgData name="RJ London" userId="afb741f30f23fbde" providerId="LiveId" clId="{B18806B6-5048-49EF-B880-F1E65C9ED109}" dt="2022-11-18T00:50:37.416" v="1316" actId="313"/>
        <pc:sldMkLst>
          <pc:docMk/>
          <pc:sldMk cId="1813711241" sldId="293"/>
        </pc:sldMkLst>
        <pc:spChg chg="mod">
          <ac:chgData name="RJ London" userId="afb741f30f23fbde" providerId="LiveId" clId="{B18806B6-5048-49EF-B880-F1E65C9ED109}" dt="2022-11-17T23:30:59.271" v="320"/>
          <ac:spMkLst>
            <pc:docMk/>
            <pc:sldMk cId="1813711241" sldId="293"/>
            <ac:spMk id="4" creationId="{8F1B08F2-C4AD-A440-BB78-A0625E28887A}"/>
          </ac:spMkLst>
        </pc:spChg>
        <pc:spChg chg="mod">
          <ac:chgData name="RJ London" userId="afb741f30f23fbde" providerId="LiveId" clId="{B18806B6-5048-49EF-B880-F1E65C9ED109}" dt="2022-11-18T00:50:37.416" v="1316" actId="313"/>
          <ac:spMkLst>
            <pc:docMk/>
            <pc:sldMk cId="1813711241" sldId="293"/>
            <ac:spMk id="5" creationId="{1B07C49E-AFFC-EC46-8930-E4D428F5F943}"/>
          </ac:spMkLst>
        </pc:spChg>
      </pc:sldChg>
      <pc:sldChg chg="del">
        <pc:chgData name="RJ London" userId="afb741f30f23fbde" providerId="LiveId" clId="{B18806B6-5048-49EF-B880-F1E65C9ED109}" dt="2022-11-18T00:22:04.770" v="926" actId="2696"/>
        <pc:sldMkLst>
          <pc:docMk/>
          <pc:sldMk cId="1023352497" sldId="294"/>
        </pc:sldMkLst>
      </pc:sldChg>
      <pc:sldChg chg="modSp mod">
        <pc:chgData name="RJ London" userId="afb741f30f23fbde" providerId="LiveId" clId="{B18806B6-5048-49EF-B880-F1E65C9ED109}" dt="2022-11-18T00:22:36.964" v="930" actId="1076"/>
        <pc:sldMkLst>
          <pc:docMk/>
          <pc:sldMk cId="981671777" sldId="296"/>
        </pc:sldMkLst>
        <pc:spChg chg="mod">
          <ac:chgData name="RJ London" userId="afb741f30f23fbde" providerId="LiveId" clId="{B18806B6-5048-49EF-B880-F1E65C9ED109}" dt="2022-11-17T23:30:59.271" v="320"/>
          <ac:spMkLst>
            <pc:docMk/>
            <pc:sldMk cId="981671777" sldId="296"/>
            <ac:spMk id="3" creationId="{8C82F32A-22A5-0046-9FAC-5295E4FA5A12}"/>
          </ac:spMkLst>
        </pc:spChg>
        <pc:picChg chg="mod">
          <ac:chgData name="RJ London" userId="afb741f30f23fbde" providerId="LiveId" clId="{B18806B6-5048-49EF-B880-F1E65C9ED109}" dt="2022-11-18T00:22:36.964" v="930" actId="1076"/>
          <ac:picMkLst>
            <pc:docMk/>
            <pc:sldMk cId="981671777" sldId="296"/>
            <ac:picMk id="6" creationId="{470AB9A3-B553-4971-BB03-177421E4971B}"/>
          </ac:picMkLst>
        </pc:picChg>
      </pc:sldChg>
      <pc:sldChg chg="del setBg">
        <pc:chgData name="RJ London" userId="afb741f30f23fbde" providerId="LiveId" clId="{B18806B6-5048-49EF-B880-F1E65C9ED109}" dt="2022-11-17T22:53:36.266" v="133" actId="2696"/>
        <pc:sldMkLst>
          <pc:docMk/>
          <pc:sldMk cId="3093198887" sldId="298"/>
        </pc:sldMkLst>
      </pc:sldChg>
      <pc:sldChg chg="modSp mod">
        <pc:chgData name="RJ London" userId="afb741f30f23fbde" providerId="LiveId" clId="{B18806B6-5048-49EF-B880-F1E65C9ED109}" dt="2022-11-18T00:49:05.808" v="1309" actId="1076"/>
        <pc:sldMkLst>
          <pc:docMk/>
          <pc:sldMk cId="280316088" sldId="299"/>
        </pc:sldMkLst>
        <pc:spChg chg="mod">
          <ac:chgData name="RJ London" userId="afb741f30f23fbde" providerId="LiveId" clId="{B18806B6-5048-49EF-B880-F1E65C9ED109}" dt="2022-11-18T00:49:05.808" v="1309" actId="1076"/>
          <ac:spMkLst>
            <pc:docMk/>
            <pc:sldMk cId="280316088" sldId="299"/>
            <ac:spMk id="3" creationId="{AB0AB2AC-B7E6-6849-9AE9-697369407F8F}"/>
          </ac:spMkLst>
        </pc:spChg>
        <pc:spChg chg="mod">
          <ac:chgData name="RJ London" userId="afb741f30f23fbde" providerId="LiveId" clId="{B18806B6-5048-49EF-B880-F1E65C9ED109}" dt="2022-11-17T23:30:59.271" v="320"/>
          <ac:spMkLst>
            <pc:docMk/>
            <pc:sldMk cId="280316088" sldId="299"/>
            <ac:spMk id="6" creationId="{772D0411-8FF8-C540-84AE-DBA0703D368C}"/>
          </ac:spMkLst>
        </pc:spChg>
      </pc:sldChg>
      <pc:sldChg chg="modSp mod">
        <pc:chgData name="RJ London" userId="afb741f30f23fbde" providerId="LiveId" clId="{B18806B6-5048-49EF-B880-F1E65C9ED109}" dt="2022-11-18T00:48:55.917" v="1308" actId="1076"/>
        <pc:sldMkLst>
          <pc:docMk/>
          <pc:sldMk cId="1385553969" sldId="302"/>
        </pc:sldMkLst>
        <pc:spChg chg="mod">
          <ac:chgData name="RJ London" userId="afb741f30f23fbde" providerId="LiveId" clId="{B18806B6-5048-49EF-B880-F1E65C9ED109}" dt="2022-11-18T00:48:55.917" v="1308" actId="1076"/>
          <ac:spMkLst>
            <pc:docMk/>
            <pc:sldMk cId="1385553969" sldId="302"/>
            <ac:spMk id="3" creationId="{AB0AB2AC-B7E6-6849-9AE9-697369407F8F}"/>
          </ac:spMkLst>
        </pc:spChg>
        <pc:spChg chg="mod">
          <ac:chgData name="RJ London" userId="afb741f30f23fbde" providerId="LiveId" clId="{B18806B6-5048-49EF-B880-F1E65C9ED109}" dt="2022-11-17T23:30:59.271" v="320"/>
          <ac:spMkLst>
            <pc:docMk/>
            <pc:sldMk cId="1385553969" sldId="302"/>
            <ac:spMk id="6" creationId="{772D0411-8FF8-C540-84AE-DBA0703D368C}"/>
          </ac:spMkLst>
        </pc:spChg>
      </pc:sldChg>
      <pc:sldChg chg="modSp mod">
        <pc:chgData name="RJ London" userId="afb741f30f23fbde" providerId="LiveId" clId="{B18806B6-5048-49EF-B880-F1E65C9ED109}" dt="2022-11-18T00:50:20.217" v="1314" actId="1076"/>
        <pc:sldMkLst>
          <pc:docMk/>
          <pc:sldMk cId="334532777" sldId="303"/>
        </pc:sldMkLst>
        <pc:spChg chg="mod">
          <ac:chgData name="RJ London" userId="afb741f30f23fbde" providerId="LiveId" clId="{B18806B6-5048-49EF-B880-F1E65C9ED109}" dt="2022-11-17T23:30:59.271" v="320"/>
          <ac:spMkLst>
            <pc:docMk/>
            <pc:sldMk cId="334532777" sldId="303"/>
            <ac:spMk id="4" creationId="{9ADB26FF-76AA-124F-92D8-C93C45D216A8}"/>
          </ac:spMkLst>
        </pc:spChg>
        <pc:spChg chg="mod">
          <ac:chgData name="RJ London" userId="afb741f30f23fbde" providerId="LiveId" clId="{B18806B6-5048-49EF-B880-F1E65C9ED109}" dt="2022-11-18T00:50:20.217" v="1314" actId="1076"/>
          <ac:spMkLst>
            <pc:docMk/>
            <pc:sldMk cId="334532777" sldId="303"/>
            <ac:spMk id="5" creationId="{1B07C49E-AFFC-EC46-8930-E4D428F5F943}"/>
          </ac:spMkLst>
        </pc:spChg>
      </pc:sldChg>
      <pc:sldChg chg="addSp delSp modSp del mod delDesignElem">
        <pc:chgData name="RJ London" userId="afb741f30f23fbde" providerId="LiveId" clId="{B18806B6-5048-49EF-B880-F1E65C9ED109}" dt="2022-11-17T23:34:40.878" v="377" actId="2696"/>
        <pc:sldMkLst>
          <pc:docMk/>
          <pc:sldMk cId="3869789237" sldId="304"/>
        </pc:sldMkLst>
        <pc:spChg chg="mod">
          <ac:chgData name="RJ London" userId="afb741f30f23fbde" providerId="LiveId" clId="{B18806B6-5048-49EF-B880-F1E65C9ED109}" dt="2022-11-17T23:31:52.428" v="323" actId="14100"/>
          <ac:spMkLst>
            <pc:docMk/>
            <pc:sldMk cId="3869789237" sldId="304"/>
            <ac:spMk id="4" creationId="{B6CCD949-E788-4375-9B07-478FA5684BC1}"/>
          </ac:spMkLst>
        </pc:spChg>
        <pc:spChg chg="mod">
          <ac:chgData name="RJ London" userId="afb741f30f23fbde" providerId="LiveId" clId="{B18806B6-5048-49EF-B880-F1E65C9ED109}" dt="2022-11-17T23:29:40.537" v="276"/>
          <ac:spMkLst>
            <pc:docMk/>
            <pc:sldMk cId="3869789237" sldId="304"/>
            <ac:spMk id="5" creationId="{31BF7889-073A-E045-A3F2-45D63BD0FDC0}"/>
          </ac:spMkLst>
        </pc:spChg>
        <pc:spChg chg="add del">
          <ac:chgData name="RJ London" userId="afb741f30f23fbde" providerId="LiveId" clId="{B18806B6-5048-49EF-B880-F1E65C9ED109}" dt="2022-11-17T23:30:59.271" v="320"/>
          <ac:spMkLst>
            <pc:docMk/>
            <pc:sldMk cId="3869789237" sldId="304"/>
            <ac:spMk id="11" creationId="{2E442304-DDBD-4F7B-8017-36BCC863FB40}"/>
          </ac:spMkLst>
        </pc:spChg>
        <pc:spChg chg="add del">
          <ac:chgData name="RJ London" userId="afb741f30f23fbde" providerId="LiveId" clId="{B18806B6-5048-49EF-B880-F1E65C9ED109}" dt="2022-11-17T23:30:59.271" v="320"/>
          <ac:spMkLst>
            <pc:docMk/>
            <pc:sldMk cId="3869789237" sldId="304"/>
            <ac:spMk id="13" creationId="{5E107275-3853-46FD-A241-DE4355A42675}"/>
          </ac:spMkLst>
        </pc:spChg>
        <pc:picChg chg="mod">
          <ac:chgData name="RJ London" userId="afb741f30f23fbde" providerId="LiveId" clId="{B18806B6-5048-49EF-B880-F1E65C9ED109}" dt="2022-11-17T23:32:53.188" v="360" actId="1076"/>
          <ac:picMkLst>
            <pc:docMk/>
            <pc:sldMk cId="3869789237" sldId="304"/>
            <ac:picMk id="10" creationId="{4A1632B3-C012-413C-A33E-15F53D11AFC0}"/>
          </ac:picMkLst>
        </pc:picChg>
      </pc:sldChg>
      <pc:sldChg chg="addSp delSp modSp del mod delDesignElem">
        <pc:chgData name="RJ London" userId="afb741f30f23fbde" providerId="LiveId" clId="{B18806B6-5048-49EF-B880-F1E65C9ED109}" dt="2022-11-17T23:38:23.194" v="435" actId="2696"/>
        <pc:sldMkLst>
          <pc:docMk/>
          <pc:sldMk cId="80090182" sldId="305"/>
        </pc:sldMkLst>
        <pc:spChg chg="mod">
          <ac:chgData name="RJ London" userId="afb741f30f23fbde" providerId="LiveId" clId="{B18806B6-5048-49EF-B880-F1E65C9ED109}" dt="2022-11-17T23:31:13.523" v="321" actId="1076"/>
          <ac:spMkLst>
            <pc:docMk/>
            <pc:sldMk cId="80090182" sldId="305"/>
            <ac:spMk id="3" creationId="{373827F3-F386-AA4E-80ED-D86DEF8C158D}"/>
          </ac:spMkLst>
        </pc:spChg>
        <pc:spChg chg="add del">
          <ac:chgData name="RJ London" userId="afb741f30f23fbde" providerId="LiveId" clId="{B18806B6-5048-49EF-B880-F1E65C9ED109}" dt="2022-11-17T23:30:59.271" v="320"/>
          <ac:spMkLst>
            <pc:docMk/>
            <pc:sldMk cId="80090182" sldId="305"/>
            <ac:spMk id="10" creationId="{2B566528-1B12-4246-9431-5C2D7D081168}"/>
          </ac:spMkLst>
        </pc:spChg>
        <pc:grpChg chg="add del">
          <ac:chgData name="RJ London" userId="afb741f30f23fbde" providerId="LiveId" clId="{B18806B6-5048-49EF-B880-F1E65C9ED109}" dt="2022-11-17T23:30:59.271" v="320"/>
          <ac:grpSpMkLst>
            <pc:docMk/>
            <pc:sldMk cId="80090182" sldId="305"/>
            <ac:grpSpMk id="12" creationId="{828A5161-06F1-46CF-8AD7-844680A59E13}"/>
          </ac:grpSpMkLst>
        </pc:grpChg>
        <pc:grpChg chg="add del">
          <ac:chgData name="RJ London" userId="afb741f30f23fbde" providerId="LiveId" clId="{B18806B6-5048-49EF-B880-F1E65C9ED109}" dt="2022-11-17T23:30:59.271" v="320"/>
          <ac:grpSpMkLst>
            <pc:docMk/>
            <pc:sldMk cId="80090182" sldId="305"/>
            <ac:grpSpMk id="16" creationId="{5995D10D-E9C9-47DB-AE7E-801FEF38F5C9}"/>
          </ac:grpSpMkLst>
        </pc:grpChg>
      </pc:sldChg>
      <pc:sldChg chg="addSp delSp modSp mod">
        <pc:chgData name="RJ London" userId="afb741f30f23fbde" providerId="LiveId" clId="{B18806B6-5048-49EF-B880-F1E65C9ED109}" dt="2022-11-17T23:41:05.706" v="458" actId="1076"/>
        <pc:sldMkLst>
          <pc:docMk/>
          <pc:sldMk cId="3145340593" sldId="306"/>
        </pc:sldMkLst>
        <pc:spChg chg="mod">
          <ac:chgData name="RJ London" userId="afb741f30f23fbde" providerId="LiveId" clId="{B18806B6-5048-49EF-B880-F1E65C9ED109}" dt="2022-11-17T23:40:54.225" v="457" actId="1076"/>
          <ac:spMkLst>
            <pc:docMk/>
            <pc:sldMk cId="3145340593" sldId="306"/>
            <ac:spMk id="3" creationId="{373827F3-F386-AA4E-80ED-D86DEF8C158D}"/>
          </ac:spMkLst>
        </pc:spChg>
        <pc:spChg chg="mod">
          <ac:chgData name="RJ London" userId="afb741f30f23fbde" providerId="LiveId" clId="{B18806B6-5048-49EF-B880-F1E65C9ED109}" dt="2022-11-17T23:30:59.271" v="320"/>
          <ac:spMkLst>
            <pc:docMk/>
            <pc:sldMk cId="3145340593" sldId="306"/>
            <ac:spMk id="5" creationId="{31BF7889-073A-E045-A3F2-45D63BD0FDC0}"/>
          </ac:spMkLst>
        </pc:spChg>
        <pc:picChg chg="add mod">
          <ac:chgData name="RJ London" userId="afb741f30f23fbde" providerId="LiveId" clId="{B18806B6-5048-49EF-B880-F1E65C9ED109}" dt="2022-11-17T23:41:05.706" v="458" actId="1076"/>
          <ac:picMkLst>
            <pc:docMk/>
            <pc:sldMk cId="3145340593" sldId="306"/>
            <ac:picMk id="2" creationId="{4F0E3DDC-593B-F605-49F8-AC4F0D96BE86}"/>
          </ac:picMkLst>
        </pc:picChg>
        <pc:picChg chg="del">
          <ac:chgData name="RJ London" userId="afb741f30f23fbde" providerId="LiveId" clId="{B18806B6-5048-49EF-B880-F1E65C9ED109}" dt="2022-11-17T23:40:34.731" v="453" actId="21"/>
          <ac:picMkLst>
            <pc:docMk/>
            <pc:sldMk cId="3145340593" sldId="306"/>
            <ac:picMk id="6" creationId="{7CE4FF73-7CCD-42C6-9E43-B655DCDF241B}"/>
          </ac:picMkLst>
        </pc:picChg>
      </pc:sldChg>
      <pc:sldChg chg="addSp delSp modSp mod">
        <pc:chgData name="RJ London" userId="afb741f30f23fbde" providerId="LiveId" clId="{B18806B6-5048-49EF-B880-F1E65C9ED109}" dt="2022-11-17T23:41:09.664" v="459" actId="478"/>
        <pc:sldMkLst>
          <pc:docMk/>
          <pc:sldMk cId="1106727586" sldId="307"/>
        </pc:sldMkLst>
        <pc:spChg chg="mod">
          <ac:chgData name="RJ London" userId="afb741f30f23fbde" providerId="LiveId" clId="{B18806B6-5048-49EF-B880-F1E65C9ED109}" dt="2022-11-17T23:39:06.258" v="439" actId="1076"/>
          <ac:spMkLst>
            <pc:docMk/>
            <pc:sldMk cId="1106727586" sldId="307"/>
            <ac:spMk id="3" creationId="{373827F3-F386-AA4E-80ED-D86DEF8C158D}"/>
          </ac:spMkLst>
        </pc:spChg>
        <pc:spChg chg="mod">
          <ac:chgData name="RJ London" userId="afb741f30f23fbde" providerId="LiveId" clId="{B18806B6-5048-49EF-B880-F1E65C9ED109}" dt="2022-11-17T23:30:59.271" v="320"/>
          <ac:spMkLst>
            <pc:docMk/>
            <pc:sldMk cId="1106727586" sldId="307"/>
            <ac:spMk id="5" creationId="{31BF7889-073A-E045-A3F2-45D63BD0FDC0}"/>
          </ac:spMkLst>
        </pc:spChg>
        <pc:picChg chg="add del mod">
          <ac:chgData name="RJ London" userId="afb741f30f23fbde" providerId="LiveId" clId="{B18806B6-5048-49EF-B880-F1E65C9ED109}" dt="2022-11-17T23:41:09.664" v="459" actId="478"/>
          <ac:picMkLst>
            <pc:docMk/>
            <pc:sldMk cId="1106727586" sldId="307"/>
            <ac:picMk id="2" creationId="{17447DB2-580A-CF06-DB7E-6F73AAEEF1BD}"/>
          </ac:picMkLst>
        </pc:picChg>
        <pc:picChg chg="mod">
          <ac:chgData name="RJ London" userId="afb741f30f23fbde" providerId="LiveId" clId="{B18806B6-5048-49EF-B880-F1E65C9ED109}" dt="2022-11-17T23:39:29.113" v="442" actId="1076"/>
          <ac:picMkLst>
            <pc:docMk/>
            <pc:sldMk cId="1106727586" sldId="307"/>
            <ac:picMk id="6" creationId="{8951E6B5-1181-44B2-B572-5B835453A272}"/>
          </ac:picMkLst>
        </pc:picChg>
      </pc:sldChg>
      <pc:sldChg chg="modSp del">
        <pc:chgData name="RJ London" userId="afb741f30f23fbde" providerId="LiveId" clId="{B18806B6-5048-49EF-B880-F1E65C9ED109}" dt="2022-11-17T23:49:48.027" v="622" actId="2696"/>
        <pc:sldMkLst>
          <pc:docMk/>
          <pc:sldMk cId="1794738657" sldId="309"/>
        </pc:sldMkLst>
        <pc:spChg chg="mod">
          <ac:chgData name="RJ London" userId="afb741f30f23fbde" providerId="LiveId" clId="{B18806B6-5048-49EF-B880-F1E65C9ED109}" dt="2022-11-17T23:30:59.271" v="320"/>
          <ac:spMkLst>
            <pc:docMk/>
            <pc:sldMk cId="1794738657" sldId="309"/>
            <ac:spMk id="4" creationId="{D528596A-0847-664A-9D47-5096383E5E09}"/>
          </ac:spMkLst>
        </pc:spChg>
        <pc:spChg chg="mod">
          <ac:chgData name="RJ London" userId="afb741f30f23fbde" providerId="LiveId" clId="{B18806B6-5048-49EF-B880-F1E65C9ED109}" dt="2022-11-17T23:30:59.271" v="320"/>
          <ac:spMkLst>
            <pc:docMk/>
            <pc:sldMk cId="1794738657" sldId="309"/>
            <ac:spMk id="5" creationId="{1B07C49E-AFFC-EC46-8930-E4D428F5F943}"/>
          </ac:spMkLst>
        </pc:spChg>
      </pc:sldChg>
      <pc:sldChg chg="modSp del">
        <pc:chgData name="RJ London" userId="afb741f30f23fbde" providerId="LiveId" clId="{B18806B6-5048-49EF-B880-F1E65C9ED109}" dt="2022-11-17T23:52:27.521" v="660" actId="2696"/>
        <pc:sldMkLst>
          <pc:docMk/>
          <pc:sldMk cId="4010014743" sldId="310"/>
        </pc:sldMkLst>
        <pc:spChg chg="mod">
          <ac:chgData name="RJ London" userId="afb741f30f23fbde" providerId="LiveId" clId="{B18806B6-5048-49EF-B880-F1E65C9ED109}" dt="2022-11-17T23:30:59.271" v="320"/>
          <ac:spMkLst>
            <pc:docMk/>
            <pc:sldMk cId="4010014743" sldId="310"/>
            <ac:spMk id="4" creationId="{D528596A-0847-664A-9D47-5096383E5E09}"/>
          </ac:spMkLst>
        </pc:spChg>
        <pc:spChg chg="mod">
          <ac:chgData name="RJ London" userId="afb741f30f23fbde" providerId="LiveId" clId="{B18806B6-5048-49EF-B880-F1E65C9ED109}" dt="2022-11-17T23:30:59.271" v="320"/>
          <ac:spMkLst>
            <pc:docMk/>
            <pc:sldMk cId="4010014743" sldId="310"/>
            <ac:spMk id="5" creationId="{1B07C49E-AFFC-EC46-8930-E4D428F5F943}"/>
          </ac:spMkLst>
        </pc:spChg>
      </pc:sldChg>
      <pc:sldChg chg="addSp delSp modSp del delDesignElem">
        <pc:chgData name="RJ London" userId="afb741f30f23fbde" providerId="LiveId" clId="{B18806B6-5048-49EF-B880-F1E65C9ED109}" dt="2022-11-17T23:56:23.388" v="683" actId="2696"/>
        <pc:sldMkLst>
          <pc:docMk/>
          <pc:sldMk cId="2735560525" sldId="311"/>
        </pc:sldMkLst>
        <pc:spChg chg="mod">
          <ac:chgData name="RJ London" userId="afb741f30f23fbde" providerId="LiveId" clId="{B18806B6-5048-49EF-B880-F1E65C9ED109}" dt="2022-11-17T23:29:40.537" v="276"/>
          <ac:spMkLst>
            <pc:docMk/>
            <pc:sldMk cId="2735560525" sldId="311"/>
            <ac:spMk id="4" creationId="{D528596A-0847-664A-9D47-5096383E5E09}"/>
          </ac:spMkLst>
        </pc:spChg>
        <pc:spChg chg="mod">
          <ac:chgData name="RJ London" userId="afb741f30f23fbde" providerId="LiveId" clId="{B18806B6-5048-49EF-B880-F1E65C9ED109}" dt="2022-11-17T23:30:59.271" v="320"/>
          <ac:spMkLst>
            <pc:docMk/>
            <pc:sldMk cId="2735560525" sldId="311"/>
            <ac:spMk id="5" creationId="{1B07C49E-AFFC-EC46-8930-E4D428F5F943}"/>
          </ac:spMkLst>
        </pc:spChg>
        <pc:spChg chg="add del">
          <ac:chgData name="RJ London" userId="afb741f30f23fbde" providerId="LiveId" clId="{B18806B6-5048-49EF-B880-F1E65C9ED109}" dt="2022-11-17T23:30:59.271" v="320"/>
          <ac:spMkLst>
            <pc:docMk/>
            <pc:sldMk cId="2735560525" sldId="311"/>
            <ac:spMk id="11" creationId="{5E39A796-BE83-48B1-B33F-35C4A32AAB57}"/>
          </ac:spMkLst>
        </pc:spChg>
        <pc:spChg chg="add del">
          <ac:chgData name="RJ London" userId="afb741f30f23fbde" providerId="LiveId" clId="{B18806B6-5048-49EF-B880-F1E65C9ED109}" dt="2022-11-17T23:30:59.271" v="320"/>
          <ac:spMkLst>
            <pc:docMk/>
            <pc:sldMk cId="2735560525" sldId="311"/>
            <ac:spMk id="13" creationId="{72F84B47-E267-4194-8194-831DB7B5547F}"/>
          </ac:spMkLst>
        </pc:spChg>
      </pc:sldChg>
      <pc:sldChg chg="addSp delSp modSp del delDesignElem">
        <pc:chgData name="RJ London" userId="afb741f30f23fbde" providerId="LiveId" clId="{B18806B6-5048-49EF-B880-F1E65C9ED109}" dt="2022-11-18T00:02:31.548" v="725" actId="2696"/>
        <pc:sldMkLst>
          <pc:docMk/>
          <pc:sldMk cId="1434679925" sldId="312"/>
        </pc:sldMkLst>
        <pc:spChg chg="mod">
          <ac:chgData name="RJ London" userId="afb741f30f23fbde" providerId="LiveId" clId="{B18806B6-5048-49EF-B880-F1E65C9ED109}" dt="2022-11-17T23:30:59.271" v="320"/>
          <ac:spMkLst>
            <pc:docMk/>
            <pc:sldMk cId="1434679925" sldId="312"/>
            <ac:spMk id="5" creationId="{1B07C49E-AFFC-EC46-8930-E4D428F5F943}"/>
          </ac:spMkLst>
        </pc:spChg>
        <pc:spChg chg="add del">
          <ac:chgData name="RJ London" userId="afb741f30f23fbde" providerId="LiveId" clId="{B18806B6-5048-49EF-B880-F1E65C9ED109}" dt="2022-11-17T23:30:59.271" v="320"/>
          <ac:spMkLst>
            <pc:docMk/>
            <pc:sldMk cId="1434679925" sldId="312"/>
            <ac:spMk id="11" creationId="{2B566528-1B12-4246-9431-5C2D7D081168}"/>
          </ac:spMkLst>
        </pc:spChg>
        <pc:grpChg chg="add del">
          <ac:chgData name="RJ London" userId="afb741f30f23fbde" providerId="LiveId" clId="{B18806B6-5048-49EF-B880-F1E65C9ED109}" dt="2022-11-17T23:30:59.271" v="320"/>
          <ac:grpSpMkLst>
            <pc:docMk/>
            <pc:sldMk cId="1434679925" sldId="312"/>
            <ac:grpSpMk id="13" creationId="{828A5161-06F1-46CF-8AD7-844680A59E13}"/>
          </ac:grpSpMkLst>
        </pc:grpChg>
        <pc:grpChg chg="add del">
          <ac:chgData name="RJ London" userId="afb741f30f23fbde" providerId="LiveId" clId="{B18806B6-5048-49EF-B880-F1E65C9ED109}" dt="2022-11-17T23:30:59.271" v="320"/>
          <ac:grpSpMkLst>
            <pc:docMk/>
            <pc:sldMk cId="1434679925" sldId="312"/>
            <ac:grpSpMk id="17" creationId="{5995D10D-E9C9-47DB-AE7E-801FEF38F5C9}"/>
          </ac:grpSpMkLst>
        </pc:grpChg>
      </pc:sldChg>
      <pc:sldChg chg="addSp delSp modSp del delDesignElem">
        <pc:chgData name="RJ London" userId="afb741f30f23fbde" providerId="LiveId" clId="{B18806B6-5048-49EF-B880-F1E65C9ED109}" dt="2022-11-18T00:02:55.692" v="726" actId="2696"/>
        <pc:sldMkLst>
          <pc:docMk/>
          <pc:sldMk cId="639399535" sldId="314"/>
        </pc:sldMkLst>
        <pc:spChg chg="mod">
          <ac:chgData name="RJ London" userId="afb741f30f23fbde" providerId="LiveId" clId="{B18806B6-5048-49EF-B880-F1E65C9ED109}" dt="2022-11-17T23:30:59.271" v="320"/>
          <ac:spMkLst>
            <pc:docMk/>
            <pc:sldMk cId="639399535" sldId="314"/>
            <ac:spMk id="5" creationId="{1B07C49E-AFFC-EC46-8930-E4D428F5F943}"/>
          </ac:spMkLst>
        </pc:spChg>
        <pc:spChg chg="add del">
          <ac:chgData name="RJ London" userId="afb741f30f23fbde" providerId="LiveId" clId="{B18806B6-5048-49EF-B880-F1E65C9ED109}" dt="2022-11-17T23:30:59.271" v="320"/>
          <ac:spMkLst>
            <pc:docMk/>
            <pc:sldMk cId="639399535" sldId="314"/>
            <ac:spMk id="13" creationId="{2B566528-1B12-4246-9431-5C2D7D081168}"/>
          </ac:spMkLst>
        </pc:spChg>
        <pc:grpChg chg="add del">
          <ac:chgData name="RJ London" userId="afb741f30f23fbde" providerId="LiveId" clId="{B18806B6-5048-49EF-B880-F1E65C9ED109}" dt="2022-11-17T23:30:59.271" v="320"/>
          <ac:grpSpMkLst>
            <pc:docMk/>
            <pc:sldMk cId="639399535" sldId="314"/>
            <ac:grpSpMk id="15" creationId="{287F69AB-2350-44E3-9076-00265B93F313}"/>
          </ac:grpSpMkLst>
        </pc:grpChg>
        <pc:grpChg chg="add del">
          <ac:chgData name="RJ London" userId="afb741f30f23fbde" providerId="LiveId" clId="{B18806B6-5048-49EF-B880-F1E65C9ED109}" dt="2022-11-17T23:30:59.271" v="320"/>
          <ac:grpSpMkLst>
            <pc:docMk/>
            <pc:sldMk cId="639399535" sldId="314"/>
            <ac:grpSpMk id="19" creationId="{3EA7D759-6BEF-4CBD-A325-BCFA77832B3F}"/>
          </ac:grpSpMkLst>
        </pc:grpChg>
      </pc:sldChg>
      <pc:sldChg chg="addSp delSp modSp del ord delDesignElem">
        <pc:chgData name="RJ London" userId="afb741f30f23fbde" providerId="LiveId" clId="{B18806B6-5048-49EF-B880-F1E65C9ED109}" dt="2022-11-18T00:09:57.218" v="771" actId="2696"/>
        <pc:sldMkLst>
          <pc:docMk/>
          <pc:sldMk cId="3566646398" sldId="315"/>
        </pc:sldMkLst>
        <pc:spChg chg="mod">
          <ac:chgData name="RJ London" userId="afb741f30f23fbde" providerId="LiveId" clId="{B18806B6-5048-49EF-B880-F1E65C9ED109}" dt="2022-11-17T23:29:40.537" v="276"/>
          <ac:spMkLst>
            <pc:docMk/>
            <pc:sldMk cId="3566646398" sldId="315"/>
            <ac:spMk id="4" creationId="{D528596A-0847-664A-9D47-5096383E5E09}"/>
          </ac:spMkLst>
        </pc:spChg>
        <pc:spChg chg="mod">
          <ac:chgData name="RJ London" userId="afb741f30f23fbde" providerId="LiveId" clId="{B18806B6-5048-49EF-B880-F1E65C9ED109}" dt="2022-11-17T23:30:59.271" v="320"/>
          <ac:spMkLst>
            <pc:docMk/>
            <pc:sldMk cId="3566646398" sldId="315"/>
            <ac:spMk id="5" creationId="{1B07C49E-AFFC-EC46-8930-E4D428F5F943}"/>
          </ac:spMkLst>
        </pc:spChg>
        <pc:spChg chg="add del">
          <ac:chgData name="RJ London" userId="afb741f30f23fbde" providerId="LiveId" clId="{B18806B6-5048-49EF-B880-F1E65C9ED109}" dt="2022-11-17T23:30:59.271" v="320"/>
          <ac:spMkLst>
            <pc:docMk/>
            <pc:sldMk cId="3566646398" sldId="315"/>
            <ac:spMk id="11" creationId="{131BAD53-4E89-4F62-BBB7-26359763ED39}"/>
          </ac:spMkLst>
        </pc:spChg>
        <pc:spChg chg="add del">
          <ac:chgData name="RJ London" userId="afb741f30f23fbde" providerId="LiveId" clId="{B18806B6-5048-49EF-B880-F1E65C9ED109}" dt="2022-11-17T23:30:59.271" v="320"/>
          <ac:spMkLst>
            <pc:docMk/>
            <pc:sldMk cId="3566646398" sldId="315"/>
            <ac:spMk id="13" creationId="{62756DA2-40EB-4C6F-B962-5822FFB54FB6}"/>
          </ac:spMkLst>
        </pc:spChg>
      </pc:sldChg>
      <pc:sldChg chg="modSp del">
        <pc:chgData name="RJ London" userId="afb741f30f23fbde" providerId="LiveId" clId="{B18806B6-5048-49EF-B880-F1E65C9ED109}" dt="2022-11-18T00:15:45.042" v="825" actId="2696"/>
        <pc:sldMkLst>
          <pc:docMk/>
          <pc:sldMk cId="1398439132" sldId="316"/>
        </pc:sldMkLst>
        <pc:spChg chg="mod">
          <ac:chgData name="RJ London" userId="afb741f30f23fbde" providerId="LiveId" clId="{B18806B6-5048-49EF-B880-F1E65C9ED109}" dt="2022-11-17T23:30:59.271" v="320"/>
          <ac:spMkLst>
            <pc:docMk/>
            <pc:sldMk cId="1398439132" sldId="316"/>
            <ac:spMk id="4" creationId="{D528596A-0847-664A-9D47-5096383E5E09}"/>
          </ac:spMkLst>
        </pc:spChg>
        <pc:spChg chg="mod">
          <ac:chgData name="RJ London" userId="afb741f30f23fbde" providerId="LiveId" clId="{B18806B6-5048-49EF-B880-F1E65C9ED109}" dt="2022-11-17T23:30:59.271" v="320"/>
          <ac:spMkLst>
            <pc:docMk/>
            <pc:sldMk cId="1398439132" sldId="316"/>
            <ac:spMk id="5" creationId="{1B07C49E-AFFC-EC46-8930-E4D428F5F943}"/>
          </ac:spMkLst>
        </pc:spChg>
      </pc:sldChg>
      <pc:sldChg chg="modSp mod">
        <pc:chgData name="RJ London" userId="afb741f30f23fbde" providerId="LiveId" clId="{B18806B6-5048-49EF-B880-F1E65C9ED109}" dt="2022-11-18T00:22:52.624" v="932" actId="1076"/>
        <pc:sldMkLst>
          <pc:docMk/>
          <pc:sldMk cId="239597884" sldId="318"/>
        </pc:sldMkLst>
        <pc:spChg chg="mod">
          <ac:chgData name="RJ London" userId="afb741f30f23fbde" providerId="LiveId" clId="{B18806B6-5048-49EF-B880-F1E65C9ED109}" dt="2022-11-17T23:30:59.271" v="320"/>
          <ac:spMkLst>
            <pc:docMk/>
            <pc:sldMk cId="239597884" sldId="318"/>
            <ac:spMk id="3" creationId="{8C82F32A-22A5-0046-9FAC-5295E4FA5A12}"/>
          </ac:spMkLst>
        </pc:spChg>
        <pc:picChg chg="mod">
          <ac:chgData name="RJ London" userId="afb741f30f23fbde" providerId="LiveId" clId="{B18806B6-5048-49EF-B880-F1E65C9ED109}" dt="2022-11-18T00:22:52.624" v="932" actId="1076"/>
          <ac:picMkLst>
            <pc:docMk/>
            <pc:sldMk cId="239597884" sldId="318"/>
            <ac:picMk id="4" creationId="{545859BE-C488-4415-B455-A8E223C13405}"/>
          </ac:picMkLst>
        </pc:picChg>
      </pc:sldChg>
      <pc:sldChg chg="modSp del mod">
        <pc:chgData name="RJ London" userId="afb741f30f23fbde" providerId="LiveId" clId="{B18806B6-5048-49EF-B880-F1E65C9ED109}" dt="2022-11-18T00:24:09.335" v="939" actId="2696"/>
        <pc:sldMkLst>
          <pc:docMk/>
          <pc:sldMk cId="232499080" sldId="319"/>
        </pc:sldMkLst>
        <pc:spChg chg="mod">
          <ac:chgData name="RJ London" userId="afb741f30f23fbde" providerId="LiveId" clId="{B18806B6-5048-49EF-B880-F1E65C9ED109}" dt="2022-11-17T23:30:59.271" v="320"/>
          <ac:spMkLst>
            <pc:docMk/>
            <pc:sldMk cId="232499080" sldId="319"/>
            <ac:spMk id="3" creationId="{8C82F32A-22A5-0046-9FAC-5295E4FA5A12}"/>
          </ac:spMkLst>
        </pc:spChg>
        <pc:picChg chg="mod">
          <ac:chgData name="RJ London" userId="afb741f30f23fbde" providerId="LiveId" clId="{B18806B6-5048-49EF-B880-F1E65C9ED109}" dt="2022-11-18T00:23:09.936" v="933" actId="1076"/>
          <ac:picMkLst>
            <pc:docMk/>
            <pc:sldMk cId="232499080" sldId="319"/>
            <ac:picMk id="4" creationId="{6E1784D2-4EB3-4F23-A05A-978BAA2AC218}"/>
          </ac:picMkLst>
        </pc:picChg>
      </pc:sldChg>
      <pc:sldChg chg="modSp mod">
        <pc:chgData name="RJ London" userId="afb741f30f23fbde" providerId="LiveId" clId="{B18806B6-5048-49EF-B880-F1E65C9ED109}" dt="2022-11-18T00:39:53.082" v="1157" actId="1076"/>
        <pc:sldMkLst>
          <pc:docMk/>
          <pc:sldMk cId="3645034231" sldId="320"/>
        </pc:sldMkLst>
        <pc:spChg chg="mod">
          <ac:chgData name="RJ London" userId="afb741f30f23fbde" providerId="LiveId" clId="{B18806B6-5048-49EF-B880-F1E65C9ED109}" dt="2022-11-17T23:30:59.271" v="320"/>
          <ac:spMkLst>
            <pc:docMk/>
            <pc:sldMk cId="3645034231" sldId="320"/>
            <ac:spMk id="4" creationId="{336C985E-BCEF-DD49-BB47-C4649A79F0D8}"/>
          </ac:spMkLst>
        </pc:spChg>
        <pc:spChg chg="mod">
          <ac:chgData name="RJ London" userId="afb741f30f23fbde" providerId="LiveId" clId="{B18806B6-5048-49EF-B880-F1E65C9ED109}" dt="2022-11-18T00:39:53.082" v="1157" actId="1076"/>
          <ac:spMkLst>
            <pc:docMk/>
            <pc:sldMk cId="3645034231" sldId="320"/>
            <ac:spMk id="5" creationId="{1B07C49E-AFFC-EC46-8930-E4D428F5F943}"/>
          </ac:spMkLst>
        </pc:spChg>
        <pc:spChg chg="mod">
          <ac:chgData name="RJ London" userId="afb741f30f23fbde" providerId="LiveId" clId="{B18806B6-5048-49EF-B880-F1E65C9ED109}" dt="2022-11-18T00:37:55.745" v="1141" actId="1076"/>
          <ac:spMkLst>
            <pc:docMk/>
            <pc:sldMk cId="3645034231" sldId="320"/>
            <ac:spMk id="9" creationId="{533106AC-60D7-46AE-8E64-7B84ABDBD099}"/>
          </ac:spMkLst>
        </pc:spChg>
        <pc:picChg chg="mod">
          <ac:chgData name="RJ London" userId="afb741f30f23fbde" providerId="LiveId" clId="{B18806B6-5048-49EF-B880-F1E65C9ED109}" dt="2022-11-18T00:39:08.803" v="1154" actId="1076"/>
          <ac:picMkLst>
            <pc:docMk/>
            <pc:sldMk cId="3645034231" sldId="320"/>
            <ac:picMk id="3" creationId="{D67EECC3-6329-4484-B1EE-3EBEB590740D}"/>
          </ac:picMkLst>
        </pc:picChg>
      </pc:sldChg>
      <pc:sldChg chg="del">
        <pc:chgData name="RJ London" userId="afb741f30f23fbde" providerId="LiveId" clId="{B18806B6-5048-49EF-B880-F1E65C9ED109}" dt="2022-11-18T00:25:43.257" v="976" actId="2696"/>
        <pc:sldMkLst>
          <pc:docMk/>
          <pc:sldMk cId="733461713" sldId="321"/>
        </pc:sldMkLst>
      </pc:sldChg>
      <pc:sldChg chg="modSp mod">
        <pc:chgData name="RJ London" userId="afb741f30f23fbde" providerId="LiveId" clId="{B18806B6-5048-49EF-B880-F1E65C9ED109}" dt="2022-11-18T00:28:49.781" v="1017" actId="1076"/>
        <pc:sldMkLst>
          <pc:docMk/>
          <pc:sldMk cId="700132931" sldId="322"/>
        </pc:sldMkLst>
        <pc:spChg chg="mod">
          <ac:chgData name="RJ London" userId="afb741f30f23fbde" providerId="LiveId" clId="{B18806B6-5048-49EF-B880-F1E65C9ED109}" dt="2022-11-18T00:28:49.781" v="1017" actId="1076"/>
          <ac:spMkLst>
            <pc:docMk/>
            <pc:sldMk cId="700132931" sldId="322"/>
            <ac:spMk id="8" creationId="{9456A072-47A6-4424-9ABE-F398119040DD}"/>
          </ac:spMkLst>
        </pc:spChg>
        <pc:picChg chg="mod">
          <ac:chgData name="RJ London" userId="afb741f30f23fbde" providerId="LiveId" clId="{B18806B6-5048-49EF-B880-F1E65C9ED109}" dt="2022-11-18T00:25:56.396" v="977" actId="1076"/>
          <ac:picMkLst>
            <pc:docMk/>
            <pc:sldMk cId="700132931" sldId="322"/>
            <ac:picMk id="4" creationId="{6073DE17-0FF5-4595-A4F2-B52421CEC018}"/>
          </ac:picMkLst>
        </pc:picChg>
      </pc:sldChg>
      <pc:sldChg chg="modSp del mod">
        <pc:chgData name="RJ London" userId="afb741f30f23fbde" providerId="LiveId" clId="{B18806B6-5048-49EF-B880-F1E65C9ED109}" dt="2022-11-18T00:27:01.638" v="998" actId="2696"/>
        <pc:sldMkLst>
          <pc:docMk/>
          <pc:sldMk cId="1866160706" sldId="323"/>
        </pc:sldMkLst>
        <pc:spChg chg="mod">
          <ac:chgData name="RJ London" userId="afb741f30f23fbde" providerId="LiveId" clId="{B18806B6-5048-49EF-B880-F1E65C9ED109}" dt="2022-11-17T23:29:40.537" v="276"/>
          <ac:spMkLst>
            <pc:docMk/>
            <pc:sldMk cId="1866160706" sldId="323"/>
            <ac:spMk id="3" creationId="{8C82F32A-22A5-0046-9FAC-5295E4FA5A12}"/>
          </ac:spMkLst>
        </pc:spChg>
        <pc:picChg chg="mod">
          <ac:chgData name="RJ London" userId="afb741f30f23fbde" providerId="LiveId" clId="{B18806B6-5048-49EF-B880-F1E65C9ED109}" dt="2022-11-18T00:26:00.583" v="978" actId="1076"/>
          <ac:picMkLst>
            <pc:docMk/>
            <pc:sldMk cId="1866160706" sldId="323"/>
            <ac:picMk id="4" creationId="{6C2AB105-08B3-4384-941B-B102B9F85DF4}"/>
          </ac:picMkLst>
        </pc:picChg>
      </pc:sldChg>
      <pc:sldChg chg="addSp delSp modSp del delDesignElem">
        <pc:chgData name="RJ London" userId="afb741f30f23fbde" providerId="LiveId" clId="{B18806B6-5048-49EF-B880-F1E65C9ED109}" dt="2022-11-18T00:30:33.313" v="1030" actId="2696"/>
        <pc:sldMkLst>
          <pc:docMk/>
          <pc:sldMk cId="252359608" sldId="324"/>
        </pc:sldMkLst>
        <pc:spChg chg="mod">
          <ac:chgData name="RJ London" userId="afb741f30f23fbde" providerId="LiveId" clId="{B18806B6-5048-49EF-B880-F1E65C9ED109}" dt="2022-11-17T23:29:40.537" v="276"/>
          <ac:spMkLst>
            <pc:docMk/>
            <pc:sldMk cId="252359608" sldId="324"/>
            <ac:spMk id="3" creationId="{8C82F32A-22A5-0046-9FAC-5295E4FA5A12}"/>
          </ac:spMkLst>
        </pc:spChg>
        <pc:spChg chg="add del">
          <ac:chgData name="RJ London" userId="afb741f30f23fbde" providerId="LiveId" clId="{B18806B6-5048-49EF-B880-F1E65C9ED109}" dt="2022-11-17T23:30:59.271" v="320"/>
          <ac:spMkLst>
            <pc:docMk/>
            <pc:sldMk cId="252359608" sldId="324"/>
            <ac:spMk id="17" creationId="{F170E346-B98B-43A6-A4DA-D36FF63284B3}"/>
          </ac:spMkLst>
        </pc:spChg>
        <pc:picChg chg="mod">
          <ac:chgData name="RJ London" userId="afb741f30f23fbde" providerId="LiveId" clId="{B18806B6-5048-49EF-B880-F1E65C9ED109}" dt="2022-11-17T23:30:59.271" v="320"/>
          <ac:picMkLst>
            <pc:docMk/>
            <pc:sldMk cId="252359608" sldId="324"/>
            <ac:picMk id="4" creationId="{E7D9358F-78D4-4E85-84A7-02D5123A0571}"/>
          </ac:picMkLst>
        </pc:picChg>
      </pc:sldChg>
      <pc:sldChg chg="addSp modSp mod setBg">
        <pc:chgData name="RJ London" userId="afb741f30f23fbde" providerId="LiveId" clId="{B18806B6-5048-49EF-B880-F1E65C9ED109}" dt="2022-11-21T11:12:13.471" v="1367" actId="14100"/>
        <pc:sldMkLst>
          <pc:docMk/>
          <pc:sldMk cId="1277611629" sldId="327"/>
        </pc:sldMkLst>
        <pc:spChg chg="add mod">
          <ac:chgData name="RJ London" userId="afb741f30f23fbde" providerId="LiveId" clId="{B18806B6-5048-49EF-B880-F1E65C9ED109}" dt="2022-11-21T11:12:13.471" v="1367" actId="14100"/>
          <ac:spMkLst>
            <pc:docMk/>
            <pc:sldMk cId="1277611629" sldId="327"/>
            <ac:spMk id="3" creationId="{292EF350-15E9-569C-A0B4-3C56DD1601CB}"/>
          </ac:spMkLst>
        </pc:spChg>
        <pc:spChg chg="mod">
          <ac:chgData name="RJ London" userId="afb741f30f23fbde" providerId="LiveId" clId="{B18806B6-5048-49EF-B880-F1E65C9ED109}" dt="2022-11-21T11:11:22.569" v="1362" actId="20577"/>
          <ac:spMkLst>
            <pc:docMk/>
            <pc:sldMk cId="1277611629" sldId="327"/>
            <ac:spMk id="6" creationId="{2C36AF9D-A911-994B-90EA-013D4CDA5604}"/>
          </ac:spMkLst>
        </pc:spChg>
        <pc:picChg chg="mod">
          <ac:chgData name="RJ London" userId="afb741f30f23fbde" providerId="LiveId" clId="{B18806B6-5048-49EF-B880-F1E65C9ED109}" dt="2022-11-17T22:43:30.861" v="113" actId="1076"/>
          <ac:picMkLst>
            <pc:docMk/>
            <pc:sldMk cId="1277611629" sldId="327"/>
            <ac:picMk id="2" creationId="{4F94DBE5-2DCC-401E-95AA-12E04A97FBA6}"/>
          </ac:picMkLst>
        </pc:picChg>
      </pc:sldChg>
      <pc:sldChg chg="del">
        <pc:chgData name="RJ London" userId="afb741f30f23fbde" providerId="LiveId" clId="{B18806B6-5048-49EF-B880-F1E65C9ED109}" dt="2022-11-18T00:31:46.796" v="1064" actId="2696"/>
        <pc:sldMkLst>
          <pc:docMk/>
          <pc:sldMk cId="661040741" sldId="329"/>
        </pc:sldMkLst>
      </pc:sldChg>
      <pc:sldChg chg="modSp mod">
        <pc:chgData name="RJ London" userId="afb741f30f23fbde" providerId="LiveId" clId="{B18806B6-5048-49EF-B880-F1E65C9ED109}" dt="2022-11-18T00:32:22.462" v="1065" actId="20577"/>
        <pc:sldMkLst>
          <pc:docMk/>
          <pc:sldMk cId="724038033" sldId="330"/>
        </pc:sldMkLst>
        <pc:spChg chg="mod">
          <ac:chgData name="RJ London" userId="afb741f30f23fbde" providerId="LiveId" clId="{B18806B6-5048-49EF-B880-F1E65C9ED109}" dt="2022-11-17T23:30:59.271" v="320"/>
          <ac:spMkLst>
            <pc:docMk/>
            <pc:sldMk cId="724038033" sldId="330"/>
            <ac:spMk id="4" creationId="{E2403FD9-22AB-4833-9FE0-E1E67C96862D}"/>
          </ac:spMkLst>
        </pc:spChg>
        <pc:spChg chg="mod">
          <ac:chgData name="RJ London" userId="afb741f30f23fbde" providerId="LiveId" clId="{B18806B6-5048-49EF-B880-F1E65C9ED109}" dt="2022-11-18T00:32:22.462" v="1065" actId="20577"/>
          <ac:spMkLst>
            <pc:docMk/>
            <pc:sldMk cId="724038033" sldId="330"/>
            <ac:spMk id="10" creationId="{79EF1473-3ADD-43F1-A495-57AAB7FD902F}"/>
          </ac:spMkLst>
        </pc:spChg>
      </pc:sldChg>
      <pc:sldChg chg="modSp mod">
        <pc:chgData name="RJ London" userId="afb741f30f23fbde" providerId="LiveId" clId="{B18806B6-5048-49EF-B880-F1E65C9ED109}" dt="2022-11-18T00:33:06.502" v="1083" actId="20577"/>
        <pc:sldMkLst>
          <pc:docMk/>
          <pc:sldMk cId="1980221439" sldId="331"/>
        </pc:sldMkLst>
        <pc:spChg chg="mod">
          <ac:chgData name="RJ London" userId="afb741f30f23fbde" providerId="LiveId" clId="{B18806B6-5048-49EF-B880-F1E65C9ED109}" dt="2022-11-17T23:29:32.330" v="274"/>
          <ac:spMkLst>
            <pc:docMk/>
            <pc:sldMk cId="1980221439" sldId="331"/>
            <ac:spMk id="4" creationId="{E2403FD9-22AB-4833-9FE0-E1E67C96862D}"/>
          </ac:spMkLst>
        </pc:spChg>
        <pc:spChg chg="mod">
          <ac:chgData name="RJ London" userId="afb741f30f23fbde" providerId="LiveId" clId="{B18806B6-5048-49EF-B880-F1E65C9ED109}" dt="2022-11-18T00:33:06.502" v="1083" actId="20577"/>
          <ac:spMkLst>
            <pc:docMk/>
            <pc:sldMk cId="1980221439" sldId="331"/>
            <ac:spMk id="10" creationId="{79EF1473-3ADD-43F1-A495-57AAB7FD902F}"/>
          </ac:spMkLst>
        </pc:spChg>
      </pc:sldChg>
      <pc:sldChg chg="modSp mod">
        <pc:chgData name="RJ London" userId="afb741f30f23fbde" providerId="LiveId" clId="{B18806B6-5048-49EF-B880-F1E65C9ED109}" dt="2022-11-17T23:30:59.271" v="320"/>
        <pc:sldMkLst>
          <pc:docMk/>
          <pc:sldMk cId="2560061391" sldId="332"/>
        </pc:sldMkLst>
        <pc:spChg chg="mod">
          <ac:chgData name="RJ London" userId="afb741f30f23fbde" providerId="LiveId" clId="{B18806B6-5048-49EF-B880-F1E65C9ED109}" dt="2022-11-17T23:30:59.271" v="320"/>
          <ac:spMkLst>
            <pc:docMk/>
            <pc:sldMk cId="2560061391" sldId="332"/>
            <ac:spMk id="4" creationId="{E2403FD9-22AB-4833-9FE0-E1E67C96862D}"/>
          </ac:spMkLst>
        </pc:spChg>
      </pc:sldChg>
      <pc:sldChg chg="addSp delSp modSp del mod delDesignElem">
        <pc:chgData name="RJ London" userId="afb741f30f23fbde" providerId="LiveId" clId="{B18806B6-5048-49EF-B880-F1E65C9ED109}" dt="2022-11-18T00:47:01.621" v="1304" actId="2696"/>
        <pc:sldMkLst>
          <pc:docMk/>
          <pc:sldMk cId="2068102360" sldId="333"/>
        </pc:sldMkLst>
        <pc:spChg chg="mod">
          <ac:chgData name="RJ London" userId="afb741f30f23fbde" providerId="LiveId" clId="{B18806B6-5048-49EF-B880-F1E65C9ED109}" dt="2022-11-17T23:41:49.307" v="460" actId="1076"/>
          <ac:spMkLst>
            <pc:docMk/>
            <pc:sldMk cId="2068102360" sldId="333"/>
            <ac:spMk id="3" creationId="{373827F3-F386-AA4E-80ED-D86DEF8C158D}"/>
          </ac:spMkLst>
        </pc:spChg>
        <pc:spChg chg="add del">
          <ac:chgData name="RJ London" userId="afb741f30f23fbde" providerId="LiveId" clId="{B18806B6-5048-49EF-B880-F1E65C9ED109}" dt="2022-11-17T23:30:59.271" v="320"/>
          <ac:spMkLst>
            <pc:docMk/>
            <pc:sldMk cId="2068102360" sldId="333"/>
            <ac:spMk id="10" creationId="{2B566528-1B12-4246-9431-5C2D7D081168}"/>
          </ac:spMkLst>
        </pc:spChg>
        <pc:grpChg chg="add del">
          <ac:chgData name="RJ London" userId="afb741f30f23fbde" providerId="LiveId" clId="{B18806B6-5048-49EF-B880-F1E65C9ED109}" dt="2022-11-17T23:30:59.271" v="320"/>
          <ac:grpSpMkLst>
            <pc:docMk/>
            <pc:sldMk cId="2068102360" sldId="333"/>
            <ac:grpSpMk id="12" creationId="{828A5161-06F1-46CF-8AD7-844680A59E13}"/>
          </ac:grpSpMkLst>
        </pc:grpChg>
        <pc:grpChg chg="add del">
          <ac:chgData name="RJ London" userId="afb741f30f23fbde" providerId="LiveId" clId="{B18806B6-5048-49EF-B880-F1E65C9ED109}" dt="2022-11-17T23:30:59.271" v="320"/>
          <ac:grpSpMkLst>
            <pc:docMk/>
            <pc:sldMk cId="2068102360" sldId="333"/>
            <ac:grpSpMk id="16" creationId="{5995D10D-E9C9-47DB-AE7E-801FEF38F5C9}"/>
          </ac:grpSpMkLst>
        </pc:grpChg>
        <pc:picChg chg="mod">
          <ac:chgData name="RJ London" userId="afb741f30f23fbde" providerId="LiveId" clId="{B18806B6-5048-49EF-B880-F1E65C9ED109}" dt="2022-11-17T23:41:56.952" v="461" actId="1076"/>
          <ac:picMkLst>
            <pc:docMk/>
            <pc:sldMk cId="2068102360" sldId="333"/>
            <ac:picMk id="15" creationId="{D504E95A-B6F2-4A67-922F-F513B07630F5}"/>
          </ac:picMkLst>
        </pc:picChg>
      </pc:sldChg>
      <pc:sldChg chg="addSp delSp modSp mod delDesignElem">
        <pc:chgData name="RJ London" userId="afb741f30f23fbde" providerId="LiveId" clId="{B18806B6-5048-49EF-B880-F1E65C9ED109}" dt="2022-11-17T23:51:54.636" v="653" actId="313"/>
        <pc:sldMkLst>
          <pc:docMk/>
          <pc:sldMk cId="2914233980" sldId="334"/>
        </pc:sldMkLst>
        <pc:spChg chg="mod">
          <ac:chgData name="RJ London" userId="afb741f30f23fbde" providerId="LiveId" clId="{B18806B6-5048-49EF-B880-F1E65C9ED109}" dt="2022-11-17T23:51:54.636" v="653" actId="313"/>
          <ac:spMkLst>
            <pc:docMk/>
            <pc:sldMk cId="2914233980" sldId="334"/>
            <ac:spMk id="3" creationId="{373827F3-F386-AA4E-80ED-D86DEF8C158D}"/>
          </ac:spMkLst>
        </pc:spChg>
        <pc:spChg chg="mod">
          <ac:chgData name="RJ London" userId="afb741f30f23fbde" providerId="LiveId" clId="{B18806B6-5048-49EF-B880-F1E65C9ED109}" dt="2022-11-17T23:46:52.032" v="555" actId="20577"/>
          <ac:spMkLst>
            <pc:docMk/>
            <pc:sldMk cId="2914233980" sldId="334"/>
            <ac:spMk id="4" creationId="{D4811A61-F7FB-4B19-9ED1-E0E2554A5BE8}"/>
          </ac:spMkLst>
        </pc:spChg>
        <pc:spChg chg="add del">
          <ac:chgData name="RJ London" userId="afb741f30f23fbde" providerId="LiveId" clId="{B18806B6-5048-49EF-B880-F1E65C9ED109}" dt="2022-11-17T23:30:59.271" v="320"/>
          <ac:spMkLst>
            <pc:docMk/>
            <pc:sldMk cId="2914233980" sldId="334"/>
            <ac:spMk id="23" creationId="{2B566528-1B12-4246-9431-5C2D7D081168}"/>
          </ac:spMkLst>
        </pc:spChg>
        <pc:grpChg chg="add del">
          <ac:chgData name="RJ London" userId="afb741f30f23fbde" providerId="LiveId" clId="{B18806B6-5048-49EF-B880-F1E65C9ED109}" dt="2022-11-17T23:30:59.271" v="320"/>
          <ac:grpSpMkLst>
            <pc:docMk/>
            <pc:sldMk cId="2914233980" sldId="334"/>
            <ac:grpSpMk id="25" creationId="{828A5161-06F1-46CF-8AD7-844680A59E13}"/>
          </ac:grpSpMkLst>
        </pc:grpChg>
        <pc:grpChg chg="add del">
          <ac:chgData name="RJ London" userId="afb741f30f23fbde" providerId="LiveId" clId="{B18806B6-5048-49EF-B880-F1E65C9ED109}" dt="2022-11-17T23:30:59.271" v="320"/>
          <ac:grpSpMkLst>
            <pc:docMk/>
            <pc:sldMk cId="2914233980" sldId="334"/>
            <ac:grpSpMk id="29" creationId="{5995D10D-E9C9-47DB-AE7E-801FEF38F5C9}"/>
          </ac:grpSpMkLst>
        </pc:grpChg>
        <pc:picChg chg="del">
          <ac:chgData name="RJ London" userId="afb741f30f23fbde" providerId="LiveId" clId="{B18806B6-5048-49EF-B880-F1E65C9ED109}" dt="2022-11-17T23:44:13.307" v="470" actId="478"/>
          <ac:picMkLst>
            <pc:docMk/>
            <pc:sldMk cId="2914233980" sldId="334"/>
            <ac:picMk id="6" creationId="{8219A12C-8F7F-48BC-B0D9-9B376D10D35E}"/>
          </ac:picMkLst>
        </pc:picChg>
        <pc:picChg chg="add mod">
          <ac:chgData name="RJ London" userId="afb741f30f23fbde" providerId="LiveId" clId="{B18806B6-5048-49EF-B880-F1E65C9ED109}" dt="2022-11-17T23:44:27.558" v="474" actId="1076"/>
          <ac:picMkLst>
            <pc:docMk/>
            <pc:sldMk cId="2914233980" sldId="334"/>
            <ac:picMk id="7" creationId="{E4CE369A-49F5-6E66-277C-E247C9329EB4}"/>
          </ac:picMkLst>
        </pc:picChg>
      </pc:sldChg>
      <pc:sldChg chg="addSp delSp modSp del delDesignElem">
        <pc:chgData name="RJ London" userId="afb741f30f23fbde" providerId="LiveId" clId="{B18806B6-5048-49EF-B880-F1E65C9ED109}" dt="2022-11-18T00:04:14.463" v="736" actId="2696"/>
        <pc:sldMkLst>
          <pc:docMk/>
          <pc:sldMk cId="389881200" sldId="335"/>
        </pc:sldMkLst>
        <pc:spChg chg="mod">
          <ac:chgData name="RJ London" userId="afb741f30f23fbde" providerId="LiveId" clId="{B18806B6-5048-49EF-B880-F1E65C9ED109}" dt="2022-11-17T23:30:59.271" v="320"/>
          <ac:spMkLst>
            <pc:docMk/>
            <pc:sldMk cId="389881200" sldId="335"/>
            <ac:spMk id="5" creationId="{1B07C49E-AFFC-EC46-8930-E4D428F5F943}"/>
          </ac:spMkLst>
        </pc:spChg>
        <pc:spChg chg="add del">
          <ac:chgData name="RJ London" userId="afb741f30f23fbde" providerId="LiveId" clId="{B18806B6-5048-49EF-B880-F1E65C9ED109}" dt="2022-11-17T23:30:59.271" v="320"/>
          <ac:spMkLst>
            <pc:docMk/>
            <pc:sldMk cId="389881200" sldId="335"/>
            <ac:spMk id="13" creationId="{2B566528-1B12-4246-9431-5C2D7D081168}"/>
          </ac:spMkLst>
        </pc:spChg>
        <pc:grpChg chg="add del">
          <ac:chgData name="RJ London" userId="afb741f30f23fbde" providerId="LiveId" clId="{B18806B6-5048-49EF-B880-F1E65C9ED109}" dt="2022-11-17T23:30:59.271" v="320"/>
          <ac:grpSpMkLst>
            <pc:docMk/>
            <pc:sldMk cId="389881200" sldId="335"/>
            <ac:grpSpMk id="15" creationId="{287F69AB-2350-44E3-9076-00265B93F313}"/>
          </ac:grpSpMkLst>
        </pc:grpChg>
        <pc:grpChg chg="add del">
          <ac:chgData name="RJ London" userId="afb741f30f23fbde" providerId="LiveId" clId="{B18806B6-5048-49EF-B880-F1E65C9ED109}" dt="2022-11-17T23:30:59.271" v="320"/>
          <ac:grpSpMkLst>
            <pc:docMk/>
            <pc:sldMk cId="389881200" sldId="335"/>
            <ac:grpSpMk id="19" creationId="{3EA7D759-6BEF-4CBD-A325-BCFA77832B3F}"/>
          </ac:grpSpMkLst>
        </pc:grpChg>
      </pc:sldChg>
      <pc:sldChg chg="addSp delSp modSp del delDesignElem">
        <pc:chgData name="RJ London" userId="afb741f30f23fbde" providerId="LiveId" clId="{B18806B6-5048-49EF-B880-F1E65C9ED109}" dt="2022-11-18T00:15:40.525" v="824" actId="2696"/>
        <pc:sldMkLst>
          <pc:docMk/>
          <pc:sldMk cId="3236239143" sldId="336"/>
        </pc:sldMkLst>
        <pc:spChg chg="mod">
          <ac:chgData name="RJ London" userId="afb741f30f23fbde" providerId="LiveId" clId="{B18806B6-5048-49EF-B880-F1E65C9ED109}" dt="2022-11-17T23:30:59.271" v="320"/>
          <ac:spMkLst>
            <pc:docMk/>
            <pc:sldMk cId="3236239143" sldId="336"/>
            <ac:spMk id="5" creationId="{1B07C49E-AFFC-EC46-8930-E4D428F5F943}"/>
          </ac:spMkLst>
        </pc:spChg>
        <pc:spChg chg="add del">
          <ac:chgData name="RJ London" userId="afb741f30f23fbde" providerId="LiveId" clId="{B18806B6-5048-49EF-B880-F1E65C9ED109}" dt="2022-11-17T23:30:59.271" v="320"/>
          <ac:spMkLst>
            <pc:docMk/>
            <pc:sldMk cId="3236239143" sldId="336"/>
            <ac:spMk id="13" creationId="{2B566528-1B12-4246-9431-5C2D7D081168}"/>
          </ac:spMkLst>
        </pc:spChg>
        <pc:grpChg chg="add del">
          <ac:chgData name="RJ London" userId="afb741f30f23fbde" providerId="LiveId" clId="{B18806B6-5048-49EF-B880-F1E65C9ED109}" dt="2022-11-17T23:30:59.271" v="320"/>
          <ac:grpSpMkLst>
            <pc:docMk/>
            <pc:sldMk cId="3236239143" sldId="336"/>
            <ac:grpSpMk id="15" creationId="{287F69AB-2350-44E3-9076-00265B93F313}"/>
          </ac:grpSpMkLst>
        </pc:grpChg>
        <pc:grpChg chg="add del">
          <ac:chgData name="RJ London" userId="afb741f30f23fbde" providerId="LiveId" clId="{B18806B6-5048-49EF-B880-F1E65C9ED109}" dt="2022-11-17T23:30:59.271" v="320"/>
          <ac:grpSpMkLst>
            <pc:docMk/>
            <pc:sldMk cId="3236239143" sldId="336"/>
            <ac:grpSpMk id="19" creationId="{3EA7D759-6BEF-4CBD-A325-BCFA77832B3F}"/>
          </ac:grpSpMkLst>
        </pc:grpChg>
      </pc:sldChg>
      <pc:sldChg chg="add del setBg">
        <pc:chgData name="RJ London" userId="afb741f30f23fbde" providerId="LiveId" clId="{B18806B6-5048-49EF-B880-F1E65C9ED109}" dt="2022-11-17T22:43:17.232" v="112" actId="2696"/>
        <pc:sldMkLst>
          <pc:docMk/>
          <pc:sldMk cId="3248703697" sldId="337"/>
        </pc:sldMkLst>
      </pc:sldChg>
      <pc:sldChg chg="add del setBg">
        <pc:chgData name="RJ London" userId="afb741f30f23fbde" providerId="LiveId" clId="{B18806B6-5048-49EF-B880-F1E65C9ED109}" dt="2022-11-17T23:27:12.547" v="246" actId="2696"/>
        <pc:sldMkLst>
          <pc:docMk/>
          <pc:sldMk cId="3280437069" sldId="337"/>
        </pc:sldMkLst>
      </pc:sldChg>
      <pc:sldChg chg="modSp add mod ord">
        <pc:chgData name="RJ London" userId="afb741f30f23fbde" providerId="LiveId" clId="{B18806B6-5048-49EF-B880-F1E65C9ED109}" dt="2022-11-18T00:21:00.747" v="925" actId="1076"/>
        <pc:sldMkLst>
          <pc:docMk/>
          <pc:sldMk cId="954684910" sldId="338"/>
        </pc:sldMkLst>
        <pc:spChg chg="mod">
          <ac:chgData name="RJ London" userId="afb741f30f23fbde" providerId="LiveId" clId="{B18806B6-5048-49EF-B880-F1E65C9ED109}" dt="2022-11-18T00:21:00.747" v="925" actId="1076"/>
          <ac:spMkLst>
            <pc:docMk/>
            <pc:sldMk cId="954684910" sldId="338"/>
            <ac:spMk id="2" creationId="{838D8883-B909-AFEE-9140-9CCA996A3CCA}"/>
          </ac:spMkLst>
        </pc:spChg>
      </pc:sldChg>
      <pc:sldChg chg="modSp add del mod">
        <pc:chgData name="RJ London" userId="afb741f30f23fbde" providerId="LiveId" clId="{B18806B6-5048-49EF-B880-F1E65C9ED109}" dt="2022-11-17T23:18:10.510" v="157" actId="2696"/>
        <pc:sldMkLst>
          <pc:docMk/>
          <pc:sldMk cId="2749311605" sldId="338"/>
        </pc:sldMkLst>
        <pc:spChg chg="mod">
          <ac:chgData name="RJ London" userId="afb741f30f23fbde" providerId="LiveId" clId="{B18806B6-5048-49EF-B880-F1E65C9ED109}" dt="2022-11-17T23:09:36.175" v="156" actId="20577"/>
          <ac:spMkLst>
            <pc:docMk/>
            <pc:sldMk cId="2749311605" sldId="338"/>
            <ac:spMk id="5" creationId="{1B07C49E-AFFC-EC46-8930-E4D428F5F943}"/>
          </ac:spMkLst>
        </pc:spChg>
      </pc:sldChg>
      <pc:sldChg chg="add del">
        <pc:chgData name="RJ London" userId="afb741f30f23fbde" providerId="LiveId" clId="{B18806B6-5048-49EF-B880-F1E65C9ED109}" dt="2022-11-17T22:51:47.461" v="119" actId="2696"/>
        <pc:sldMkLst>
          <pc:docMk/>
          <pc:sldMk cId="3683036852" sldId="338"/>
        </pc:sldMkLst>
      </pc:sldChg>
      <pc:sldChg chg="modSp add mod ord">
        <pc:chgData name="RJ London" userId="afb741f30f23fbde" providerId="LiveId" clId="{B18806B6-5048-49EF-B880-F1E65C9ED109}" dt="2022-11-18T00:19:46.406" v="919" actId="14100"/>
        <pc:sldMkLst>
          <pc:docMk/>
          <pc:sldMk cId="4055928906" sldId="339"/>
        </pc:sldMkLst>
        <pc:spChg chg="mod">
          <ac:chgData name="RJ London" userId="afb741f30f23fbde" providerId="LiveId" clId="{B18806B6-5048-49EF-B880-F1E65C9ED109}" dt="2022-11-18T00:19:46.406" v="919" actId="14100"/>
          <ac:spMkLst>
            <pc:docMk/>
            <pc:sldMk cId="4055928906" sldId="339"/>
            <ac:spMk id="2" creationId="{838D8883-B909-AFEE-9140-9CCA996A3CCA}"/>
          </ac:spMkLst>
        </pc:spChg>
      </pc:sldChg>
      <pc:sldChg chg="addSp delSp modSp add mod">
        <pc:chgData name="RJ London" userId="afb741f30f23fbde" providerId="LiveId" clId="{B18806B6-5048-49EF-B880-F1E65C9ED109}" dt="2022-11-18T00:44:40.999" v="1288" actId="1076"/>
        <pc:sldMkLst>
          <pc:docMk/>
          <pc:sldMk cId="2196228161" sldId="340"/>
        </pc:sldMkLst>
        <pc:spChg chg="del mod">
          <ac:chgData name="RJ London" userId="afb741f30f23fbde" providerId="LiveId" clId="{B18806B6-5048-49EF-B880-F1E65C9ED109}" dt="2022-11-17T23:34:22.513" v="376" actId="21"/>
          <ac:spMkLst>
            <pc:docMk/>
            <pc:sldMk cId="2196228161" sldId="340"/>
            <ac:spMk id="3" creationId="{373827F3-F386-AA4E-80ED-D86DEF8C158D}"/>
          </ac:spMkLst>
        </pc:spChg>
        <pc:spChg chg="mod">
          <ac:chgData name="RJ London" userId="afb741f30f23fbde" providerId="LiveId" clId="{B18806B6-5048-49EF-B880-F1E65C9ED109}" dt="2022-11-17T23:32:44.854" v="359" actId="27636"/>
          <ac:spMkLst>
            <pc:docMk/>
            <pc:sldMk cId="2196228161" sldId="340"/>
            <ac:spMk id="4" creationId="{54F4FCC5-6E7E-4FF0-BE45-680EEC392C9F}"/>
          </ac:spMkLst>
        </pc:spChg>
        <pc:spChg chg="add mod">
          <ac:chgData name="RJ London" userId="afb741f30f23fbde" providerId="LiveId" clId="{B18806B6-5048-49EF-B880-F1E65C9ED109}" dt="2022-11-18T00:44:30.363" v="1287" actId="1076"/>
          <ac:spMkLst>
            <pc:docMk/>
            <pc:sldMk cId="2196228161" sldId="340"/>
            <ac:spMk id="9" creationId="{1F30C23F-C5E1-5383-6714-405D0CC4A4DB}"/>
          </ac:spMkLst>
        </pc:spChg>
        <pc:picChg chg="add del mod">
          <ac:chgData name="RJ London" userId="afb741f30f23fbde" providerId="LiveId" clId="{B18806B6-5048-49EF-B880-F1E65C9ED109}" dt="2022-11-18T00:43:39.257" v="1282" actId="478"/>
          <ac:picMkLst>
            <pc:docMk/>
            <pc:sldMk cId="2196228161" sldId="340"/>
            <ac:picMk id="2" creationId="{B473551F-9FFC-A2E1-8618-A6A9BD0F99C0}"/>
          </ac:picMkLst>
        </pc:picChg>
        <pc:picChg chg="del">
          <ac:chgData name="RJ London" userId="afb741f30f23fbde" providerId="LiveId" clId="{B18806B6-5048-49EF-B880-F1E65C9ED109}" dt="2022-11-17T23:33:33.475" v="367" actId="478"/>
          <ac:picMkLst>
            <pc:docMk/>
            <pc:sldMk cId="2196228161" sldId="340"/>
            <ac:picMk id="6" creationId="{B6DE48CB-F37D-4E03-9612-4B2FE0C9C889}"/>
          </ac:picMkLst>
        </pc:picChg>
        <pc:picChg chg="add del mod">
          <ac:chgData name="RJ London" userId="afb741f30f23fbde" providerId="LiveId" clId="{B18806B6-5048-49EF-B880-F1E65C9ED109}" dt="2022-11-17T23:37:06.913" v="424" actId="478"/>
          <ac:picMkLst>
            <pc:docMk/>
            <pc:sldMk cId="2196228161" sldId="340"/>
            <ac:picMk id="7" creationId="{14262CCB-32B3-EF3C-4EF5-BD7454204949}"/>
          </ac:picMkLst>
        </pc:picChg>
        <pc:picChg chg="add mod">
          <ac:chgData name="RJ London" userId="afb741f30f23fbde" providerId="LiveId" clId="{B18806B6-5048-49EF-B880-F1E65C9ED109}" dt="2022-11-18T00:44:40.999" v="1288" actId="1076"/>
          <ac:picMkLst>
            <pc:docMk/>
            <pc:sldMk cId="2196228161" sldId="340"/>
            <ac:picMk id="8" creationId="{5688BB7C-3017-9C7E-3D32-FFE03A45F047}"/>
          </ac:picMkLst>
        </pc:picChg>
      </pc:sldChg>
      <pc:sldChg chg="addSp delSp modSp add del delDesignElem">
        <pc:chgData name="RJ London" userId="afb741f30f23fbde" providerId="LiveId" clId="{B18806B6-5048-49EF-B880-F1E65C9ED109}" dt="2022-11-17T23:29:49.526" v="279" actId="2890"/>
        <pc:sldMkLst>
          <pc:docMk/>
          <pc:sldMk cId="3933868065" sldId="340"/>
        </pc:sldMkLst>
        <pc:spChg chg="mod">
          <ac:chgData name="RJ London" userId="afb741f30f23fbde" providerId="LiveId" clId="{B18806B6-5048-49EF-B880-F1E65C9ED109}" dt="2022-11-17T23:29:46.384" v="278"/>
          <ac:spMkLst>
            <pc:docMk/>
            <pc:sldMk cId="3933868065" sldId="340"/>
            <ac:spMk id="3" creationId="{373827F3-F386-AA4E-80ED-D86DEF8C158D}"/>
          </ac:spMkLst>
        </pc:spChg>
        <pc:spChg chg="add del">
          <ac:chgData name="RJ London" userId="afb741f30f23fbde" providerId="LiveId" clId="{B18806B6-5048-49EF-B880-F1E65C9ED109}" dt="2022-11-17T23:29:46.384" v="278"/>
          <ac:spMkLst>
            <pc:docMk/>
            <pc:sldMk cId="3933868065" sldId="340"/>
            <ac:spMk id="10" creationId="{2B566528-1B12-4246-9431-5C2D7D081168}"/>
          </ac:spMkLst>
        </pc:spChg>
        <pc:grpChg chg="add del">
          <ac:chgData name="RJ London" userId="afb741f30f23fbde" providerId="LiveId" clId="{B18806B6-5048-49EF-B880-F1E65C9ED109}" dt="2022-11-17T23:29:46.384" v="278"/>
          <ac:grpSpMkLst>
            <pc:docMk/>
            <pc:sldMk cId="3933868065" sldId="340"/>
            <ac:grpSpMk id="12" creationId="{828A5161-06F1-46CF-8AD7-844680A59E13}"/>
          </ac:grpSpMkLst>
        </pc:grpChg>
        <pc:grpChg chg="add del">
          <ac:chgData name="RJ London" userId="afb741f30f23fbde" providerId="LiveId" clId="{B18806B6-5048-49EF-B880-F1E65C9ED109}" dt="2022-11-17T23:29:46.384" v="278"/>
          <ac:grpSpMkLst>
            <pc:docMk/>
            <pc:sldMk cId="3933868065" sldId="340"/>
            <ac:grpSpMk id="16" creationId="{5995D10D-E9C9-47DB-AE7E-801FEF38F5C9}"/>
          </ac:grpSpMkLst>
        </pc:grpChg>
      </pc:sldChg>
      <pc:sldChg chg="addSp delSp modSp add mod ord">
        <pc:chgData name="RJ London" userId="afb741f30f23fbde" providerId="LiveId" clId="{B18806B6-5048-49EF-B880-F1E65C9ED109}" dt="2022-11-17T23:38:17.410" v="434" actId="1076"/>
        <pc:sldMkLst>
          <pc:docMk/>
          <pc:sldMk cId="3503790703" sldId="341"/>
        </pc:sldMkLst>
        <pc:spChg chg="mod">
          <ac:chgData name="RJ London" userId="afb741f30f23fbde" providerId="LiveId" clId="{B18806B6-5048-49EF-B880-F1E65C9ED109}" dt="2022-11-17T23:38:04.965" v="431" actId="1076"/>
          <ac:spMkLst>
            <pc:docMk/>
            <pc:sldMk cId="3503790703" sldId="341"/>
            <ac:spMk id="3" creationId="{373827F3-F386-AA4E-80ED-D86DEF8C158D}"/>
          </ac:spMkLst>
        </pc:spChg>
        <pc:spChg chg="mod">
          <ac:chgData name="RJ London" userId="afb741f30f23fbde" providerId="LiveId" clId="{B18806B6-5048-49EF-B880-F1E65C9ED109}" dt="2022-11-17T23:35:27.661" v="410" actId="27636"/>
          <ac:spMkLst>
            <pc:docMk/>
            <pc:sldMk cId="3503790703" sldId="341"/>
            <ac:spMk id="4" creationId="{54F4FCC5-6E7E-4FF0-BE45-680EEC392C9F}"/>
          </ac:spMkLst>
        </pc:spChg>
        <pc:picChg chg="add mod">
          <ac:chgData name="RJ London" userId="afb741f30f23fbde" providerId="LiveId" clId="{B18806B6-5048-49EF-B880-F1E65C9ED109}" dt="2022-11-17T23:38:17.410" v="434" actId="1076"/>
          <ac:picMkLst>
            <pc:docMk/>
            <pc:sldMk cId="3503790703" sldId="341"/>
            <ac:picMk id="2" creationId="{C6E82653-6B5E-B50A-282E-327428B1845D}"/>
          </ac:picMkLst>
        </pc:picChg>
        <pc:picChg chg="del mod">
          <ac:chgData name="RJ London" userId="afb741f30f23fbde" providerId="LiveId" clId="{B18806B6-5048-49EF-B880-F1E65C9ED109}" dt="2022-11-17T23:38:12.251" v="433" actId="478"/>
          <ac:picMkLst>
            <pc:docMk/>
            <pc:sldMk cId="3503790703" sldId="341"/>
            <ac:picMk id="6" creationId="{B6DE48CB-F37D-4E03-9612-4B2FE0C9C889}"/>
          </ac:picMkLst>
        </pc:picChg>
      </pc:sldChg>
      <pc:sldChg chg="addSp delSp modSp add mod">
        <pc:chgData name="RJ London" userId="afb741f30f23fbde" providerId="LiveId" clId="{B18806B6-5048-49EF-B880-F1E65C9ED109}" dt="2022-11-17T23:55:34.277" v="679" actId="1076"/>
        <pc:sldMkLst>
          <pc:docMk/>
          <pc:sldMk cId="767091094" sldId="342"/>
        </pc:sldMkLst>
        <pc:spChg chg="mod">
          <ac:chgData name="RJ London" userId="afb741f30f23fbde" providerId="LiveId" clId="{B18806B6-5048-49EF-B880-F1E65C9ED109}" dt="2022-11-17T23:52:54.174" v="664" actId="20577"/>
          <ac:spMkLst>
            <pc:docMk/>
            <pc:sldMk cId="767091094" sldId="342"/>
            <ac:spMk id="3" creationId="{373827F3-F386-AA4E-80ED-D86DEF8C158D}"/>
          </ac:spMkLst>
        </pc:spChg>
        <pc:picChg chg="add del mod">
          <ac:chgData name="RJ London" userId="afb741f30f23fbde" providerId="LiveId" clId="{B18806B6-5048-49EF-B880-F1E65C9ED109}" dt="2022-11-17T23:54:57.950" v="674" actId="478"/>
          <ac:picMkLst>
            <pc:docMk/>
            <pc:sldMk cId="767091094" sldId="342"/>
            <ac:picMk id="6" creationId="{BAE6A886-60D7-8DC3-930F-943EFC7F4184}"/>
          </ac:picMkLst>
        </pc:picChg>
        <pc:picChg chg="del">
          <ac:chgData name="RJ London" userId="afb741f30f23fbde" providerId="LiveId" clId="{B18806B6-5048-49EF-B880-F1E65C9ED109}" dt="2022-11-17T23:51:09.919" v="636" actId="478"/>
          <ac:picMkLst>
            <pc:docMk/>
            <pc:sldMk cId="767091094" sldId="342"/>
            <ac:picMk id="7" creationId="{E4CE369A-49F5-6E66-277C-E247C9329EB4}"/>
          </ac:picMkLst>
        </pc:picChg>
        <pc:picChg chg="add mod">
          <ac:chgData name="RJ London" userId="afb741f30f23fbde" providerId="LiveId" clId="{B18806B6-5048-49EF-B880-F1E65C9ED109}" dt="2022-11-17T23:55:34.277" v="679" actId="1076"/>
          <ac:picMkLst>
            <pc:docMk/>
            <pc:sldMk cId="767091094" sldId="342"/>
            <ac:picMk id="9" creationId="{718CC3D1-F17E-321E-BDBB-DEDDDFB26A0C}"/>
          </ac:picMkLst>
        </pc:picChg>
      </pc:sldChg>
      <pc:sldChg chg="addSp delSp modSp add mod ord">
        <pc:chgData name="RJ London" userId="afb741f30f23fbde" providerId="LiveId" clId="{B18806B6-5048-49EF-B880-F1E65C9ED109}" dt="2022-11-18T00:09:31.361" v="770" actId="1076"/>
        <pc:sldMkLst>
          <pc:docMk/>
          <pc:sldMk cId="1154284958" sldId="343"/>
        </pc:sldMkLst>
        <pc:spChg chg="mod">
          <ac:chgData name="RJ London" userId="afb741f30f23fbde" providerId="LiveId" clId="{B18806B6-5048-49EF-B880-F1E65C9ED109}" dt="2022-11-18T00:09:31.361" v="770" actId="1076"/>
          <ac:spMkLst>
            <pc:docMk/>
            <pc:sldMk cId="1154284958" sldId="343"/>
            <ac:spMk id="3" creationId="{373827F3-F386-AA4E-80ED-D86DEF8C158D}"/>
          </ac:spMkLst>
        </pc:spChg>
        <pc:picChg chg="add mod">
          <ac:chgData name="RJ London" userId="afb741f30f23fbde" providerId="LiveId" clId="{B18806B6-5048-49EF-B880-F1E65C9ED109}" dt="2022-11-18T00:01:35.870" v="724" actId="1076"/>
          <ac:picMkLst>
            <pc:docMk/>
            <pc:sldMk cId="1154284958" sldId="343"/>
            <ac:picMk id="6" creationId="{9D85F3F7-7F01-8316-B7B2-CE7B3FE1DFDD}"/>
          </ac:picMkLst>
        </pc:picChg>
        <pc:picChg chg="del">
          <ac:chgData name="RJ London" userId="afb741f30f23fbde" providerId="LiveId" clId="{B18806B6-5048-49EF-B880-F1E65C9ED109}" dt="2022-11-18T00:01:26.055" v="723" actId="478"/>
          <ac:picMkLst>
            <pc:docMk/>
            <pc:sldMk cId="1154284958" sldId="343"/>
            <ac:picMk id="7" creationId="{E4CE369A-49F5-6E66-277C-E247C9329EB4}"/>
          </ac:picMkLst>
        </pc:picChg>
      </pc:sldChg>
      <pc:sldChg chg="addSp delSp modSp add mod ord">
        <pc:chgData name="RJ London" userId="afb741f30f23fbde" providerId="LiveId" clId="{B18806B6-5048-49EF-B880-F1E65C9ED109}" dt="2022-11-18T00:12:05.709" v="794" actId="255"/>
        <pc:sldMkLst>
          <pc:docMk/>
          <pc:sldMk cId="3795325700" sldId="344"/>
        </pc:sldMkLst>
        <pc:spChg chg="mod">
          <ac:chgData name="RJ London" userId="afb741f30f23fbde" providerId="LiveId" clId="{B18806B6-5048-49EF-B880-F1E65C9ED109}" dt="2022-11-18T00:12:05.709" v="794" actId="255"/>
          <ac:spMkLst>
            <pc:docMk/>
            <pc:sldMk cId="3795325700" sldId="344"/>
            <ac:spMk id="3" creationId="{373827F3-F386-AA4E-80ED-D86DEF8C158D}"/>
          </ac:spMkLst>
        </pc:spChg>
        <pc:picChg chg="add mod">
          <ac:chgData name="RJ London" userId="afb741f30f23fbde" providerId="LiveId" clId="{B18806B6-5048-49EF-B880-F1E65C9ED109}" dt="2022-11-18T00:07:20.026" v="755" actId="1076"/>
          <ac:picMkLst>
            <pc:docMk/>
            <pc:sldMk cId="3795325700" sldId="344"/>
            <ac:picMk id="6" creationId="{BC15B7EF-E18A-12E0-CEBE-DBBF35D5C5F1}"/>
          </ac:picMkLst>
        </pc:picChg>
        <pc:picChg chg="del">
          <ac:chgData name="RJ London" userId="afb741f30f23fbde" providerId="LiveId" clId="{B18806B6-5048-49EF-B880-F1E65C9ED109}" dt="2022-11-18T00:07:09.020" v="753" actId="478"/>
          <ac:picMkLst>
            <pc:docMk/>
            <pc:sldMk cId="3795325700" sldId="344"/>
            <ac:picMk id="7" creationId="{E4CE369A-49F5-6E66-277C-E247C9329EB4}"/>
          </ac:picMkLst>
        </pc:picChg>
      </pc:sldChg>
      <pc:sldChg chg="addSp delSp modSp add mod">
        <pc:chgData name="RJ London" userId="afb741f30f23fbde" providerId="LiveId" clId="{B18806B6-5048-49EF-B880-F1E65C9ED109}" dt="2022-11-18T00:11:54.141" v="793" actId="255"/>
        <pc:sldMkLst>
          <pc:docMk/>
          <pc:sldMk cId="1435658251" sldId="345"/>
        </pc:sldMkLst>
        <pc:spChg chg="mod">
          <ac:chgData name="RJ London" userId="afb741f30f23fbde" providerId="LiveId" clId="{B18806B6-5048-49EF-B880-F1E65C9ED109}" dt="2022-11-18T00:11:54.141" v="793" actId="255"/>
          <ac:spMkLst>
            <pc:docMk/>
            <pc:sldMk cId="1435658251" sldId="345"/>
            <ac:spMk id="3" creationId="{373827F3-F386-AA4E-80ED-D86DEF8C158D}"/>
          </ac:spMkLst>
        </pc:spChg>
        <pc:picChg chg="add mod">
          <ac:chgData name="RJ London" userId="afb741f30f23fbde" providerId="LiveId" clId="{B18806B6-5048-49EF-B880-F1E65C9ED109}" dt="2022-11-18T00:08:33.886" v="768" actId="1076"/>
          <ac:picMkLst>
            <pc:docMk/>
            <pc:sldMk cId="1435658251" sldId="345"/>
            <ac:picMk id="6" creationId="{1243836C-3F51-D4AB-2928-13C2BBE90658}"/>
          </ac:picMkLst>
        </pc:picChg>
        <pc:picChg chg="del">
          <ac:chgData name="RJ London" userId="afb741f30f23fbde" providerId="LiveId" clId="{B18806B6-5048-49EF-B880-F1E65C9ED109}" dt="2022-11-18T00:08:17.212" v="765" actId="478"/>
          <ac:picMkLst>
            <pc:docMk/>
            <pc:sldMk cId="1435658251" sldId="345"/>
            <ac:picMk id="7" creationId="{E4CE369A-49F5-6E66-277C-E247C9329EB4}"/>
          </ac:picMkLst>
        </pc:picChg>
      </pc:sldChg>
      <pc:sldChg chg="addSp delSp modSp add mod ord">
        <pc:chgData name="RJ London" userId="afb741f30f23fbde" providerId="LiveId" clId="{B18806B6-5048-49EF-B880-F1E65C9ED109}" dt="2022-11-18T00:15:01.009" v="823" actId="5793"/>
        <pc:sldMkLst>
          <pc:docMk/>
          <pc:sldMk cId="225207249" sldId="346"/>
        </pc:sldMkLst>
        <pc:spChg chg="mod">
          <ac:chgData name="RJ London" userId="afb741f30f23fbde" providerId="LiveId" clId="{B18806B6-5048-49EF-B880-F1E65C9ED109}" dt="2022-11-18T00:15:01.009" v="823" actId="5793"/>
          <ac:spMkLst>
            <pc:docMk/>
            <pc:sldMk cId="225207249" sldId="346"/>
            <ac:spMk id="3" creationId="{373827F3-F386-AA4E-80ED-D86DEF8C158D}"/>
          </ac:spMkLst>
        </pc:spChg>
        <pc:picChg chg="add mod ord">
          <ac:chgData name="RJ London" userId="afb741f30f23fbde" providerId="LiveId" clId="{B18806B6-5048-49EF-B880-F1E65C9ED109}" dt="2022-11-18T00:14:55.610" v="820" actId="1076"/>
          <ac:picMkLst>
            <pc:docMk/>
            <pc:sldMk cId="225207249" sldId="346"/>
            <ac:picMk id="6" creationId="{1EEFD845-CDCF-8E29-3BB3-6CBC621D594B}"/>
          </ac:picMkLst>
        </pc:picChg>
        <pc:picChg chg="del mod">
          <ac:chgData name="RJ London" userId="afb741f30f23fbde" providerId="LiveId" clId="{B18806B6-5048-49EF-B880-F1E65C9ED109}" dt="2022-11-18T00:14:29.838" v="816" actId="478"/>
          <ac:picMkLst>
            <pc:docMk/>
            <pc:sldMk cId="225207249" sldId="346"/>
            <ac:picMk id="7" creationId="{E4CE369A-49F5-6E66-277C-E247C9329EB4}"/>
          </ac:picMkLst>
        </pc:picChg>
      </pc:sldChg>
      <pc:sldChg chg="modSp add mod ord">
        <pc:chgData name="RJ London" userId="afb741f30f23fbde" providerId="LiveId" clId="{B18806B6-5048-49EF-B880-F1E65C9ED109}" dt="2022-11-18T00:25:18.495" v="975" actId="20577"/>
        <pc:sldMkLst>
          <pc:docMk/>
          <pc:sldMk cId="837708867" sldId="347"/>
        </pc:sldMkLst>
        <pc:spChg chg="mod">
          <ac:chgData name="RJ London" userId="afb741f30f23fbde" providerId="LiveId" clId="{B18806B6-5048-49EF-B880-F1E65C9ED109}" dt="2022-11-18T00:25:18.495" v="975" actId="20577"/>
          <ac:spMkLst>
            <pc:docMk/>
            <pc:sldMk cId="837708867" sldId="347"/>
            <ac:spMk id="2" creationId="{838D8883-B909-AFEE-9140-9CCA996A3CCA}"/>
          </ac:spMkLst>
        </pc:spChg>
      </pc:sldChg>
      <pc:sldChg chg="addSp delSp modSp add mod">
        <pc:chgData name="RJ London" userId="afb741f30f23fbde" providerId="LiveId" clId="{B18806B6-5048-49EF-B880-F1E65C9ED109}" dt="2022-11-18T00:24:03.649" v="938" actId="1076"/>
        <pc:sldMkLst>
          <pc:docMk/>
          <pc:sldMk cId="2957914359" sldId="348"/>
        </pc:sldMkLst>
        <pc:spChg chg="mod">
          <ac:chgData name="RJ London" userId="afb741f30f23fbde" providerId="LiveId" clId="{B18806B6-5048-49EF-B880-F1E65C9ED109}" dt="2022-11-18T00:23:36.656" v="935"/>
          <ac:spMkLst>
            <pc:docMk/>
            <pc:sldMk cId="2957914359" sldId="348"/>
            <ac:spMk id="8" creationId="{2E0ECA32-E146-40DA-85CD-9677244BC3EC}"/>
          </ac:spMkLst>
        </pc:spChg>
        <pc:picChg chg="add mod">
          <ac:chgData name="RJ London" userId="afb741f30f23fbde" providerId="LiveId" clId="{B18806B6-5048-49EF-B880-F1E65C9ED109}" dt="2022-11-18T00:24:03.649" v="938" actId="1076"/>
          <ac:picMkLst>
            <pc:docMk/>
            <pc:sldMk cId="2957914359" sldId="348"/>
            <ac:picMk id="2" creationId="{E4D38CE2-22CD-0AFF-3F15-39CB21597599}"/>
          </ac:picMkLst>
        </pc:picChg>
        <pc:picChg chg="del">
          <ac:chgData name="RJ London" userId="afb741f30f23fbde" providerId="LiveId" clId="{B18806B6-5048-49EF-B880-F1E65C9ED109}" dt="2022-11-18T00:23:48.579" v="936" actId="478"/>
          <ac:picMkLst>
            <pc:docMk/>
            <pc:sldMk cId="2957914359" sldId="348"/>
            <ac:picMk id="4" creationId="{545859BE-C488-4415-B455-A8E223C13405}"/>
          </ac:picMkLst>
        </pc:picChg>
      </pc:sldChg>
      <pc:sldChg chg="addSp delSp modSp add mod">
        <pc:chgData name="RJ London" userId="afb741f30f23fbde" providerId="LiveId" clId="{B18806B6-5048-49EF-B880-F1E65C9ED109}" dt="2022-11-18T00:29:00.358" v="1018" actId="1076"/>
        <pc:sldMkLst>
          <pc:docMk/>
          <pc:sldMk cId="3458906219" sldId="349"/>
        </pc:sldMkLst>
        <pc:spChg chg="mod">
          <ac:chgData name="RJ London" userId="afb741f30f23fbde" providerId="LiveId" clId="{B18806B6-5048-49EF-B880-F1E65C9ED109}" dt="2022-11-18T00:29:00.358" v="1018" actId="1076"/>
          <ac:spMkLst>
            <pc:docMk/>
            <pc:sldMk cId="3458906219" sldId="349"/>
            <ac:spMk id="8" creationId="{9456A072-47A6-4424-9ABE-F398119040DD}"/>
          </ac:spMkLst>
        </pc:spChg>
        <pc:picChg chg="add mod">
          <ac:chgData name="RJ London" userId="afb741f30f23fbde" providerId="LiveId" clId="{B18806B6-5048-49EF-B880-F1E65C9ED109}" dt="2022-11-18T00:26:47.892" v="997" actId="1076"/>
          <ac:picMkLst>
            <pc:docMk/>
            <pc:sldMk cId="3458906219" sldId="349"/>
            <ac:picMk id="2" creationId="{100D841D-C05E-CFD7-12C3-B4334C589F56}"/>
          </ac:picMkLst>
        </pc:picChg>
        <pc:picChg chg="del">
          <ac:chgData name="RJ London" userId="afb741f30f23fbde" providerId="LiveId" clId="{B18806B6-5048-49EF-B880-F1E65C9ED109}" dt="2022-11-18T00:26:17.023" v="980" actId="478"/>
          <ac:picMkLst>
            <pc:docMk/>
            <pc:sldMk cId="3458906219" sldId="349"/>
            <ac:picMk id="4" creationId="{6073DE17-0FF5-4595-A4F2-B52421CEC018}"/>
          </ac:picMkLst>
        </pc:picChg>
      </pc:sldChg>
      <pc:sldChg chg="addSp delSp modSp add mod">
        <pc:chgData name="RJ London" userId="afb741f30f23fbde" providerId="LiveId" clId="{B18806B6-5048-49EF-B880-F1E65C9ED109}" dt="2022-11-18T00:30:06.904" v="1029" actId="1076"/>
        <pc:sldMkLst>
          <pc:docMk/>
          <pc:sldMk cId="1513334634" sldId="350"/>
        </pc:sldMkLst>
        <pc:spChg chg="mod">
          <ac:chgData name="RJ London" userId="afb741f30f23fbde" providerId="LiveId" clId="{B18806B6-5048-49EF-B880-F1E65C9ED109}" dt="2022-11-18T00:29:50.091" v="1026" actId="1076"/>
          <ac:spMkLst>
            <pc:docMk/>
            <pc:sldMk cId="1513334634" sldId="350"/>
            <ac:spMk id="8" creationId="{9456A072-47A6-4424-9ABE-F398119040DD}"/>
          </ac:spMkLst>
        </pc:spChg>
        <pc:picChg chg="del">
          <ac:chgData name="RJ London" userId="afb741f30f23fbde" providerId="LiveId" clId="{B18806B6-5048-49EF-B880-F1E65C9ED109}" dt="2022-11-18T00:29:59.901" v="1027" actId="478"/>
          <ac:picMkLst>
            <pc:docMk/>
            <pc:sldMk cId="1513334634" sldId="350"/>
            <ac:picMk id="2" creationId="{100D841D-C05E-CFD7-12C3-B4334C589F56}"/>
          </ac:picMkLst>
        </pc:picChg>
        <pc:picChg chg="add mod">
          <ac:chgData name="RJ London" userId="afb741f30f23fbde" providerId="LiveId" clId="{B18806B6-5048-49EF-B880-F1E65C9ED109}" dt="2022-11-18T00:30:06.904" v="1029" actId="1076"/>
          <ac:picMkLst>
            <pc:docMk/>
            <pc:sldMk cId="1513334634" sldId="350"/>
            <ac:picMk id="4" creationId="{159ACB49-A6E4-4262-F2E1-A999F42BCF99}"/>
          </ac:picMkLst>
        </pc:picChg>
      </pc:sldChg>
      <pc:sldChg chg="modSp add mod ord">
        <pc:chgData name="RJ London" userId="afb741f30f23fbde" providerId="LiveId" clId="{B18806B6-5048-49EF-B880-F1E65C9ED109}" dt="2022-11-18T00:34:23.167" v="1119" actId="20577"/>
        <pc:sldMkLst>
          <pc:docMk/>
          <pc:sldMk cId="3490032520" sldId="351"/>
        </pc:sldMkLst>
        <pc:spChg chg="mod">
          <ac:chgData name="RJ London" userId="afb741f30f23fbde" providerId="LiveId" clId="{B18806B6-5048-49EF-B880-F1E65C9ED109}" dt="2022-11-18T00:34:23.167" v="1119" actId="20577"/>
          <ac:spMkLst>
            <pc:docMk/>
            <pc:sldMk cId="3490032520" sldId="351"/>
            <ac:spMk id="2" creationId="{838D8883-B909-AFEE-9140-9CCA996A3CCA}"/>
          </ac:spMkLst>
        </pc:spChg>
      </pc:sldChg>
      <pc:sldChg chg="modSp add mod ord">
        <pc:chgData name="RJ London" userId="afb741f30f23fbde" providerId="LiveId" clId="{B18806B6-5048-49EF-B880-F1E65C9ED109}" dt="2022-11-18T00:31:41.826" v="1063" actId="1076"/>
        <pc:sldMkLst>
          <pc:docMk/>
          <pc:sldMk cId="474515854" sldId="352"/>
        </pc:sldMkLst>
        <pc:spChg chg="mod">
          <ac:chgData name="RJ London" userId="afb741f30f23fbde" providerId="LiveId" clId="{B18806B6-5048-49EF-B880-F1E65C9ED109}" dt="2022-11-18T00:31:41.826" v="1063" actId="1076"/>
          <ac:spMkLst>
            <pc:docMk/>
            <pc:sldMk cId="474515854" sldId="352"/>
            <ac:spMk id="2" creationId="{838D8883-B909-AFEE-9140-9CCA996A3CCA}"/>
          </ac:spMkLst>
        </pc:spChg>
      </pc:sldChg>
      <pc:sldChg chg="addSp delSp modSp add mod ord">
        <pc:chgData name="RJ London" userId="afb741f30f23fbde" providerId="LiveId" clId="{B18806B6-5048-49EF-B880-F1E65C9ED109}" dt="2022-11-18T00:41:18.943" v="1175" actId="1076"/>
        <pc:sldMkLst>
          <pc:docMk/>
          <pc:sldMk cId="2361381737" sldId="353"/>
        </pc:sldMkLst>
        <pc:spChg chg="add mod">
          <ac:chgData name="RJ London" userId="afb741f30f23fbde" providerId="LiveId" clId="{B18806B6-5048-49EF-B880-F1E65C9ED109}" dt="2022-11-18T00:41:03.008" v="1174" actId="20577"/>
          <ac:spMkLst>
            <pc:docMk/>
            <pc:sldMk cId="2361381737" sldId="353"/>
            <ac:spMk id="4" creationId="{4769DB59-4116-8787-88D3-BC03A640A037}"/>
          </ac:spMkLst>
        </pc:spChg>
        <pc:spChg chg="mod">
          <ac:chgData name="RJ London" userId="afb741f30f23fbde" providerId="LiveId" clId="{B18806B6-5048-49EF-B880-F1E65C9ED109}" dt="2022-11-18T00:38:13.057" v="1143" actId="1076"/>
          <ac:spMkLst>
            <pc:docMk/>
            <pc:sldMk cId="2361381737" sldId="353"/>
            <ac:spMk id="8" creationId="{9456A072-47A6-4424-9ABE-F398119040DD}"/>
          </ac:spMkLst>
        </pc:spChg>
        <pc:picChg chg="del">
          <ac:chgData name="RJ London" userId="afb741f30f23fbde" providerId="LiveId" clId="{B18806B6-5048-49EF-B880-F1E65C9ED109}" dt="2022-11-18T00:35:33.357" v="1126" actId="478"/>
          <ac:picMkLst>
            <pc:docMk/>
            <pc:sldMk cId="2361381737" sldId="353"/>
            <ac:picMk id="2" creationId="{100D841D-C05E-CFD7-12C3-B4334C589F56}"/>
          </ac:picMkLst>
        </pc:picChg>
        <pc:picChg chg="add mod">
          <ac:chgData name="RJ London" userId="afb741f30f23fbde" providerId="LiveId" clId="{B18806B6-5048-49EF-B880-F1E65C9ED109}" dt="2022-11-18T00:41:18.943" v="1175" actId="1076"/>
          <ac:picMkLst>
            <pc:docMk/>
            <pc:sldMk cId="2361381737" sldId="353"/>
            <ac:picMk id="5" creationId="{5141CFB4-BF6B-A1ED-0C6A-FBEA15E2298E}"/>
          </ac:picMkLst>
        </pc:picChg>
      </pc:sldChg>
      <pc:sldChg chg="addSp delSp modSp add mod">
        <pc:chgData name="RJ London" userId="afb741f30f23fbde" providerId="LiveId" clId="{B18806B6-5048-49EF-B880-F1E65C9ED109}" dt="2022-11-18T00:46:48.521" v="1303" actId="1076"/>
        <pc:sldMkLst>
          <pc:docMk/>
          <pc:sldMk cId="2639497812" sldId="354"/>
        </pc:sldMkLst>
        <pc:spChg chg="mod">
          <ac:chgData name="RJ London" userId="afb741f30f23fbde" providerId="LiveId" clId="{B18806B6-5048-49EF-B880-F1E65C9ED109}" dt="2022-11-18T00:46:32.432" v="1300" actId="20577"/>
          <ac:spMkLst>
            <pc:docMk/>
            <pc:sldMk cId="2639497812" sldId="354"/>
            <ac:spMk id="3" creationId="{373827F3-F386-AA4E-80ED-D86DEF8C158D}"/>
          </ac:spMkLst>
        </pc:spChg>
        <pc:spChg chg="mod">
          <ac:chgData name="RJ London" userId="afb741f30f23fbde" providerId="LiveId" clId="{B18806B6-5048-49EF-B880-F1E65C9ED109}" dt="2022-11-18T00:46:16.629" v="1294" actId="27636"/>
          <ac:spMkLst>
            <pc:docMk/>
            <pc:sldMk cId="2639497812" sldId="354"/>
            <ac:spMk id="4" creationId="{AFE7D9E4-306D-49E3-9AC4-15D566FC72AD}"/>
          </ac:spMkLst>
        </pc:spChg>
        <pc:picChg chg="del">
          <ac:chgData name="RJ London" userId="afb741f30f23fbde" providerId="LiveId" clId="{B18806B6-5048-49EF-B880-F1E65C9ED109}" dt="2022-11-18T00:46:41.090" v="1301" actId="478"/>
          <ac:picMkLst>
            <pc:docMk/>
            <pc:sldMk cId="2639497812" sldId="354"/>
            <ac:picMk id="2" creationId="{4F0E3DDC-593B-F605-49F8-AC4F0D96BE86}"/>
          </ac:picMkLst>
        </pc:picChg>
        <pc:picChg chg="add mod">
          <ac:chgData name="RJ London" userId="afb741f30f23fbde" providerId="LiveId" clId="{B18806B6-5048-49EF-B880-F1E65C9ED109}" dt="2022-11-18T00:46:48.521" v="1303" actId="1076"/>
          <ac:picMkLst>
            <pc:docMk/>
            <pc:sldMk cId="2639497812" sldId="354"/>
            <ac:picMk id="6" creationId="{B492B78B-AAD5-DD8B-57C1-84BFB6E2DC69}"/>
          </ac:picMkLst>
        </pc:picChg>
      </pc:sldChg>
      <pc:sldMasterChg chg="delSldLayout">
        <pc:chgData name="RJ London" userId="afb741f30f23fbde" providerId="LiveId" clId="{B18806B6-5048-49EF-B880-F1E65C9ED109}" dt="2022-11-18T00:31:46.796" v="1064" actId="2696"/>
        <pc:sldMasterMkLst>
          <pc:docMk/>
          <pc:sldMasterMk cId="287264840" sldId="2147483696"/>
        </pc:sldMasterMkLst>
        <pc:sldLayoutChg chg="del">
          <pc:chgData name="RJ London" userId="afb741f30f23fbde" providerId="LiveId" clId="{B18806B6-5048-49EF-B880-F1E65C9ED109}" dt="2022-11-18T00:31:46.796" v="1064" actId="2696"/>
          <pc:sldLayoutMkLst>
            <pc:docMk/>
            <pc:sldMasterMk cId="287264840" sldId="2147483696"/>
            <pc:sldLayoutMk cId="4026860570" sldId="2147483710"/>
          </pc:sldLayoutMkLst>
        </pc:sldLayoutChg>
      </pc:sldMaster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11/21/2022</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11/21/2022</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11/21/2022</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135609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641841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E5C39-FE1E-4048-9E78-68F07A4195FB}"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244851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E5C39-FE1E-4048-9E78-68F07A4195FB}"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25795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E5C39-FE1E-4048-9E78-68F07A4195FB}"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27855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E5C39-FE1E-4048-9E78-68F07A4195FB}"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04533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11/21/2022</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5C39-FE1E-4048-9E78-68F07A4195FB}"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158768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44785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242556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5622392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19264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566298514"/>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00029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11/21/2022</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11/21/2022</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11/21/2022</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11/21/2022</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11/21/2022</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11/21/2022</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11/21/2022</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872648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6096000" y="3891741"/>
            <a:ext cx="2514600" cy="646331"/>
          </a:xfrm>
          <a:prstGeom prst="rect">
            <a:avLst/>
          </a:prstGeom>
          <a:noFill/>
        </p:spPr>
        <p:txBody>
          <a:bodyPr wrap="square" lIns="91440" tIns="45720" rIns="91440" bIns="45720" rtlCol="0" anchor="t">
            <a:spAutoFit/>
          </a:bodyPr>
          <a:lstStyle/>
          <a:p>
            <a:r>
              <a:rPr lang="en-US" dirty="0">
                <a:solidFill>
                  <a:schemeClr val="bg2"/>
                </a:solidFill>
                <a:latin typeface="Abadi"/>
                <a:ea typeface="SF Pro" pitchFamily="2" charset="0"/>
                <a:cs typeface="SF Pro" pitchFamily="2" charset="0"/>
              </a:rPr>
              <a:t>Regina John</a:t>
            </a:r>
          </a:p>
          <a:p>
            <a:r>
              <a:rPr lang="en-US" dirty="0">
                <a:solidFill>
                  <a:schemeClr val="bg2"/>
                </a:solidFill>
                <a:latin typeface="Abadi" panose="020B0604020104020204" pitchFamily="34" charset="0"/>
                <a:ea typeface="SF Pro" pitchFamily="2" charset="0"/>
                <a:cs typeface="SF Pro" pitchFamily="2" charset="0"/>
              </a:rPr>
              <a:t>21</a:t>
            </a:r>
            <a:r>
              <a:rPr lang="en-US" baseline="30000" dirty="0">
                <a:solidFill>
                  <a:schemeClr val="bg2"/>
                </a:solidFill>
                <a:latin typeface="Abadi" panose="020B0604020104020204" pitchFamily="34" charset="0"/>
                <a:ea typeface="SF Pro" pitchFamily="2" charset="0"/>
                <a:cs typeface="SF Pro" pitchFamily="2" charset="0"/>
              </a:rPr>
              <a:t>st</a:t>
            </a:r>
            <a:r>
              <a:rPr lang="en-US" dirty="0">
                <a:solidFill>
                  <a:schemeClr val="bg2"/>
                </a:solidFill>
                <a:latin typeface="Abadi" panose="020B0604020104020204" pitchFamily="34" charset="0"/>
                <a:ea typeface="SF Pro" pitchFamily="2" charset="0"/>
                <a:cs typeface="SF Pro" pitchFamily="2" charset="0"/>
              </a:rPr>
              <a:t> November 2022</a:t>
            </a:r>
          </a:p>
        </p:txBody>
      </p:sp>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6096000" y="236306"/>
            <a:ext cx="2104103" cy="629183"/>
          </a:xfrm>
          <a:prstGeom prst="rect">
            <a:avLst/>
          </a:prstGeom>
        </p:spPr>
      </p:pic>
      <p:sp>
        <p:nvSpPr>
          <p:cNvPr id="3" name="TextBox 2">
            <a:extLst>
              <a:ext uri="{FF2B5EF4-FFF2-40B4-BE49-F238E27FC236}">
                <a16:creationId xmlns:a16="http://schemas.microsoft.com/office/drawing/2014/main" id="{292EF350-15E9-569C-A0B4-3C56DD1601CB}"/>
              </a:ext>
            </a:extLst>
          </p:cNvPr>
          <p:cNvSpPr txBox="1"/>
          <p:nvPr/>
        </p:nvSpPr>
        <p:spPr>
          <a:xfrm>
            <a:off x="6096000" y="1716895"/>
            <a:ext cx="4952214" cy="1323439"/>
          </a:xfrm>
          <a:prstGeom prst="rect">
            <a:avLst/>
          </a:prstGeom>
          <a:noFill/>
        </p:spPr>
        <p:txBody>
          <a:bodyPr wrap="square" lIns="91440" tIns="45720" rIns="91440" bIns="45720" rtlCol="0" anchor="t">
            <a:spAutoFit/>
          </a:bodyPr>
          <a:lstStyle/>
          <a:p>
            <a:r>
              <a:rPr lang="en-US" sz="4000" dirty="0">
                <a:solidFill>
                  <a:schemeClr val="bg2"/>
                </a:solidFill>
                <a:latin typeface="Abadi"/>
                <a:ea typeface="SF Pro" pitchFamily="2" charset="0"/>
                <a:cs typeface="SF Pro" pitchFamily="2" charset="0"/>
              </a:rPr>
              <a:t>To Space and Beyond </a:t>
            </a:r>
          </a:p>
          <a:p>
            <a:r>
              <a:rPr lang="en-US" sz="4000" dirty="0">
                <a:solidFill>
                  <a:schemeClr val="bg2"/>
                </a:solidFill>
                <a:latin typeface="Abadi"/>
                <a:ea typeface="SF Pro" pitchFamily="2" charset="0"/>
                <a:cs typeface="SF Pro" pitchFamily="2" charset="0"/>
              </a:rPr>
              <a:t>with Data Science</a:t>
            </a:r>
            <a:endParaRPr lang="en-US" sz="4000" dirty="0">
              <a:solidFill>
                <a:schemeClr val="bg2"/>
              </a:solidFill>
              <a:latin typeface="Abadi" panose="020B0604020104020204" pitchFamily="34" charset="0"/>
              <a:ea typeface="SF Pro" pitchFamily="2" charset="0"/>
              <a:cs typeface="SF Pro" pitchFamily="2" charset="0"/>
            </a:endParaRPr>
          </a:p>
        </p:txBody>
      </p:sp>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096000" y="1488855"/>
            <a:ext cx="5430837" cy="4740275"/>
          </a:xfrm>
          <a:prstGeom prst="rect">
            <a:avLst/>
          </a:prstGeom>
        </p:spPr>
        <p:txBody>
          <a:bodyPr/>
          <a:lstStyle/>
          <a:p>
            <a:r>
              <a:rPr lang="en-US" sz="2200" dirty="0">
                <a:solidFill>
                  <a:schemeClr val="accent3">
                    <a:lumMod val="25000"/>
                  </a:schemeClr>
                </a:solidFill>
                <a:latin typeface="Abadi" panose="020B0604020104020204" pitchFamily="34" charset="0"/>
              </a:rPr>
              <a:t>We performed exploratory data analysis and determined the training labels.</a:t>
            </a:r>
          </a:p>
          <a:p>
            <a:r>
              <a:rPr lang="en-US" sz="2200" dirty="0">
                <a:solidFill>
                  <a:schemeClr val="accent3">
                    <a:lumMod val="25000"/>
                  </a:schemeClr>
                </a:solidFill>
                <a:latin typeface="Abadi" panose="020B0604020104020204" pitchFamily="34" charset="0"/>
              </a:rPr>
              <a:t>We calculated the number of launches at each site, and the number and occurrence of each orbits</a:t>
            </a:r>
          </a:p>
          <a:p>
            <a:r>
              <a:rPr lang="en-US" sz="2200" dirty="0">
                <a:solidFill>
                  <a:schemeClr val="accent3">
                    <a:lumMod val="25000"/>
                  </a:schemeClr>
                </a:solidFill>
                <a:latin typeface="Abadi" panose="020B0604020104020204" pitchFamily="34" charset="0"/>
              </a:rPr>
              <a:t>We created landing outcome label from outcome column and exported the results to csv.</a:t>
            </a: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https://github.com/rjibm/Data_Science_Project/blob/master/Data_wrangling.ipynb</a:t>
            </a:r>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pic>
        <p:nvPicPr>
          <p:cNvPr id="3" name="Picture 2">
            <a:extLst>
              <a:ext uri="{FF2B5EF4-FFF2-40B4-BE49-F238E27FC236}">
                <a16:creationId xmlns:a16="http://schemas.microsoft.com/office/drawing/2014/main" id="{16872C39-302A-4BF9-861E-5D427E17530D}"/>
              </a:ext>
            </a:extLst>
          </p:cNvPr>
          <p:cNvPicPr>
            <a:picLocks noChangeAspect="1"/>
          </p:cNvPicPr>
          <p:nvPr/>
        </p:nvPicPr>
        <p:blipFill>
          <a:blip r:embed="rId3"/>
          <a:stretch>
            <a:fillRect/>
          </a:stretch>
        </p:blipFill>
        <p:spPr>
          <a:xfrm>
            <a:off x="838201" y="1488855"/>
            <a:ext cx="5017252" cy="3986526"/>
          </a:xfrm>
          <a:prstGeom prst="rect">
            <a:avLst/>
          </a:prstGeom>
        </p:spPr>
      </p:pic>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8714772" y="6433577"/>
            <a:ext cx="2743200" cy="401638"/>
          </a:xfrm>
        </p:spPr>
        <p:txBody>
          <a:bodyPr/>
          <a:lstStyle/>
          <a:p>
            <a:fld id="{5075537C-CA84-1446-933C-8E9D027F9201}" type="slidenum">
              <a:rPr lang="en-US" smtClean="0"/>
              <a:t>11</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494848"/>
            <a:ext cx="4987925" cy="4932363"/>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We explored the data by visualizing the relationship between flight number and launch Site, payload and launch site, success rate of each orbit type, flight number and orbit type, the launch success yearly trend. </a:t>
            </a:r>
            <a:endParaRPr lang="en-US" sz="2200" dirty="0">
              <a:solidFill>
                <a:schemeClr val="accent3">
                  <a:lumMod val="25000"/>
                </a:schemeClr>
              </a:solidFill>
              <a:latin typeface="Abadi" panose="020B0604020104020204" pitchFamily="34" charset="0"/>
            </a:endParaRPr>
          </a:p>
          <a:p>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6096000" y="1495703"/>
            <a:ext cx="5189611" cy="49315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https://github.com/rjibm/Data_Science_Project/blob/master/EDA_with_Data_Visualization.ipynb</a:t>
            </a:r>
            <a:endParaRPr lang="en-US" dirty="0"/>
          </a:p>
        </p:txBody>
      </p:sp>
      <p:pic>
        <p:nvPicPr>
          <p:cNvPr id="7" name="Picture 6">
            <a:extLst>
              <a:ext uri="{FF2B5EF4-FFF2-40B4-BE49-F238E27FC236}">
                <a16:creationId xmlns:a16="http://schemas.microsoft.com/office/drawing/2014/main" id="{A057CF71-3EE2-44BF-9595-C18CAEFC4E4D}"/>
              </a:ext>
            </a:extLst>
          </p:cNvPr>
          <p:cNvPicPr>
            <a:picLocks noChangeAspect="1"/>
          </p:cNvPicPr>
          <p:nvPr/>
        </p:nvPicPr>
        <p:blipFill>
          <a:blip r:embed="rId3"/>
          <a:stretch>
            <a:fillRect/>
          </a:stretch>
        </p:blipFill>
        <p:spPr>
          <a:xfrm>
            <a:off x="770011" y="3669829"/>
            <a:ext cx="5000794" cy="2757382"/>
          </a:xfrm>
          <a:prstGeom prst="rect">
            <a:avLst/>
          </a:prstGeom>
        </p:spPr>
      </p:pic>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4"/>
          <a:stretch>
            <a:fillRect/>
          </a:stretch>
        </p:blipFill>
        <p:spPr>
          <a:xfrm>
            <a:off x="6096000" y="1495703"/>
            <a:ext cx="5189612" cy="2965765"/>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491268"/>
            <a:ext cx="9745663" cy="4760913"/>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We applied EDA with SQL to get insight from the data. We wrote queries to find out for instance:</a:t>
            </a:r>
          </a:p>
          <a:p>
            <a:pPr lvl="1">
              <a:lnSpc>
                <a:spcPct val="100000"/>
              </a:lnSpc>
              <a:spcBef>
                <a:spcPts val="1400"/>
              </a:spcBef>
              <a:buFontTx/>
              <a:buChar char="-"/>
            </a:pPr>
            <a:r>
              <a:rPr lang="en-US" sz="1700" dirty="0">
                <a:solidFill>
                  <a:schemeClr val="bg2">
                    <a:lumMod val="50000"/>
                  </a:schemeClr>
                </a:solidFill>
                <a:latin typeface="Abadi"/>
              </a:rPr>
              <a:t>The names of unique launch sites in the space mission.</a:t>
            </a:r>
          </a:p>
          <a:p>
            <a:pPr lvl="1">
              <a:lnSpc>
                <a:spcPct val="100000"/>
              </a:lnSpc>
              <a:spcBef>
                <a:spcPts val="1400"/>
              </a:spcBef>
              <a:buFontTx/>
              <a:buChar char="-"/>
            </a:pPr>
            <a:r>
              <a:rPr lang="en-US" sz="1700" dirty="0">
                <a:solidFill>
                  <a:schemeClr val="bg2">
                    <a:lumMod val="50000"/>
                  </a:schemeClr>
                </a:solidFill>
                <a:latin typeface="Abadi"/>
              </a:rPr>
              <a:t>The total payload mass carried by boosters launched by NASA (CRS)</a:t>
            </a:r>
          </a:p>
          <a:p>
            <a:pPr lvl="1">
              <a:lnSpc>
                <a:spcPct val="100000"/>
              </a:lnSpc>
              <a:spcBef>
                <a:spcPts val="1400"/>
              </a:spcBef>
              <a:buFontTx/>
              <a:buChar char="-"/>
            </a:pPr>
            <a:r>
              <a:rPr lang="en-US" sz="1700" dirty="0">
                <a:solidFill>
                  <a:schemeClr val="bg2">
                    <a:lumMod val="50000"/>
                  </a:schemeClr>
                </a:solidFill>
                <a:latin typeface="Abadi"/>
              </a:rPr>
              <a:t>The average payload mass carried by booster version F9 v1.1</a:t>
            </a:r>
          </a:p>
          <a:p>
            <a:pPr lvl="1">
              <a:lnSpc>
                <a:spcPct val="100000"/>
              </a:lnSpc>
              <a:spcBef>
                <a:spcPts val="1400"/>
              </a:spcBef>
              <a:buFontTx/>
              <a:buChar char="-"/>
            </a:pPr>
            <a:r>
              <a:rPr lang="en-US" sz="1700" dirty="0">
                <a:solidFill>
                  <a:schemeClr val="bg2">
                    <a:lumMod val="50000"/>
                  </a:schemeClr>
                </a:solidFill>
                <a:latin typeface="Abadi"/>
              </a:rPr>
              <a:t>The total number of successful and failure mission outcomes</a:t>
            </a:r>
          </a:p>
          <a:p>
            <a:pPr lvl="1">
              <a:lnSpc>
                <a:spcPct val="100000"/>
              </a:lnSpc>
              <a:spcBef>
                <a:spcPts val="1400"/>
              </a:spcBef>
              <a:buFontTx/>
              <a:buChar char="-"/>
            </a:pPr>
            <a:r>
              <a:rPr lang="en-US" sz="1700" dirty="0">
                <a:solidFill>
                  <a:schemeClr val="bg2">
                    <a:lumMod val="50000"/>
                  </a:schemeClr>
                </a:solidFill>
                <a:latin typeface="Abadi"/>
              </a:rPr>
              <a:t>The failed landing outcomes in drone ship, their booster version and launch site names.</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The link to the notebook is </a:t>
            </a:r>
            <a:r>
              <a:rPr lang="en-US" sz="2200" dirty="0">
                <a:solidFill>
                  <a:srgbClr val="1C7DDB"/>
                </a:solidFill>
                <a:latin typeface="Abadi"/>
              </a:rPr>
              <a:t>https://github.com/rjibm/Data_Science_Project/blob/master/EDA_with_SQL.ipynb</a:t>
            </a: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endParaRPr lang="en-US" dirty="0"/>
          </a:p>
          <a:p>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523641"/>
            <a:ext cx="10515600" cy="4719637"/>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marked all launch sites, and added map objects such as markers, circles, lines to mark the success or failure of launches for each site on the folium map.</a:t>
            </a:r>
          </a:p>
          <a:p>
            <a:pPr>
              <a:lnSpc>
                <a:spcPct val="100000"/>
              </a:lnSpc>
              <a:spcBef>
                <a:spcPts val="1400"/>
              </a:spcBef>
            </a:pPr>
            <a:r>
              <a:rPr lang="en-US" sz="2200" dirty="0">
                <a:solidFill>
                  <a:schemeClr val="accent3">
                    <a:lumMod val="25000"/>
                  </a:schemeClr>
                </a:solidFill>
                <a:latin typeface="Abadi" panose="020B0604020104020204" pitchFamily="34" charset="0"/>
              </a:rPr>
              <a:t>We assigned the feature launch outcomes (failure or success) to class 0 and 1.i.e., 0 for failure, and 1 for success.</a:t>
            </a:r>
          </a:p>
          <a:p>
            <a:pPr>
              <a:lnSpc>
                <a:spcPct val="100000"/>
              </a:lnSpc>
              <a:spcBef>
                <a:spcPts val="1400"/>
              </a:spcBef>
            </a:pPr>
            <a:r>
              <a:rPr lang="en-US" sz="2200" dirty="0">
                <a:solidFill>
                  <a:schemeClr val="accent3">
                    <a:lumMod val="25000"/>
                  </a:schemeClr>
                </a:solidFill>
                <a:latin typeface="Abadi" panose="020B0604020104020204" pitchFamily="34" charset="0"/>
              </a:rPr>
              <a:t>Using the color-labeled marker clusters, we identified which launch sites have relatively high success rate. </a:t>
            </a:r>
          </a:p>
          <a:p>
            <a:pPr>
              <a:lnSpc>
                <a:spcPct val="100000"/>
              </a:lnSpc>
              <a:spcBef>
                <a:spcPts val="1400"/>
              </a:spcBef>
            </a:pPr>
            <a:r>
              <a:rPr lang="en-US" sz="2200" dirty="0">
                <a:solidFill>
                  <a:schemeClr val="accent3">
                    <a:lumMod val="25000"/>
                  </a:schemeClr>
                </a:solidFill>
                <a:latin typeface="Abadi" panose="020B0604020104020204" pitchFamily="34" charset="0"/>
              </a:rPr>
              <a:t>We calculated the distances between a launch site to its proximities. We answered some question for instance:</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Are launch sites near railways, highways and coastlines.</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Do launch sites keep certain distance away from cities.</a:t>
            </a:r>
          </a:p>
          <a:p>
            <a:endParaRPr lang="en-US" dirty="0"/>
          </a:p>
          <a:p>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523967"/>
            <a:ext cx="9745663" cy="3289300"/>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built an interactive dashboard with Plotly dash</a:t>
            </a:r>
          </a:p>
          <a:p>
            <a:pPr>
              <a:lnSpc>
                <a:spcPct val="100000"/>
              </a:lnSpc>
              <a:spcBef>
                <a:spcPts val="1400"/>
              </a:spcBef>
            </a:pPr>
            <a:r>
              <a:rPr lang="en-US" sz="2200" dirty="0">
                <a:solidFill>
                  <a:schemeClr val="accent3">
                    <a:lumMod val="25000"/>
                  </a:schemeClr>
                </a:solidFill>
                <a:latin typeface="Abadi" panose="020B0604020104020204" pitchFamily="34" charset="0"/>
              </a:rPr>
              <a:t>We plotted pie charts showing the total launches by a certain sites</a:t>
            </a:r>
          </a:p>
          <a:p>
            <a:pPr>
              <a:lnSpc>
                <a:spcPct val="100000"/>
              </a:lnSpc>
              <a:spcBef>
                <a:spcPts val="1400"/>
              </a:spcBef>
            </a:pPr>
            <a:r>
              <a:rPr lang="en-US" sz="2200" dirty="0">
                <a:solidFill>
                  <a:schemeClr val="accent3">
                    <a:lumMod val="25000"/>
                  </a:schemeClr>
                </a:solidFill>
                <a:latin typeface="Abadi" panose="020B0604020104020204" pitchFamily="34" charset="0"/>
              </a:rPr>
              <a:t>We plotted scatter graph showing the relationship with Outcome and Payload Mass (Kg) for the different booster version.</a:t>
            </a:r>
          </a:p>
          <a:p>
            <a:pPr>
              <a:lnSpc>
                <a:spcPct val="100000"/>
              </a:lnSpc>
              <a:spcBef>
                <a:spcPts val="1400"/>
              </a:spcBef>
            </a:pPr>
            <a:r>
              <a:rPr lang="en-US" sz="2200" dirty="0">
                <a:solidFill>
                  <a:schemeClr val="accent3">
                    <a:lumMod val="25000"/>
                  </a:schemeClr>
                </a:solidFill>
                <a:latin typeface="Abadi"/>
              </a:rPr>
              <a:t>The link to the notebook is </a:t>
            </a:r>
            <a:r>
              <a:rPr lang="en-US" sz="2200" dirty="0">
                <a:solidFill>
                  <a:srgbClr val="1C7DDB"/>
                </a:solidFill>
                <a:latin typeface="Abadi" panose="020B0604020104020204" pitchFamily="34" charset="0"/>
              </a:rPr>
              <a:t>https://github.com/rjibm/Data_Science_Project/blob/master/ploth_dash.py</a:t>
            </a:r>
          </a:p>
          <a:p>
            <a:endParaRPr lang="en-US"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Plotly Dash</a:t>
            </a:r>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546355"/>
            <a:ext cx="9745663"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loaded the data using NumPy and pandas, transformed the data, split our data into training and testing.</a:t>
            </a:r>
          </a:p>
          <a:p>
            <a:pPr>
              <a:lnSpc>
                <a:spcPct val="100000"/>
              </a:lnSpc>
              <a:spcBef>
                <a:spcPts val="1400"/>
              </a:spcBef>
            </a:pPr>
            <a:r>
              <a:rPr lang="en-US" sz="2200" dirty="0">
                <a:solidFill>
                  <a:schemeClr val="accent3">
                    <a:lumMod val="25000"/>
                  </a:schemeClr>
                </a:solidFill>
                <a:latin typeface="Abadi" panose="020B0604020104020204" pitchFamily="34" charset="0"/>
              </a:rPr>
              <a:t>We built different machine learning models and tune different hyperparameters using </a:t>
            </a:r>
            <a:r>
              <a:rPr lang="en-US" sz="2200" dirty="0" err="1">
                <a:solidFill>
                  <a:schemeClr val="accent3">
                    <a:lumMod val="25000"/>
                  </a:schemeClr>
                </a:solidFill>
                <a:latin typeface="Abadi" panose="020B0604020104020204" pitchFamily="34" charset="0"/>
              </a:rPr>
              <a:t>GridSearchCV</a:t>
            </a:r>
            <a:r>
              <a:rPr lang="en-US" sz="2200" dirty="0">
                <a:solidFill>
                  <a:schemeClr val="accent3">
                    <a:lumMod val="25000"/>
                  </a:schemeClr>
                </a:solidFill>
                <a:latin typeface="Abadi" panose="020B0604020104020204" pitchFamily="34" charset="0"/>
              </a:rPr>
              <a:t>.</a:t>
            </a:r>
          </a:p>
          <a:p>
            <a:pPr>
              <a:lnSpc>
                <a:spcPct val="100000"/>
              </a:lnSpc>
              <a:spcBef>
                <a:spcPts val="1400"/>
              </a:spcBef>
            </a:pPr>
            <a:r>
              <a:rPr lang="en-US" sz="2200" dirty="0">
                <a:solidFill>
                  <a:schemeClr val="accent3">
                    <a:lumMod val="25000"/>
                  </a:schemeClr>
                </a:solidFill>
                <a:latin typeface="Abadi" panose="020B0604020104020204" pitchFamily="34" charset="0"/>
              </a:rPr>
              <a:t>We used accuracy as the metric for our model, improved the model using feature engineering and algorithm tuning.</a:t>
            </a:r>
          </a:p>
          <a:p>
            <a:pPr>
              <a:lnSpc>
                <a:spcPct val="100000"/>
              </a:lnSpc>
              <a:spcBef>
                <a:spcPts val="1400"/>
              </a:spcBef>
            </a:pPr>
            <a:r>
              <a:rPr lang="en-US" sz="2200" dirty="0">
                <a:solidFill>
                  <a:schemeClr val="accent3">
                    <a:lumMod val="25000"/>
                  </a:schemeClr>
                </a:solidFill>
                <a:latin typeface="Abadi" panose="020B0604020104020204" pitchFamily="34" charset="0"/>
              </a:rPr>
              <a:t>We found the best performing classification model.</a:t>
            </a:r>
          </a:p>
          <a:p>
            <a:pPr>
              <a:lnSpc>
                <a:spcPct val="100000"/>
              </a:lnSpc>
              <a:spcBef>
                <a:spcPts val="1400"/>
              </a:spcBef>
            </a:pPr>
            <a:r>
              <a:rPr lang="en-US" sz="2200" dirty="0">
                <a:solidFill>
                  <a:schemeClr val="accent3">
                    <a:lumMod val="25000"/>
                  </a:schemeClr>
                </a:solidFill>
                <a:latin typeface="Abadi"/>
              </a:rPr>
              <a:t>The link to the notebook is </a:t>
            </a:r>
            <a:r>
              <a:rPr lang="en-US" sz="2200" dirty="0">
                <a:solidFill>
                  <a:srgbClr val="1C7DDB"/>
                </a:solidFill>
                <a:latin typeface="Abadi" panose="020B0604020104020204" pitchFamily="34" charset="0"/>
              </a:rPr>
              <a:t>https://github.com/rjibm/Data_Science_Project/blob/master/Machine_Learning_Prediction.ipynb</a:t>
            </a:r>
          </a:p>
          <a:p>
            <a:endParaRPr lang="en-US"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Exploratory data analysis (EDA) results</a:t>
            </a:r>
          </a:p>
          <a:p>
            <a:pPr>
              <a:lnSpc>
                <a:spcPct val="100000"/>
              </a:lnSpc>
              <a:spcBef>
                <a:spcPts val="1400"/>
              </a:spcBef>
            </a:pPr>
            <a:r>
              <a:rPr lang="en-US" sz="2200" dirty="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dirty="0">
                <a:solidFill>
                  <a:schemeClr val="accent3">
                    <a:lumMod val="25000"/>
                  </a:schemeClr>
                </a:solidFill>
                <a:latin typeface="Abadi" panose="020B0604020104020204" pitchFamily="34" charset="0"/>
              </a:rPr>
              <a:t>Predictive analysis results</a:t>
            </a:r>
          </a:p>
          <a:p>
            <a:pPr lvl="1"/>
            <a:endParaRPr lang="en-US" sz="1800" dirty="0"/>
          </a:p>
          <a:p>
            <a:pPr marL="457200" lvl="1" indent="0">
              <a:buNone/>
            </a:pPr>
            <a:endParaRPr lang="en-US" sz="1800" dirty="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8D8883-B909-AFEE-9140-9CCA996A3CCA}"/>
              </a:ext>
            </a:extLst>
          </p:cNvPr>
          <p:cNvSpPr txBox="1"/>
          <p:nvPr/>
        </p:nvSpPr>
        <p:spPr>
          <a:xfrm>
            <a:off x="506139" y="1409113"/>
            <a:ext cx="3881336" cy="1569660"/>
          </a:xfrm>
          <a:prstGeom prst="rect">
            <a:avLst/>
          </a:prstGeom>
          <a:noFill/>
        </p:spPr>
        <p:txBody>
          <a:bodyPr wrap="square" rtlCol="0">
            <a:spAutoFit/>
          </a:bodyPr>
          <a:lstStyle/>
          <a:p>
            <a:r>
              <a:rPr lang="en-US" sz="3200" dirty="0">
                <a:solidFill>
                  <a:schemeClr val="bg1"/>
                </a:solidFill>
              </a:rPr>
              <a:t>Results:</a:t>
            </a:r>
          </a:p>
          <a:p>
            <a:endParaRPr lang="en-US" sz="3200" dirty="0">
              <a:solidFill>
                <a:schemeClr val="bg1"/>
              </a:solidFill>
            </a:endParaRPr>
          </a:p>
          <a:p>
            <a:r>
              <a:rPr lang="en-US" sz="3200" dirty="0">
                <a:solidFill>
                  <a:schemeClr val="bg1"/>
                </a:solidFill>
              </a:rPr>
              <a:t>Insights from EDA</a:t>
            </a:r>
            <a:endParaRPr lang="en-GB" sz="3200" dirty="0">
              <a:solidFill>
                <a:schemeClr val="bg1"/>
              </a:solidFill>
            </a:endParaRPr>
          </a:p>
        </p:txBody>
      </p:sp>
    </p:spTree>
    <p:extLst>
      <p:ext uri="{BB962C8B-B14F-4D97-AF65-F5344CB8AC3E}">
        <p14:creationId xmlns:p14="http://schemas.microsoft.com/office/powerpoint/2010/main" val="1782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99306" y="1670901"/>
            <a:ext cx="10593387" cy="9667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5">
            <a:extLst>
              <a:ext uri="{FF2B5EF4-FFF2-40B4-BE49-F238E27FC236}">
                <a16:creationId xmlns:a16="http://schemas.microsoft.com/office/drawing/2014/main" id="{B6DE48CB-F37D-4E03-9612-4B2FE0C9C889}"/>
              </a:ext>
            </a:extLst>
          </p:cNvPr>
          <p:cNvPicPr>
            <a:picLocks noChangeAspect="1"/>
          </p:cNvPicPr>
          <p:nvPr/>
        </p:nvPicPr>
        <p:blipFill>
          <a:blip r:embed="rId3"/>
          <a:stretch>
            <a:fillRect/>
          </a:stretch>
        </p:blipFill>
        <p:spPr>
          <a:xfrm>
            <a:off x="1257717" y="2932465"/>
            <a:ext cx="9676563" cy="2504423"/>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000" kern="1200" dirty="0">
                <a:solidFill>
                  <a:srgbClr val="0B49CB"/>
                </a:solidFill>
                <a:latin typeface="Abadi" panose="020B0604020104020204" pitchFamily="34" charset="0"/>
                <a:ea typeface="+mj-ea"/>
                <a:cs typeface="+mj-cs"/>
              </a:rPr>
              <a:t>Payload vs. Launch Site</a:t>
            </a:r>
          </a:p>
        </p:txBody>
      </p:sp>
      <p:pic>
        <p:nvPicPr>
          <p:cNvPr id="8" name="Picture 7">
            <a:extLst>
              <a:ext uri="{FF2B5EF4-FFF2-40B4-BE49-F238E27FC236}">
                <a16:creationId xmlns:a16="http://schemas.microsoft.com/office/drawing/2014/main" id="{5688BB7C-3017-9C7E-3D32-FFE03A45F047}"/>
              </a:ext>
            </a:extLst>
          </p:cNvPr>
          <p:cNvPicPr>
            <a:picLocks noChangeAspect="1"/>
          </p:cNvPicPr>
          <p:nvPr/>
        </p:nvPicPr>
        <p:blipFill>
          <a:blip r:embed="rId3"/>
          <a:stretch>
            <a:fillRect/>
          </a:stretch>
        </p:blipFill>
        <p:spPr>
          <a:xfrm>
            <a:off x="1257718" y="2895951"/>
            <a:ext cx="9676563" cy="2504423"/>
          </a:xfrm>
          <a:prstGeom prst="rect">
            <a:avLst/>
          </a:prstGeom>
        </p:spPr>
      </p:pic>
      <p:sp>
        <p:nvSpPr>
          <p:cNvPr id="9" name="TextBox 8">
            <a:extLst>
              <a:ext uri="{FF2B5EF4-FFF2-40B4-BE49-F238E27FC236}">
                <a16:creationId xmlns:a16="http://schemas.microsoft.com/office/drawing/2014/main" id="{1F30C23F-C5E1-5383-6714-405D0CC4A4DB}"/>
              </a:ext>
            </a:extLst>
          </p:cNvPr>
          <p:cNvSpPr txBox="1"/>
          <p:nvPr/>
        </p:nvSpPr>
        <p:spPr>
          <a:xfrm>
            <a:off x="838200" y="1676025"/>
            <a:ext cx="10515600"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badi" panose="020B0604020104020204" pitchFamily="34" charset="0"/>
              </a:rPr>
              <a:t>The greater the payload mass for launch site CCAFS SLC 40 the higher the success rate for the rocket.</a:t>
            </a:r>
            <a:endParaRPr lang="en-GB" sz="2200" dirty="0">
              <a:latin typeface="Abadi" panose="020B0604020104020204" pitchFamily="34" charset="0"/>
            </a:endParaRPr>
          </a:p>
        </p:txBody>
      </p:sp>
    </p:spTree>
    <p:extLst>
      <p:ext uri="{BB962C8B-B14F-4D97-AF65-F5344CB8AC3E}">
        <p14:creationId xmlns:p14="http://schemas.microsoft.com/office/powerpoint/2010/main" val="219622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99305" y="1537563"/>
            <a:ext cx="10593387" cy="966788"/>
          </a:xfrm>
          <a:prstGeom prst="rect">
            <a:avLst/>
          </a:prstGeom>
        </p:spPr>
        <p:txBody>
          <a:bodyPr>
            <a:normAutofit/>
          </a:bodyPr>
          <a:lstStyle/>
          <a:p>
            <a:pPr>
              <a:spcBef>
                <a:spcPts val="1400"/>
              </a:spcBef>
            </a:pPr>
            <a:r>
              <a:rPr lang="en-US" sz="2200" dirty="0">
                <a:latin typeface="Abadi" panose="020B0604020104020204" pitchFamily="34" charset="0"/>
              </a:rPr>
              <a:t>From the plot, we can see that ES-L1, GEO, HEO, SSO, VLEO had the most success rate.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000" kern="1200" dirty="0">
                <a:solidFill>
                  <a:srgbClr val="0B49CB"/>
                </a:solidFill>
                <a:latin typeface="Abadi" panose="020B0604020104020204" pitchFamily="34" charset="0"/>
                <a:ea typeface="+mj-ea"/>
                <a:cs typeface="+mj-cs"/>
              </a:rPr>
              <a:t>Success Rate vs. Orbit Type</a:t>
            </a:r>
          </a:p>
        </p:txBody>
      </p:sp>
      <p:pic>
        <p:nvPicPr>
          <p:cNvPr id="2" name="Picture 1">
            <a:extLst>
              <a:ext uri="{FF2B5EF4-FFF2-40B4-BE49-F238E27FC236}">
                <a16:creationId xmlns:a16="http://schemas.microsoft.com/office/drawing/2014/main" id="{C6E82653-6B5E-B50A-282E-327428B1845D}"/>
              </a:ext>
            </a:extLst>
          </p:cNvPr>
          <p:cNvPicPr>
            <a:picLocks noChangeAspect="1"/>
          </p:cNvPicPr>
          <p:nvPr/>
        </p:nvPicPr>
        <p:blipFill>
          <a:blip r:embed="rId3"/>
          <a:stretch>
            <a:fillRect/>
          </a:stretch>
        </p:blipFill>
        <p:spPr>
          <a:xfrm>
            <a:off x="2737531" y="2504351"/>
            <a:ext cx="6580559" cy="3439266"/>
          </a:xfrm>
          <a:prstGeom prst="rect">
            <a:avLst/>
          </a:prstGeom>
        </p:spPr>
      </p:pic>
    </p:spTree>
    <p:extLst>
      <p:ext uri="{BB962C8B-B14F-4D97-AF65-F5344CB8AC3E}">
        <p14:creationId xmlns:p14="http://schemas.microsoft.com/office/powerpoint/2010/main" val="3503790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38200" y="1625970"/>
            <a:ext cx="10515600" cy="1251485"/>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plot below shows the Flight Number vs. Orbit type. We observe that in the LEO orbit, success is related to the number of flights whereas in the GTO orbit, there is no relationship between flight number and the orbit.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6" name="Picture 5">
            <a:extLst>
              <a:ext uri="{FF2B5EF4-FFF2-40B4-BE49-F238E27FC236}">
                <a16:creationId xmlns:a16="http://schemas.microsoft.com/office/drawing/2014/main" id="{8951E6B5-1181-44B2-B572-5B835453A272}"/>
              </a:ext>
            </a:extLst>
          </p:cNvPr>
          <p:cNvPicPr>
            <a:picLocks noChangeAspect="1"/>
          </p:cNvPicPr>
          <p:nvPr/>
        </p:nvPicPr>
        <p:blipFill>
          <a:blip r:embed="rId3"/>
          <a:stretch>
            <a:fillRect/>
          </a:stretch>
        </p:blipFill>
        <p:spPr>
          <a:xfrm>
            <a:off x="1394636" y="3186260"/>
            <a:ext cx="9402728" cy="2448249"/>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32148" y="1701945"/>
            <a:ext cx="10391325" cy="930897"/>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can observe that with heavy payloads, the successful landing are more for PO, LEO and ISS orbits.</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2" name="Picture 1">
            <a:extLst>
              <a:ext uri="{FF2B5EF4-FFF2-40B4-BE49-F238E27FC236}">
                <a16:creationId xmlns:a16="http://schemas.microsoft.com/office/drawing/2014/main" id="{4F0E3DDC-593B-F605-49F8-AC4F0D96BE86}"/>
              </a:ext>
            </a:extLst>
          </p:cNvPr>
          <p:cNvPicPr>
            <a:picLocks noChangeAspect="1"/>
          </p:cNvPicPr>
          <p:nvPr/>
        </p:nvPicPr>
        <p:blipFill>
          <a:blip r:embed="rId3"/>
          <a:stretch>
            <a:fillRect/>
          </a:stretch>
        </p:blipFill>
        <p:spPr>
          <a:xfrm>
            <a:off x="1486506" y="2992619"/>
            <a:ext cx="9082607" cy="2095500"/>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32148" y="1701945"/>
            <a:ext cx="10391325" cy="930897"/>
          </a:xfrm>
          <a:prstGeom prst="rect">
            <a:avLst/>
          </a:prstGeom>
        </p:spPr>
        <p:txBody>
          <a:bodyPr>
            <a:normAutofit/>
          </a:bodyPr>
          <a:lstStyle/>
          <a:p>
            <a:pPr>
              <a:lnSpc>
                <a:spcPct val="100000"/>
              </a:lnSpc>
              <a:spcBef>
                <a:spcPts val="1400"/>
              </a:spcBef>
            </a:pPr>
            <a:r>
              <a:rPr lang="en-US" sz="2200" dirty="0">
                <a:latin typeface="Abadi" panose="020B0604020104020204" pitchFamily="34" charset="0"/>
              </a:rPr>
              <a:t>From the plot, we can observe that success rate since 2013 kept on increasing till 2020.</a:t>
            </a: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000" kern="1200" dirty="0">
                <a:solidFill>
                  <a:srgbClr val="0B49CB"/>
                </a:solidFill>
                <a:latin typeface="Abadi" panose="020B0604020104020204" pitchFamily="34" charset="0"/>
                <a:ea typeface="+mj-ea"/>
                <a:cs typeface="+mj-cs"/>
              </a:rPr>
              <a:t>Launch Success Yearly Trend</a:t>
            </a:r>
          </a:p>
        </p:txBody>
      </p:sp>
      <p:pic>
        <p:nvPicPr>
          <p:cNvPr id="6" name="Picture 5">
            <a:extLst>
              <a:ext uri="{FF2B5EF4-FFF2-40B4-BE49-F238E27FC236}">
                <a16:creationId xmlns:a16="http://schemas.microsoft.com/office/drawing/2014/main" id="{B492B78B-AAD5-DD8B-57C1-84BFB6E2DC69}"/>
              </a:ext>
            </a:extLst>
          </p:cNvPr>
          <p:cNvPicPr>
            <a:picLocks noChangeAspect="1"/>
          </p:cNvPicPr>
          <p:nvPr/>
        </p:nvPicPr>
        <p:blipFill>
          <a:blip r:embed="rId3"/>
          <a:stretch>
            <a:fillRect/>
          </a:stretch>
        </p:blipFill>
        <p:spPr>
          <a:xfrm>
            <a:off x="2944045" y="2632842"/>
            <a:ext cx="6303910" cy="3602565"/>
          </a:xfrm>
          <a:prstGeom prst="rect">
            <a:avLst/>
          </a:prstGeom>
        </p:spPr>
      </p:pic>
    </p:spTree>
    <p:extLst>
      <p:ext uri="{BB962C8B-B14F-4D97-AF65-F5344CB8AC3E}">
        <p14:creationId xmlns:p14="http://schemas.microsoft.com/office/powerpoint/2010/main" val="263949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700" dirty="0">
                <a:solidFill>
                  <a:srgbClr val="0B49CB"/>
                </a:solidFill>
                <a:latin typeface="Abadi"/>
                <a:ea typeface="+mn-ea"/>
                <a:cs typeface="+mn-cs"/>
              </a:rPr>
              <a:t>EDA with SQL Results</a:t>
            </a:r>
            <a:endParaRPr kumimoji="0" lang="en-US" sz="3700" b="0" i="0" u="none" strike="noStrike" kern="1200" cap="none" spc="0" normalizeH="0" baseline="0" noProof="0" dirty="0">
              <a:ln>
                <a:noFill/>
              </a:ln>
              <a:solidFill>
                <a:srgbClr val="0B49CB"/>
              </a:solidFill>
              <a:effectLst/>
              <a:uLnTx/>
              <a:uFillTx/>
              <a:latin typeface="Abadi"/>
              <a:ea typeface="+mn-ea"/>
              <a:cs typeface="+mn-cs"/>
            </a:endParaRP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24</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42797" y="1457471"/>
            <a:ext cx="4008438" cy="4394200"/>
          </a:xfrm>
          <a:prstGeom prst="rect">
            <a:avLst/>
          </a:prstGeom>
        </p:spPr>
        <p:txBody>
          <a:bodyPr vert="horz" lIns="91440" tIns="45720" rIns="91440" bIns="45720" rtlCol="0">
            <a:normAutofit/>
          </a:bodyPr>
          <a:lstStyle/>
          <a:p>
            <a:pPr marL="0" indent="0">
              <a:spcBef>
                <a:spcPts val="1400"/>
              </a:spcBef>
              <a:buNone/>
            </a:pPr>
            <a:r>
              <a:rPr lang="en-US" sz="2400" dirty="0">
                <a:solidFill>
                  <a:srgbClr val="0B49CB"/>
                </a:solidFill>
                <a:latin typeface="Abadi"/>
                <a:ea typeface="+mn-ea"/>
                <a:cs typeface="+mn-cs"/>
              </a:rPr>
              <a:t>All launch site names</a:t>
            </a:r>
            <a:endParaRPr lang="en-US" sz="2200" dirty="0">
              <a:latin typeface="Abadi" panose="020B0604020104020204" pitchFamily="34" charset="0"/>
            </a:endParaRPr>
          </a:p>
          <a:p>
            <a:pPr>
              <a:spcBef>
                <a:spcPts val="1400"/>
              </a:spcBef>
            </a:pPr>
            <a:r>
              <a:rPr lang="en-US" sz="2200" dirty="0">
                <a:latin typeface="Abadi" panose="020B0604020104020204" pitchFamily="34" charset="0"/>
              </a:rPr>
              <a:t>We used the key word </a:t>
            </a:r>
            <a:r>
              <a:rPr lang="en-US" sz="2200" b="1" dirty="0">
                <a:latin typeface="Abadi" panose="020B0604020104020204" pitchFamily="34" charset="0"/>
              </a:rPr>
              <a:t>DISTINCT</a:t>
            </a:r>
            <a:r>
              <a:rPr lang="en-US" sz="2200" dirty="0">
                <a:latin typeface="Abadi" panose="020B0604020104020204" pitchFamily="34" charset="0"/>
              </a:rPr>
              <a:t> to show only unique launch sites from the SpaceX data.</a:t>
            </a:r>
          </a:p>
          <a:p>
            <a:pPr marL="0" indent="0">
              <a:spcBef>
                <a:spcPts val="1400"/>
              </a:spcBef>
              <a:buNone/>
            </a:pPr>
            <a:endParaRPr lang="en-US" sz="2200" dirty="0">
              <a:latin typeface="Abadi" panose="020B0604020104020204" pitchFamily="34" charset="0"/>
            </a:endParaRPr>
          </a:p>
          <a:p>
            <a:pPr marL="0" indent="0">
              <a:buNone/>
            </a:pPr>
            <a:r>
              <a:rPr lang="en-US" sz="2400" dirty="0">
                <a:solidFill>
                  <a:srgbClr val="0B49CB"/>
                </a:solidFill>
                <a:latin typeface="Abadi"/>
              </a:rPr>
              <a:t>Launch site names begin with 'CCA'</a:t>
            </a:r>
            <a:endParaRPr lang="en-US" sz="2200" dirty="0">
              <a:latin typeface="Abadi" panose="020B0604020104020204" pitchFamily="34" charset="0"/>
            </a:endParaRPr>
          </a:p>
          <a:p>
            <a:pPr>
              <a:spcBef>
                <a:spcPts val="1400"/>
              </a:spcBef>
            </a:pPr>
            <a:r>
              <a:rPr lang="en-US" sz="2200" dirty="0">
                <a:solidFill>
                  <a:schemeClr val="accent3">
                    <a:lumMod val="25000"/>
                  </a:schemeClr>
                </a:solidFill>
                <a:latin typeface="Abadi" panose="020B0604020104020204" pitchFamily="34" charset="0"/>
              </a:rPr>
              <a:t>We used the query above to display 5 records where launch sites begin with ‘CCA’</a:t>
            </a:r>
          </a:p>
          <a:p>
            <a:pPr marL="0" indent="0">
              <a:spcBef>
                <a:spcPts val="1400"/>
              </a:spcBef>
              <a:buNone/>
            </a:pPr>
            <a:endParaRPr lang="en-US" sz="2200" dirty="0">
              <a:latin typeface="Abadi" panose="020B0604020104020204" pitchFamily="34" charset="0"/>
            </a:endParaRPr>
          </a:p>
          <a:p>
            <a:pPr>
              <a:spcBef>
                <a:spcPts val="1400"/>
              </a:spcBef>
            </a:pPr>
            <a:endParaRPr lang="en-US" sz="2000" dirty="0"/>
          </a:p>
        </p:txBody>
      </p:sp>
      <p:pic>
        <p:nvPicPr>
          <p:cNvPr id="7" name="Picture 6">
            <a:extLst>
              <a:ext uri="{FF2B5EF4-FFF2-40B4-BE49-F238E27FC236}">
                <a16:creationId xmlns:a16="http://schemas.microsoft.com/office/drawing/2014/main" id="{E4CE369A-49F5-6E66-277C-E247C9329EB4}"/>
              </a:ext>
            </a:extLst>
          </p:cNvPr>
          <p:cNvPicPr>
            <a:picLocks noChangeAspect="1"/>
          </p:cNvPicPr>
          <p:nvPr/>
        </p:nvPicPr>
        <p:blipFill>
          <a:blip r:embed="rId2"/>
          <a:stretch>
            <a:fillRect/>
          </a:stretch>
        </p:blipFill>
        <p:spPr>
          <a:xfrm>
            <a:off x="4850565" y="1337787"/>
            <a:ext cx="6697968" cy="5018563"/>
          </a:xfrm>
          <a:prstGeom prst="rect">
            <a:avLst/>
          </a:prstGeom>
        </p:spPr>
      </p:pic>
    </p:spTree>
    <p:extLst>
      <p:ext uri="{BB962C8B-B14F-4D97-AF65-F5344CB8AC3E}">
        <p14:creationId xmlns:p14="http://schemas.microsoft.com/office/powerpoint/2010/main" val="2914233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700" dirty="0">
                <a:solidFill>
                  <a:srgbClr val="0B49CB"/>
                </a:solidFill>
                <a:latin typeface="Abadi"/>
                <a:ea typeface="+mn-ea"/>
                <a:cs typeface="+mn-cs"/>
              </a:rPr>
              <a:t>EDA with SQL Results</a:t>
            </a:r>
            <a:endParaRPr kumimoji="0" lang="en-US" sz="3700" b="0" i="0" u="none" strike="noStrike" kern="1200" cap="none" spc="0" normalizeH="0" baseline="0" noProof="0" dirty="0">
              <a:ln>
                <a:noFill/>
              </a:ln>
              <a:solidFill>
                <a:srgbClr val="0B49CB"/>
              </a:solidFill>
              <a:effectLst/>
              <a:uLnTx/>
              <a:uFillTx/>
              <a:latin typeface="Abadi"/>
              <a:ea typeface="+mn-ea"/>
              <a:cs typeface="+mn-cs"/>
            </a:endParaRP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25</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42797" y="1457471"/>
            <a:ext cx="4008438" cy="4394200"/>
          </a:xfrm>
          <a:prstGeom prst="rect">
            <a:avLst/>
          </a:prstGeom>
        </p:spPr>
        <p:txBody>
          <a:bodyPr vert="horz" lIns="91440" tIns="45720" rIns="91440" bIns="45720" rtlCol="0">
            <a:normAutofit lnSpcReduction="10000"/>
          </a:bodyPr>
          <a:lstStyle/>
          <a:p>
            <a:pPr marL="0" indent="0">
              <a:buNone/>
            </a:pPr>
            <a:r>
              <a:rPr lang="en-US" sz="2400" dirty="0">
                <a:solidFill>
                  <a:srgbClr val="0B49CB"/>
                </a:solidFill>
                <a:latin typeface="Abadi"/>
              </a:rPr>
              <a:t>Total Payload Mass</a:t>
            </a:r>
          </a:p>
          <a:p>
            <a:pPr>
              <a:lnSpc>
                <a:spcPct val="100000"/>
              </a:lnSpc>
              <a:spcBef>
                <a:spcPts val="1400"/>
              </a:spcBef>
            </a:pPr>
            <a:r>
              <a:rPr lang="en-US" sz="2200" dirty="0">
                <a:solidFill>
                  <a:schemeClr val="accent3">
                    <a:lumMod val="25000"/>
                  </a:schemeClr>
                </a:solidFill>
                <a:latin typeface="Abadi" panose="020B0604020104020204" pitchFamily="34" charset="0"/>
              </a:rPr>
              <a:t>We calculated the total payload carried by boosters from NASA as 45596 using the query shown</a:t>
            </a:r>
          </a:p>
          <a:p>
            <a:pPr marL="0" indent="0">
              <a:spcBef>
                <a:spcPts val="1400"/>
              </a:spcBef>
              <a:buNone/>
            </a:pPr>
            <a:endParaRPr lang="en-US" sz="2200" dirty="0">
              <a:latin typeface="Abadi" panose="020B0604020104020204" pitchFamily="34" charset="0"/>
            </a:endParaRPr>
          </a:p>
          <a:p>
            <a:pPr marL="0" indent="0">
              <a:spcAft>
                <a:spcPts val="600"/>
              </a:spcAft>
              <a:buNone/>
            </a:pPr>
            <a:r>
              <a:rPr lang="en-US" sz="2400" kern="1200" dirty="0">
                <a:solidFill>
                  <a:srgbClr val="0B49CB"/>
                </a:solidFill>
                <a:latin typeface="Abadi" panose="020B0604020104020204" pitchFamily="34" charset="0"/>
                <a:ea typeface="+mj-ea"/>
                <a:cs typeface="+mj-cs"/>
              </a:rPr>
              <a:t>Average Payload Mass by F9 v1.1</a:t>
            </a:r>
          </a:p>
          <a:p>
            <a:pPr>
              <a:spcBef>
                <a:spcPts val="1400"/>
              </a:spcBef>
            </a:pPr>
            <a:r>
              <a:rPr lang="en-US" sz="2400" dirty="0">
                <a:latin typeface="Abadi" panose="020B0604020104020204" pitchFamily="34" charset="0"/>
              </a:rPr>
              <a:t>We calculated the average payload mass carried by booster version F9 v1.1 as 2928</a:t>
            </a:r>
            <a:endParaRPr lang="en-US" sz="2200" dirty="0">
              <a:solidFill>
                <a:schemeClr val="accent3">
                  <a:lumMod val="25000"/>
                </a:schemeClr>
              </a:solidFill>
              <a:latin typeface="Abadi" panose="020B0604020104020204" pitchFamily="34" charset="0"/>
            </a:endParaRPr>
          </a:p>
          <a:p>
            <a:pPr marL="0" indent="0">
              <a:spcBef>
                <a:spcPts val="1400"/>
              </a:spcBef>
              <a:buNone/>
            </a:pPr>
            <a:endParaRPr lang="en-US" sz="2200" dirty="0">
              <a:latin typeface="Abadi" panose="020B0604020104020204" pitchFamily="34" charset="0"/>
            </a:endParaRPr>
          </a:p>
          <a:p>
            <a:pPr>
              <a:spcBef>
                <a:spcPts val="1400"/>
              </a:spcBef>
            </a:pPr>
            <a:endParaRPr lang="en-US" sz="2000" dirty="0"/>
          </a:p>
        </p:txBody>
      </p:sp>
      <p:pic>
        <p:nvPicPr>
          <p:cNvPr id="9" name="Picture 8">
            <a:extLst>
              <a:ext uri="{FF2B5EF4-FFF2-40B4-BE49-F238E27FC236}">
                <a16:creationId xmlns:a16="http://schemas.microsoft.com/office/drawing/2014/main" id="{718CC3D1-F17E-321E-BDBB-DEDDDFB26A0C}"/>
              </a:ext>
            </a:extLst>
          </p:cNvPr>
          <p:cNvPicPr>
            <a:picLocks noChangeAspect="1"/>
          </p:cNvPicPr>
          <p:nvPr/>
        </p:nvPicPr>
        <p:blipFill>
          <a:blip r:embed="rId2"/>
          <a:stretch>
            <a:fillRect/>
          </a:stretch>
        </p:blipFill>
        <p:spPr>
          <a:xfrm>
            <a:off x="4850564" y="1079712"/>
            <a:ext cx="6942367" cy="5149719"/>
          </a:xfrm>
          <a:prstGeom prst="rect">
            <a:avLst/>
          </a:prstGeom>
        </p:spPr>
      </p:pic>
    </p:spTree>
    <p:extLst>
      <p:ext uri="{BB962C8B-B14F-4D97-AF65-F5344CB8AC3E}">
        <p14:creationId xmlns:p14="http://schemas.microsoft.com/office/powerpoint/2010/main" val="767091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700" dirty="0">
                <a:solidFill>
                  <a:srgbClr val="0B49CB"/>
                </a:solidFill>
                <a:latin typeface="Abadi"/>
                <a:ea typeface="+mn-ea"/>
                <a:cs typeface="+mn-cs"/>
              </a:rPr>
              <a:t>EDA with SQL Results</a:t>
            </a:r>
            <a:endParaRPr kumimoji="0" lang="en-US" sz="3700" b="0" i="0" u="none" strike="noStrike" kern="1200" cap="none" spc="0" normalizeH="0" baseline="0" noProof="0" dirty="0">
              <a:ln>
                <a:noFill/>
              </a:ln>
              <a:solidFill>
                <a:srgbClr val="0B49CB"/>
              </a:solidFill>
              <a:effectLst/>
              <a:uLnTx/>
              <a:uFillTx/>
              <a:latin typeface="Abadi"/>
              <a:ea typeface="+mn-ea"/>
              <a:cs typeface="+mn-cs"/>
            </a:endParaRP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26</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42797" y="1401267"/>
            <a:ext cx="4291116" cy="5320208"/>
          </a:xfrm>
          <a:prstGeom prst="rect">
            <a:avLst/>
          </a:prstGeom>
        </p:spPr>
        <p:txBody>
          <a:bodyPr vert="horz" lIns="91440" tIns="45720" rIns="91440" bIns="45720" rtlCol="0">
            <a:normAutofit fontScale="85000" lnSpcReduction="20000"/>
          </a:bodyPr>
          <a:lstStyle/>
          <a:p>
            <a:pPr marL="0" indent="0">
              <a:spcAft>
                <a:spcPts val="600"/>
              </a:spcAft>
              <a:buNone/>
            </a:pPr>
            <a:r>
              <a:rPr lang="en-US" kern="1200" dirty="0">
                <a:solidFill>
                  <a:srgbClr val="0B49CB"/>
                </a:solidFill>
                <a:latin typeface="Abadi" panose="020B0604020104020204" pitchFamily="34" charset="0"/>
                <a:ea typeface="+mj-ea"/>
                <a:cs typeface="+mj-cs"/>
              </a:rPr>
              <a:t>First Successful Ground Landing Date</a:t>
            </a:r>
          </a:p>
          <a:p>
            <a:pPr>
              <a:spcBef>
                <a:spcPts val="1400"/>
              </a:spcBef>
            </a:pPr>
            <a:r>
              <a:rPr lang="en-US" sz="2600" dirty="0">
                <a:latin typeface="Abadi" panose="020B0604020104020204" pitchFamily="34" charset="0"/>
              </a:rPr>
              <a:t>We observed that the dates of the first successful landing outcome on ground pad was 22</a:t>
            </a:r>
            <a:r>
              <a:rPr lang="en-US" sz="2600" baseline="30000" dirty="0">
                <a:latin typeface="Abadi" panose="020B0604020104020204" pitchFamily="34" charset="0"/>
              </a:rPr>
              <a:t>nd</a:t>
            </a:r>
            <a:r>
              <a:rPr lang="en-US" sz="2600" dirty="0">
                <a:latin typeface="Abadi" panose="020B0604020104020204" pitchFamily="34" charset="0"/>
              </a:rPr>
              <a:t> December 2015</a:t>
            </a:r>
          </a:p>
          <a:p>
            <a:pPr>
              <a:spcBef>
                <a:spcPts val="1400"/>
              </a:spcBef>
            </a:pPr>
            <a:endParaRPr lang="en-US" sz="2200" dirty="0">
              <a:latin typeface="Abadi" panose="020B0604020104020204" pitchFamily="34" charset="0"/>
            </a:endParaRPr>
          </a:p>
          <a:p>
            <a:pPr marL="0" indent="0">
              <a:spcAft>
                <a:spcPts val="600"/>
              </a:spcAft>
              <a:buNone/>
            </a:pPr>
            <a:r>
              <a:rPr lang="en-US" kern="1200" dirty="0">
                <a:solidFill>
                  <a:srgbClr val="0B49CB"/>
                </a:solidFill>
                <a:latin typeface="Abadi" panose="020B0604020104020204" pitchFamily="34" charset="0"/>
                <a:ea typeface="+mj-ea"/>
                <a:cs typeface="+mj-cs"/>
              </a:rPr>
              <a:t>Successful Drone Ship Landing with Payload between 4000 and 6000</a:t>
            </a:r>
          </a:p>
          <a:p>
            <a:pPr>
              <a:spcBef>
                <a:spcPts val="1400"/>
              </a:spcBef>
            </a:pPr>
            <a:r>
              <a:rPr lang="en-US" sz="2600" dirty="0">
                <a:latin typeface="Abadi" panose="020B0604020104020204" pitchFamily="34" charset="0"/>
              </a:rPr>
              <a:t>We used the </a:t>
            </a:r>
            <a:r>
              <a:rPr lang="en-US" sz="2600" b="1" dirty="0">
                <a:latin typeface="Abadi" panose="020B0604020104020204" pitchFamily="34" charset="0"/>
              </a:rPr>
              <a:t>WHERE</a:t>
            </a:r>
            <a:r>
              <a:rPr lang="en-US" sz="2600" dirty="0">
                <a:latin typeface="Abadi" panose="020B0604020104020204" pitchFamily="34" charset="0"/>
              </a:rPr>
              <a:t> clause to filter for boosters which have successfully landed on drone ship and applied the </a:t>
            </a:r>
            <a:r>
              <a:rPr lang="en-US" sz="2600" b="1" dirty="0">
                <a:latin typeface="Abadi" panose="020B0604020104020204" pitchFamily="34" charset="0"/>
              </a:rPr>
              <a:t>AND</a:t>
            </a:r>
            <a:r>
              <a:rPr lang="en-US" sz="2600" dirty="0">
                <a:latin typeface="Abadi" panose="020B0604020104020204" pitchFamily="34" charset="0"/>
              </a:rPr>
              <a:t> condition to determine successful landing with payload mass greater than 4000 but less than 6000</a:t>
            </a:r>
          </a:p>
          <a:p>
            <a:pPr marL="0" indent="0">
              <a:spcBef>
                <a:spcPts val="1400"/>
              </a:spcBef>
              <a:buNone/>
            </a:pPr>
            <a:endParaRPr lang="en-US" sz="2200" dirty="0">
              <a:latin typeface="Abadi" panose="020B0604020104020204" pitchFamily="34" charset="0"/>
            </a:endParaRPr>
          </a:p>
          <a:p>
            <a:pPr>
              <a:spcBef>
                <a:spcPts val="1400"/>
              </a:spcBef>
            </a:pPr>
            <a:endParaRPr lang="en-US" sz="2000" dirty="0"/>
          </a:p>
        </p:txBody>
      </p:sp>
      <p:pic>
        <p:nvPicPr>
          <p:cNvPr id="6" name="Picture 5">
            <a:extLst>
              <a:ext uri="{FF2B5EF4-FFF2-40B4-BE49-F238E27FC236}">
                <a16:creationId xmlns:a16="http://schemas.microsoft.com/office/drawing/2014/main" id="{9D85F3F7-7F01-8316-B7B2-CE7B3FE1DFDD}"/>
              </a:ext>
            </a:extLst>
          </p:cNvPr>
          <p:cNvPicPr>
            <a:picLocks noChangeAspect="1"/>
          </p:cNvPicPr>
          <p:nvPr/>
        </p:nvPicPr>
        <p:blipFill>
          <a:blip r:embed="rId2"/>
          <a:stretch>
            <a:fillRect/>
          </a:stretch>
        </p:blipFill>
        <p:spPr>
          <a:xfrm>
            <a:off x="5033913" y="1221481"/>
            <a:ext cx="6514620" cy="5134869"/>
          </a:xfrm>
          <a:prstGeom prst="rect">
            <a:avLst/>
          </a:prstGeom>
        </p:spPr>
      </p:pic>
    </p:spTree>
    <p:extLst>
      <p:ext uri="{BB962C8B-B14F-4D97-AF65-F5344CB8AC3E}">
        <p14:creationId xmlns:p14="http://schemas.microsoft.com/office/powerpoint/2010/main" val="1154284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700" dirty="0">
                <a:solidFill>
                  <a:srgbClr val="0B49CB"/>
                </a:solidFill>
                <a:latin typeface="Abadi"/>
                <a:ea typeface="+mn-ea"/>
                <a:cs typeface="+mn-cs"/>
              </a:rPr>
              <a:t>EDA with SQL Results</a:t>
            </a:r>
            <a:endParaRPr kumimoji="0" lang="en-US" sz="3700" b="0" i="0" u="none" strike="noStrike" kern="1200" cap="none" spc="0" normalizeH="0" baseline="0" noProof="0" dirty="0">
              <a:ln>
                <a:noFill/>
              </a:ln>
              <a:solidFill>
                <a:srgbClr val="0B49CB"/>
              </a:solidFill>
              <a:effectLst/>
              <a:uLnTx/>
              <a:uFillTx/>
              <a:latin typeface="Abadi"/>
              <a:ea typeface="+mn-ea"/>
              <a:cs typeface="+mn-cs"/>
            </a:endParaRP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27</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42797" y="1457471"/>
            <a:ext cx="4008438" cy="4394200"/>
          </a:xfrm>
          <a:prstGeom prst="rect">
            <a:avLst/>
          </a:prstGeom>
        </p:spPr>
        <p:txBody>
          <a:bodyPr vert="horz" lIns="91440" tIns="45720" rIns="91440" bIns="45720" rtlCol="0">
            <a:normAutofit/>
          </a:bodyPr>
          <a:lstStyle/>
          <a:p>
            <a:pPr marL="0" indent="0">
              <a:spcAft>
                <a:spcPts val="600"/>
              </a:spcAft>
              <a:buNone/>
            </a:pPr>
            <a:r>
              <a:rPr lang="en-US" sz="2400" kern="1200" dirty="0">
                <a:solidFill>
                  <a:srgbClr val="0B49CB"/>
                </a:solidFill>
                <a:latin typeface="Abadi" panose="020B0604020104020204" pitchFamily="34" charset="0"/>
                <a:ea typeface="+mj-ea"/>
                <a:cs typeface="+mj-cs"/>
              </a:rPr>
              <a:t>Total Number of Successful and Failure Mission Outcomes</a:t>
            </a:r>
          </a:p>
          <a:p>
            <a:pPr>
              <a:spcBef>
                <a:spcPts val="1400"/>
              </a:spcBef>
            </a:pPr>
            <a:r>
              <a:rPr lang="en-US" sz="2200" dirty="0">
                <a:latin typeface="Abadi" panose="020B0604020104020204" pitchFamily="34" charset="0"/>
              </a:rPr>
              <a:t>We used wildcard like ‘%’ to filter for </a:t>
            </a:r>
            <a:r>
              <a:rPr lang="en-US" sz="2200" b="1" dirty="0">
                <a:latin typeface="Abadi" panose="020B0604020104020204" pitchFamily="34" charset="0"/>
              </a:rPr>
              <a:t>WHERE</a:t>
            </a:r>
            <a:r>
              <a:rPr lang="en-US" sz="2200" dirty="0">
                <a:latin typeface="Abadi" panose="020B0604020104020204" pitchFamily="34" charset="0"/>
              </a:rPr>
              <a:t> </a:t>
            </a:r>
            <a:r>
              <a:rPr lang="en-US" sz="2200" dirty="0" err="1">
                <a:latin typeface="Abadi" panose="020B0604020104020204" pitchFamily="34" charset="0"/>
              </a:rPr>
              <a:t>Mission_Outcome</a:t>
            </a:r>
            <a:r>
              <a:rPr lang="en-US" sz="2200" dirty="0">
                <a:latin typeface="Abadi" panose="020B0604020104020204" pitchFamily="34" charset="0"/>
              </a:rPr>
              <a:t> was a success or a failure. </a:t>
            </a:r>
          </a:p>
          <a:p>
            <a:pPr marL="0" indent="0">
              <a:spcBef>
                <a:spcPts val="1400"/>
              </a:spcBef>
              <a:buNone/>
            </a:pPr>
            <a:endParaRPr lang="en-US" sz="2200" dirty="0">
              <a:latin typeface="Abadi" panose="020B0604020104020204" pitchFamily="34" charset="0"/>
            </a:endParaRPr>
          </a:p>
          <a:p>
            <a:pPr marL="0" indent="0">
              <a:spcBef>
                <a:spcPts val="1400"/>
              </a:spcBef>
              <a:buNone/>
            </a:pPr>
            <a:endParaRPr lang="en-US" sz="2200" dirty="0">
              <a:latin typeface="Abadi" panose="020B0604020104020204" pitchFamily="34" charset="0"/>
            </a:endParaRPr>
          </a:p>
          <a:p>
            <a:pPr>
              <a:spcBef>
                <a:spcPts val="1400"/>
              </a:spcBef>
            </a:pPr>
            <a:endParaRPr lang="en-US" sz="2000" dirty="0"/>
          </a:p>
        </p:txBody>
      </p:sp>
      <p:pic>
        <p:nvPicPr>
          <p:cNvPr id="6" name="Picture 5">
            <a:extLst>
              <a:ext uri="{FF2B5EF4-FFF2-40B4-BE49-F238E27FC236}">
                <a16:creationId xmlns:a16="http://schemas.microsoft.com/office/drawing/2014/main" id="{BC15B7EF-E18A-12E0-CEBE-DBBF35D5C5F1}"/>
              </a:ext>
            </a:extLst>
          </p:cNvPr>
          <p:cNvPicPr>
            <a:picLocks noChangeAspect="1"/>
          </p:cNvPicPr>
          <p:nvPr/>
        </p:nvPicPr>
        <p:blipFill>
          <a:blip r:embed="rId2"/>
          <a:stretch>
            <a:fillRect/>
          </a:stretch>
        </p:blipFill>
        <p:spPr>
          <a:xfrm>
            <a:off x="4997530" y="1331641"/>
            <a:ext cx="6304707" cy="4062742"/>
          </a:xfrm>
          <a:prstGeom prst="rect">
            <a:avLst/>
          </a:prstGeom>
        </p:spPr>
      </p:pic>
    </p:spTree>
    <p:extLst>
      <p:ext uri="{BB962C8B-B14F-4D97-AF65-F5344CB8AC3E}">
        <p14:creationId xmlns:p14="http://schemas.microsoft.com/office/powerpoint/2010/main" val="379532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700" dirty="0">
                <a:solidFill>
                  <a:srgbClr val="0B49CB"/>
                </a:solidFill>
                <a:latin typeface="Abadi"/>
                <a:ea typeface="+mn-ea"/>
                <a:cs typeface="+mn-cs"/>
              </a:rPr>
              <a:t>EDA with SQL Results</a:t>
            </a:r>
            <a:endParaRPr kumimoji="0" lang="en-US" sz="3700" b="0" i="0" u="none" strike="noStrike" kern="1200" cap="none" spc="0" normalizeH="0" baseline="0" noProof="0" dirty="0">
              <a:ln>
                <a:noFill/>
              </a:ln>
              <a:solidFill>
                <a:srgbClr val="0B49CB"/>
              </a:solidFill>
              <a:effectLst/>
              <a:uLnTx/>
              <a:uFillTx/>
              <a:latin typeface="Abadi"/>
              <a:ea typeface="+mn-ea"/>
              <a:cs typeface="+mn-cs"/>
            </a:endParaRP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28</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42797" y="1457471"/>
            <a:ext cx="4008438" cy="4394200"/>
          </a:xfrm>
          <a:prstGeom prst="rect">
            <a:avLst/>
          </a:prstGeom>
        </p:spPr>
        <p:txBody>
          <a:bodyPr vert="horz" lIns="91440" tIns="45720" rIns="91440" bIns="45720" rtlCol="0">
            <a:normAutofit/>
          </a:bodyPr>
          <a:lstStyle/>
          <a:p>
            <a:pPr marL="0" indent="0">
              <a:spcAft>
                <a:spcPts val="600"/>
              </a:spcAft>
              <a:buNone/>
            </a:pPr>
            <a:r>
              <a:rPr lang="en-US" sz="2400" kern="1200" dirty="0">
                <a:solidFill>
                  <a:srgbClr val="0B49CB"/>
                </a:solidFill>
                <a:latin typeface="Abadi" panose="020B0604020104020204" pitchFamily="34" charset="0"/>
                <a:ea typeface="+mj-ea"/>
                <a:cs typeface="+mj-cs"/>
              </a:rPr>
              <a:t>Boosters Carried Maximum Payload</a:t>
            </a:r>
          </a:p>
          <a:p>
            <a:pPr>
              <a:spcBef>
                <a:spcPts val="1400"/>
              </a:spcBef>
            </a:pPr>
            <a:r>
              <a:rPr lang="en-US" sz="2200" dirty="0">
                <a:latin typeface="Abadi" panose="020B0604020104020204" pitchFamily="34" charset="0"/>
              </a:rPr>
              <a:t>We determined the booster that have carried the maximum payload using a subquery in the </a:t>
            </a:r>
            <a:r>
              <a:rPr lang="en-US" sz="2200" b="1" dirty="0">
                <a:latin typeface="Abadi" panose="020B0604020104020204" pitchFamily="34" charset="0"/>
              </a:rPr>
              <a:t>WHERE</a:t>
            </a:r>
            <a:r>
              <a:rPr lang="en-US" sz="2200" dirty="0">
                <a:latin typeface="Abadi" panose="020B0604020104020204" pitchFamily="34" charset="0"/>
              </a:rPr>
              <a:t> clause and the </a:t>
            </a:r>
            <a:r>
              <a:rPr lang="en-US" sz="2200" b="1" dirty="0">
                <a:latin typeface="Abadi" panose="020B0604020104020204" pitchFamily="34" charset="0"/>
              </a:rPr>
              <a:t>MAX() </a:t>
            </a:r>
            <a:r>
              <a:rPr lang="en-US" sz="2200" dirty="0">
                <a:latin typeface="Abadi" panose="020B0604020104020204" pitchFamily="34" charset="0"/>
              </a:rPr>
              <a:t>function.</a:t>
            </a:r>
          </a:p>
          <a:p>
            <a:pPr marL="0" indent="0">
              <a:spcBef>
                <a:spcPts val="1400"/>
              </a:spcBef>
              <a:buNone/>
            </a:pPr>
            <a:endParaRPr lang="en-US" sz="2200" dirty="0">
              <a:latin typeface="Abadi" panose="020B0604020104020204" pitchFamily="34" charset="0"/>
            </a:endParaRPr>
          </a:p>
          <a:p>
            <a:pPr>
              <a:spcBef>
                <a:spcPts val="1400"/>
              </a:spcBef>
            </a:pPr>
            <a:endParaRPr lang="en-US" sz="2000" dirty="0"/>
          </a:p>
        </p:txBody>
      </p:sp>
      <p:pic>
        <p:nvPicPr>
          <p:cNvPr id="6" name="Picture 5">
            <a:extLst>
              <a:ext uri="{FF2B5EF4-FFF2-40B4-BE49-F238E27FC236}">
                <a16:creationId xmlns:a16="http://schemas.microsoft.com/office/drawing/2014/main" id="{1243836C-3F51-D4AB-2928-13C2BBE90658}"/>
              </a:ext>
            </a:extLst>
          </p:cNvPr>
          <p:cNvPicPr>
            <a:picLocks noChangeAspect="1"/>
          </p:cNvPicPr>
          <p:nvPr/>
        </p:nvPicPr>
        <p:blipFill>
          <a:blip r:embed="rId2"/>
          <a:stretch>
            <a:fillRect/>
          </a:stretch>
        </p:blipFill>
        <p:spPr>
          <a:xfrm>
            <a:off x="4850564" y="1174301"/>
            <a:ext cx="6697969" cy="5182049"/>
          </a:xfrm>
          <a:prstGeom prst="rect">
            <a:avLst/>
          </a:prstGeom>
        </p:spPr>
      </p:pic>
    </p:spTree>
    <p:extLst>
      <p:ext uri="{BB962C8B-B14F-4D97-AF65-F5344CB8AC3E}">
        <p14:creationId xmlns:p14="http://schemas.microsoft.com/office/powerpoint/2010/main" val="1435658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EFD845-CDCF-8E29-3BB3-6CBC621D594B}"/>
              </a:ext>
            </a:extLst>
          </p:cNvPr>
          <p:cNvPicPr>
            <a:picLocks noChangeAspect="1"/>
          </p:cNvPicPr>
          <p:nvPr/>
        </p:nvPicPr>
        <p:blipFill>
          <a:blip r:embed="rId2"/>
          <a:stretch>
            <a:fillRect/>
          </a:stretch>
        </p:blipFill>
        <p:spPr>
          <a:xfrm>
            <a:off x="5340632" y="1058237"/>
            <a:ext cx="6358019" cy="5663238"/>
          </a:xfrm>
          <a:prstGeom prst="rect">
            <a:avLst/>
          </a:prstGeom>
        </p:spPr>
      </p:pic>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700" dirty="0">
                <a:solidFill>
                  <a:srgbClr val="0B49CB"/>
                </a:solidFill>
                <a:latin typeface="Abadi"/>
                <a:ea typeface="+mn-ea"/>
                <a:cs typeface="+mn-cs"/>
              </a:rPr>
              <a:t>EDA with SQL Results</a:t>
            </a:r>
            <a:endParaRPr kumimoji="0" lang="en-US" sz="3700" b="0" i="0" u="none" strike="noStrike" kern="1200" cap="none" spc="0" normalizeH="0" baseline="0" noProof="0" dirty="0">
              <a:ln>
                <a:noFill/>
              </a:ln>
              <a:solidFill>
                <a:srgbClr val="0B49CB"/>
              </a:solidFill>
              <a:effectLst/>
              <a:uLnTx/>
              <a:uFillTx/>
              <a:latin typeface="Abadi"/>
              <a:ea typeface="+mn-ea"/>
              <a:cs typeface="+mn-cs"/>
            </a:endParaRP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29</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42796" y="1215066"/>
            <a:ext cx="4498507" cy="5264004"/>
          </a:xfrm>
          <a:prstGeom prst="rect">
            <a:avLst/>
          </a:prstGeom>
        </p:spPr>
        <p:txBody>
          <a:bodyPr vert="horz" lIns="91440" tIns="45720" rIns="91440" bIns="45720" rtlCol="0">
            <a:normAutofit fontScale="92500" lnSpcReduction="10000"/>
          </a:bodyPr>
          <a:lstStyle/>
          <a:p>
            <a:pPr marL="0" indent="0">
              <a:buNone/>
            </a:pPr>
            <a:r>
              <a:rPr lang="en-US" sz="2400" dirty="0">
                <a:solidFill>
                  <a:srgbClr val="0B49CB"/>
                </a:solidFill>
                <a:latin typeface="Abadi"/>
              </a:rPr>
              <a:t>2015 Launch Records</a:t>
            </a:r>
          </a:p>
          <a:p>
            <a:pPr>
              <a:spcBef>
                <a:spcPts val="1400"/>
              </a:spcBef>
            </a:pPr>
            <a:r>
              <a:rPr lang="en-US" sz="2200" dirty="0">
                <a:solidFill>
                  <a:schemeClr val="accent3">
                    <a:lumMod val="25000"/>
                  </a:schemeClr>
                </a:solidFill>
                <a:latin typeface="Abadi"/>
              </a:rPr>
              <a:t>We used a combinations of the </a:t>
            </a:r>
            <a:r>
              <a:rPr lang="en-US" sz="2200" b="1" dirty="0">
                <a:solidFill>
                  <a:schemeClr val="accent3">
                    <a:lumMod val="25000"/>
                  </a:schemeClr>
                </a:solidFill>
                <a:latin typeface="Abadi"/>
              </a:rPr>
              <a:t>WHERE</a:t>
            </a:r>
            <a:r>
              <a:rPr lang="en-US" sz="2200" dirty="0">
                <a:solidFill>
                  <a:schemeClr val="accent3">
                    <a:lumMod val="25000"/>
                  </a:schemeClr>
                </a:solidFill>
                <a:latin typeface="Abadi"/>
              </a:rPr>
              <a:t> clause, </a:t>
            </a:r>
            <a:r>
              <a:rPr lang="en-US" sz="2200" b="1" dirty="0">
                <a:solidFill>
                  <a:schemeClr val="accent3">
                    <a:lumMod val="25000"/>
                  </a:schemeClr>
                </a:solidFill>
                <a:latin typeface="Abadi"/>
              </a:rPr>
              <a:t>LIKE</a:t>
            </a:r>
            <a:r>
              <a:rPr lang="en-US" sz="2200" dirty="0">
                <a:solidFill>
                  <a:schemeClr val="accent3">
                    <a:lumMod val="25000"/>
                  </a:schemeClr>
                </a:solidFill>
                <a:latin typeface="Abadi"/>
              </a:rPr>
              <a:t>, </a:t>
            </a:r>
            <a:r>
              <a:rPr lang="en-US" sz="2200" b="1" dirty="0">
                <a:solidFill>
                  <a:schemeClr val="accent3">
                    <a:lumMod val="25000"/>
                  </a:schemeClr>
                </a:solidFill>
                <a:latin typeface="Abadi"/>
              </a:rPr>
              <a:t>AND</a:t>
            </a:r>
            <a:r>
              <a:rPr lang="en-US" sz="2200" dirty="0">
                <a:solidFill>
                  <a:schemeClr val="accent3">
                    <a:lumMod val="25000"/>
                  </a:schemeClr>
                </a:solidFill>
                <a:latin typeface="Abadi"/>
              </a:rPr>
              <a:t>, and </a:t>
            </a:r>
            <a:r>
              <a:rPr lang="en-US" sz="2200" b="1" dirty="0">
                <a:solidFill>
                  <a:schemeClr val="accent3">
                    <a:lumMod val="25000"/>
                  </a:schemeClr>
                </a:solidFill>
                <a:latin typeface="Abadi"/>
              </a:rPr>
              <a:t>BETWEEN</a:t>
            </a:r>
            <a:r>
              <a:rPr lang="en-US" sz="2200" dirty="0">
                <a:solidFill>
                  <a:schemeClr val="accent3">
                    <a:lumMod val="25000"/>
                  </a:schemeClr>
                </a:solidFill>
                <a:latin typeface="Abadi"/>
              </a:rPr>
              <a:t> conditions to filter for failed landing outcomes in drone ship, their booster versions, and launch site names for year 2015</a:t>
            </a:r>
          </a:p>
          <a:p>
            <a:pPr marL="0" indent="0">
              <a:spcBef>
                <a:spcPts val="1400"/>
              </a:spcBef>
              <a:buNone/>
            </a:pPr>
            <a:endParaRPr lang="en-US" sz="2200" dirty="0">
              <a:solidFill>
                <a:schemeClr val="accent3">
                  <a:lumMod val="25000"/>
                </a:schemeClr>
              </a:solidFill>
              <a:latin typeface="Abadi"/>
            </a:endParaRPr>
          </a:p>
          <a:p>
            <a:pPr marL="0" indent="0">
              <a:spcAft>
                <a:spcPts val="600"/>
              </a:spcAft>
              <a:buNone/>
            </a:pPr>
            <a:r>
              <a:rPr lang="en-US" sz="2400" kern="1200" dirty="0">
                <a:solidFill>
                  <a:srgbClr val="0B49CB"/>
                </a:solidFill>
                <a:latin typeface="Abadi" panose="020B0604020104020204" pitchFamily="34" charset="0"/>
                <a:ea typeface="+mj-ea"/>
                <a:cs typeface="+mj-cs"/>
              </a:rPr>
              <a:t>Rank Landing Outcomes Between 2010-06-04 and 2017-03-20</a:t>
            </a:r>
          </a:p>
          <a:p>
            <a:pPr>
              <a:spcBef>
                <a:spcPts val="1400"/>
              </a:spcBef>
            </a:pPr>
            <a:r>
              <a:rPr lang="en-US" sz="2400" dirty="0">
                <a:latin typeface="Abadi" panose="020B0604020104020204" pitchFamily="34" charset="0"/>
              </a:rPr>
              <a:t>We selected Landing outcomes and the </a:t>
            </a:r>
            <a:r>
              <a:rPr lang="en-US" sz="2400" b="1" dirty="0">
                <a:latin typeface="Abadi" panose="020B0604020104020204" pitchFamily="34" charset="0"/>
              </a:rPr>
              <a:t>COUNT</a:t>
            </a:r>
            <a:r>
              <a:rPr lang="en-US" sz="2400" dirty="0">
                <a:latin typeface="Abadi" panose="020B0604020104020204" pitchFamily="34" charset="0"/>
              </a:rPr>
              <a:t> of landing outcomes from the data and used the </a:t>
            </a:r>
            <a:r>
              <a:rPr lang="en-US" sz="2400" b="1" dirty="0">
                <a:latin typeface="Abadi" panose="020B0604020104020204" pitchFamily="34" charset="0"/>
              </a:rPr>
              <a:t>WHERE</a:t>
            </a:r>
            <a:r>
              <a:rPr lang="en-US" sz="2400" dirty="0">
                <a:latin typeface="Abadi" panose="020B0604020104020204" pitchFamily="34" charset="0"/>
              </a:rPr>
              <a:t> clause to filter for landing outcomes </a:t>
            </a:r>
            <a:r>
              <a:rPr lang="en-US" sz="2400" b="1" dirty="0">
                <a:latin typeface="Abadi" panose="020B0604020104020204" pitchFamily="34" charset="0"/>
              </a:rPr>
              <a:t>BETWEEN</a:t>
            </a:r>
            <a:r>
              <a:rPr lang="en-US" sz="2400" dirty="0">
                <a:latin typeface="Abadi" panose="020B0604020104020204" pitchFamily="34" charset="0"/>
              </a:rPr>
              <a:t> 2010-06-04 to 2010-03-20.</a:t>
            </a:r>
          </a:p>
          <a:p>
            <a:pPr marL="0" indent="0">
              <a:spcBef>
                <a:spcPts val="1400"/>
              </a:spcBef>
              <a:buNone/>
            </a:pPr>
            <a:endParaRPr lang="en-US" sz="2200" dirty="0">
              <a:latin typeface="Abadi" panose="020B0604020104020204" pitchFamily="34" charset="0"/>
            </a:endParaRPr>
          </a:p>
          <a:p>
            <a:pPr>
              <a:spcBef>
                <a:spcPts val="1400"/>
              </a:spcBef>
            </a:pPr>
            <a:endParaRPr lang="en-US" sz="2000" dirty="0"/>
          </a:p>
        </p:txBody>
      </p:sp>
    </p:spTree>
    <p:extLst>
      <p:ext uri="{BB962C8B-B14F-4D97-AF65-F5344CB8AC3E}">
        <p14:creationId xmlns:p14="http://schemas.microsoft.com/office/powerpoint/2010/main" val="22520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714772" y="6332572"/>
            <a:ext cx="2743200" cy="401638"/>
          </a:xfrm>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502559"/>
            <a:ext cx="10687961" cy="4816791"/>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methodologies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through API</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with Web Scraping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Wrangling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(EDA) with SQL</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(EDA) with Data Visualization</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Visual Analytics with Folium</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Machine Learning Prediction</a:t>
            </a:r>
          </a:p>
          <a:p>
            <a:pPr>
              <a:lnSpc>
                <a:spcPct val="100000"/>
              </a:lnSpc>
              <a:spcBef>
                <a:spcPts val="1400"/>
              </a:spcBef>
              <a:buFont typeface="Arial" panose="020B0604020202020204" pitchFamily="34" charset="0"/>
              <a:buChar char="•"/>
            </a:pPr>
            <a:r>
              <a:rPr lang="en-US" sz="2200" dirty="0">
                <a:solidFill>
                  <a:schemeClr val="accent3">
                    <a:lumMod val="25000"/>
                  </a:schemeClr>
                </a:solidFill>
                <a:latin typeface="Abadi" panose="020B0604020104020204" pitchFamily="34" charset="0"/>
              </a:rPr>
              <a:t>Summary of all results</a:t>
            </a:r>
            <a:endParaRPr lang="en-US" sz="1800" dirty="0">
              <a:solidFill>
                <a:schemeClr val="accent3">
                  <a:lumMod val="25000"/>
                </a:schemeClr>
              </a:solidFill>
              <a:latin typeface="Abadi" panose="020B0604020104020204" pitchFamily="34" charset="0"/>
            </a:endParaRP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(EDA) result</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analytics in screenshots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Predictive Analytics result</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dirty="0">
              <a:solidFill>
                <a:srgbClr val="0B49CB"/>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8D8883-B909-AFEE-9140-9CCA996A3CCA}"/>
              </a:ext>
            </a:extLst>
          </p:cNvPr>
          <p:cNvSpPr txBox="1"/>
          <p:nvPr/>
        </p:nvSpPr>
        <p:spPr>
          <a:xfrm>
            <a:off x="440152" y="895557"/>
            <a:ext cx="3881336" cy="2062103"/>
          </a:xfrm>
          <a:prstGeom prst="rect">
            <a:avLst/>
          </a:prstGeom>
          <a:noFill/>
        </p:spPr>
        <p:txBody>
          <a:bodyPr wrap="square" rtlCol="0">
            <a:spAutoFit/>
          </a:bodyPr>
          <a:lstStyle/>
          <a:p>
            <a:r>
              <a:rPr lang="en-US" sz="3200" dirty="0">
                <a:solidFill>
                  <a:schemeClr val="bg1"/>
                </a:solidFill>
              </a:rPr>
              <a:t>Results:</a:t>
            </a:r>
          </a:p>
          <a:p>
            <a:endParaRPr lang="en-US" sz="3200" dirty="0">
              <a:solidFill>
                <a:schemeClr val="bg1"/>
              </a:solidFill>
            </a:endParaRPr>
          </a:p>
          <a:p>
            <a:r>
              <a:rPr lang="en-US" sz="3200" dirty="0">
                <a:solidFill>
                  <a:schemeClr val="bg1"/>
                </a:solidFill>
              </a:rPr>
              <a:t>Launch Sites</a:t>
            </a:r>
          </a:p>
          <a:p>
            <a:r>
              <a:rPr lang="en-US" sz="3200" dirty="0">
                <a:solidFill>
                  <a:schemeClr val="bg1"/>
                </a:solidFill>
              </a:rPr>
              <a:t>Proximities Analysis</a:t>
            </a:r>
            <a:endParaRPr lang="en-GB" sz="3200" dirty="0">
              <a:solidFill>
                <a:schemeClr val="bg1"/>
              </a:solidFill>
            </a:endParaRPr>
          </a:p>
        </p:txBody>
      </p:sp>
    </p:spTree>
    <p:extLst>
      <p:ext uri="{BB962C8B-B14F-4D97-AF65-F5344CB8AC3E}">
        <p14:creationId xmlns:p14="http://schemas.microsoft.com/office/powerpoint/2010/main" val="4055928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31</a:t>
            </a:fld>
            <a:endParaRPr lang="en-US"/>
          </a:p>
        </p:txBody>
      </p:sp>
      <p:pic>
        <p:nvPicPr>
          <p:cNvPr id="6" name="Content Placeholder 5">
            <a:extLst>
              <a:ext uri="{FF2B5EF4-FFF2-40B4-BE49-F238E27FC236}">
                <a16:creationId xmlns:a16="http://schemas.microsoft.com/office/drawing/2014/main" id="{470AB9A3-B553-4971-BB03-177421E4971B}"/>
              </a:ext>
            </a:extLst>
          </p:cNvPr>
          <p:cNvPicPr>
            <a:picLocks noGrp="1" noChangeAspect="1"/>
          </p:cNvPicPr>
          <p:nvPr>
            <p:ph idx="4294967295"/>
          </p:nvPr>
        </p:nvPicPr>
        <p:blipFill>
          <a:blip r:embed="rId3"/>
          <a:stretch>
            <a:fillRect/>
          </a:stretch>
        </p:blipFill>
        <p:spPr>
          <a:xfrm>
            <a:off x="838200" y="1601300"/>
            <a:ext cx="10515600" cy="4718050"/>
          </a:xfrm>
          <a:prstGeom prst="rect">
            <a:avLst/>
          </a:prstGeom>
        </p:spPr>
      </p:pic>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sites global map markers</a:t>
            </a:r>
          </a:p>
        </p:txBody>
      </p:sp>
    </p:spTree>
    <p:extLst>
      <p:ext uri="{BB962C8B-B14F-4D97-AF65-F5344CB8AC3E}">
        <p14:creationId xmlns:p14="http://schemas.microsoft.com/office/powerpoint/2010/main" val="981671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32</a:t>
            </a:fld>
            <a:endParaRPr lang="en-US"/>
          </a:p>
        </p:txBody>
      </p:sp>
      <p:pic>
        <p:nvPicPr>
          <p:cNvPr id="4" name="Content Placeholder 3">
            <a:extLst>
              <a:ext uri="{FF2B5EF4-FFF2-40B4-BE49-F238E27FC236}">
                <a16:creationId xmlns:a16="http://schemas.microsoft.com/office/drawing/2014/main" id="{545859BE-C488-4415-B455-A8E223C13405}"/>
              </a:ext>
            </a:extLst>
          </p:cNvPr>
          <p:cNvPicPr>
            <a:picLocks noGrp="1" noChangeAspect="1"/>
          </p:cNvPicPr>
          <p:nvPr>
            <p:ph idx="4294967295"/>
          </p:nvPr>
        </p:nvPicPr>
        <p:blipFill>
          <a:blip r:embed="rId3"/>
          <a:stretch>
            <a:fillRect/>
          </a:stretch>
        </p:blipFill>
        <p:spPr>
          <a:xfrm>
            <a:off x="751681" y="1547325"/>
            <a:ext cx="10688637" cy="4772025"/>
          </a:xfrm>
          <a:prstGeom prst="rect">
            <a:avLst/>
          </a:prstGeom>
        </p:spPr>
      </p:pic>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Markers showing launch sites with color labels</a:t>
            </a:r>
          </a:p>
        </p:txBody>
      </p:sp>
    </p:spTree>
    <p:extLst>
      <p:ext uri="{BB962C8B-B14F-4D97-AF65-F5344CB8AC3E}">
        <p14:creationId xmlns:p14="http://schemas.microsoft.com/office/powerpoint/2010/main" val="239597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33</a:t>
            </a:fld>
            <a:endParaRPr lang="en-US"/>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distance to landmarks</a:t>
            </a:r>
          </a:p>
        </p:txBody>
      </p:sp>
      <p:pic>
        <p:nvPicPr>
          <p:cNvPr id="2" name="Content Placeholder 3">
            <a:extLst>
              <a:ext uri="{FF2B5EF4-FFF2-40B4-BE49-F238E27FC236}">
                <a16:creationId xmlns:a16="http://schemas.microsoft.com/office/drawing/2014/main" id="{E4D38CE2-22CD-0AFF-3F15-39CB21597599}"/>
              </a:ext>
            </a:extLst>
          </p:cNvPr>
          <p:cNvPicPr>
            <a:picLocks noChangeAspect="1"/>
          </p:cNvPicPr>
          <p:nvPr/>
        </p:nvPicPr>
        <p:blipFill>
          <a:blip r:embed="rId3"/>
          <a:stretch>
            <a:fillRect/>
          </a:stretch>
        </p:blipFill>
        <p:spPr>
          <a:xfrm>
            <a:off x="981942" y="1404466"/>
            <a:ext cx="10091738" cy="5065713"/>
          </a:xfrm>
          <a:prstGeom prst="rect">
            <a:avLst/>
          </a:prstGeom>
        </p:spPr>
      </p:pic>
    </p:spTree>
    <p:extLst>
      <p:ext uri="{BB962C8B-B14F-4D97-AF65-F5344CB8AC3E}">
        <p14:creationId xmlns:p14="http://schemas.microsoft.com/office/powerpoint/2010/main" val="2957914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8D8883-B909-AFEE-9140-9CCA996A3CCA}"/>
              </a:ext>
            </a:extLst>
          </p:cNvPr>
          <p:cNvSpPr txBox="1"/>
          <p:nvPr/>
        </p:nvSpPr>
        <p:spPr>
          <a:xfrm>
            <a:off x="440152" y="895557"/>
            <a:ext cx="3881336" cy="2062103"/>
          </a:xfrm>
          <a:prstGeom prst="rect">
            <a:avLst/>
          </a:prstGeom>
          <a:noFill/>
        </p:spPr>
        <p:txBody>
          <a:bodyPr wrap="square" rtlCol="0">
            <a:spAutoFit/>
          </a:bodyPr>
          <a:lstStyle/>
          <a:p>
            <a:r>
              <a:rPr lang="en-US" sz="3200" dirty="0">
                <a:solidFill>
                  <a:schemeClr val="bg1"/>
                </a:solidFill>
              </a:rPr>
              <a:t>Results:</a:t>
            </a:r>
          </a:p>
          <a:p>
            <a:endParaRPr lang="en-US" sz="3200" dirty="0">
              <a:solidFill>
                <a:schemeClr val="bg1"/>
              </a:solidFill>
            </a:endParaRPr>
          </a:p>
          <a:p>
            <a:r>
              <a:rPr lang="en-US" sz="3200" dirty="0">
                <a:solidFill>
                  <a:schemeClr val="bg1"/>
                </a:solidFill>
              </a:rPr>
              <a:t>Build a dashboard with Plotly Dash</a:t>
            </a:r>
            <a:endParaRPr lang="en-GB" sz="3200" dirty="0">
              <a:solidFill>
                <a:schemeClr val="bg1"/>
              </a:solidFill>
            </a:endParaRPr>
          </a:p>
        </p:txBody>
      </p:sp>
    </p:spTree>
    <p:extLst>
      <p:ext uri="{BB962C8B-B14F-4D97-AF65-F5344CB8AC3E}">
        <p14:creationId xmlns:p14="http://schemas.microsoft.com/office/powerpoint/2010/main" val="837708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35</a:t>
            </a:fld>
            <a:endParaRPr lang="en-US"/>
          </a:p>
        </p:txBody>
      </p:sp>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ph idx="4294967295"/>
          </p:nvPr>
        </p:nvPicPr>
        <p:blipFill>
          <a:blip r:embed="rId3"/>
          <a:stretch>
            <a:fillRect/>
          </a:stretch>
        </p:blipFill>
        <p:spPr>
          <a:xfrm>
            <a:off x="684286" y="1454150"/>
            <a:ext cx="10687050" cy="4772025"/>
          </a:xfrm>
          <a:prstGeom prst="rect">
            <a:avLst/>
          </a:prstGeom>
        </p:spPr>
      </p:pic>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631825"/>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success percentage achieved by each launch site</a:t>
            </a:r>
          </a:p>
        </p:txBody>
      </p:sp>
    </p:spTree>
    <p:extLst>
      <p:ext uri="{BB962C8B-B14F-4D97-AF65-F5344CB8AC3E}">
        <p14:creationId xmlns:p14="http://schemas.microsoft.com/office/powerpoint/2010/main" val="700132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36</a:t>
            </a:fld>
            <a:endParaRPr lang="en-US"/>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838200" y="63046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Launch site with the highest launch success ratio</a:t>
            </a:r>
          </a:p>
        </p:txBody>
      </p:sp>
      <p:pic>
        <p:nvPicPr>
          <p:cNvPr id="2" name="Content Placeholder 3">
            <a:extLst>
              <a:ext uri="{FF2B5EF4-FFF2-40B4-BE49-F238E27FC236}">
                <a16:creationId xmlns:a16="http://schemas.microsoft.com/office/drawing/2014/main" id="{100D841D-C05E-CFD7-12C3-B4334C589F56}"/>
              </a:ext>
            </a:extLst>
          </p:cNvPr>
          <p:cNvPicPr>
            <a:picLocks noChangeAspect="1"/>
          </p:cNvPicPr>
          <p:nvPr/>
        </p:nvPicPr>
        <p:blipFill>
          <a:blip r:embed="rId3"/>
          <a:stretch>
            <a:fillRect/>
          </a:stretch>
        </p:blipFill>
        <p:spPr>
          <a:xfrm>
            <a:off x="2200275" y="1512778"/>
            <a:ext cx="7791450" cy="4440237"/>
          </a:xfrm>
          <a:prstGeom prst="rect">
            <a:avLst/>
          </a:prstGeom>
        </p:spPr>
      </p:pic>
    </p:spTree>
    <p:extLst>
      <p:ext uri="{BB962C8B-B14F-4D97-AF65-F5344CB8AC3E}">
        <p14:creationId xmlns:p14="http://schemas.microsoft.com/office/powerpoint/2010/main" val="3458906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37</a:t>
            </a:fld>
            <a:endParaRPr lang="en-US"/>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664667" y="538133"/>
            <a:ext cx="10862665" cy="1118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2500" kern="1200" dirty="0">
                <a:solidFill>
                  <a:srgbClr val="0B49CB"/>
                </a:solidFill>
                <a:latin typeface="Abadi" panose="020B0604020104020204" pitchFamily="34" charset="0"/>
                <a:ea typeface="+mj-ea"/>
                <a:cs typeface="+mj-cs"/>
              </a:rPr>
              <a:t>Scatter plot of Payload vs Launch Outcome for all sites, with different payload selected in the range slider</a:t>
            </a:r>
          </a:p>
          <a:p>
            <a:endParaRPr lang="en-US" dirty="0">
              <a:solidFill>
                <a:srgbClr val="0B49CB"/>
              </a:solidFill>
              <a:latin typeface="Abadi"/>
            </a:endParaRPr>
          </a:p>
        </p:txBody>
      </p:sp>
      <p:pic>
        <p:nvPicPr>
          <p:cNvPr id="4" name="Content Placeholder 3" descr="Graphical user interface, application&#10;&#10;Description automatically generated">
            <a:extLst>
              <a:ext uri="{FF2B5EF4-FFF2-40B4-BE49-F238E27FC236}">
                <a16:creationId xmlns:a16="http://schemas.microsoft.com/office/drawing/2014/main" id="{159ACB49-A6E4-4262-F2E1-A999F42BCF99}"/>
              </a:ext>
            </a:extLst>
          </p:cNvPr>
          <p:cNvPicPr>
            <a:picLocks noChangeAspect="1"/>
          </p:cNvPicPr>
          <p:nvPr/>
        </p:nvPicPr>
        <p:blipFill>
          <a:blip r:embed="rId3"/>
          <a:stretch>
            <a:fillRect/>
          </a:stretch>
        </p:blipFill>
        <p:spPr>
          <a:xfrm>
            <a:off x="838199" y="1657077"/>
            <a:ext cx="10515600" cy="3786188"/>
          </a:xfrm>
          <a:prstGeom prst="rect">
            <a:avLst/>
          </a:prstGeom>
        </p:spPr>
      </p:pic>
    </p:spTree>
    <p:extLst>
      <p:ext uri="{BB962C8B-B14F-4D97-AF65-F5344CB8AC3E}">
        <p14:creationId xmlns:p14="http://schemas.microsoft.com/office/powerpoint/2010/main" val="1513334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8D8883-B909-AFEE-9140-9CCA996A3CCA}"/>
              </a:ext>
            </a:extLst>
          </p:cNvPr>
          <p:cNvSpPr txBox="1"/>
          <p:nvPr/>
        </p:nvSpPr>
        <p:spPr>
          <a:xfrm>
            <a:off x="440152" y="895557"/>
            <a:ext cx="3881336" cy="2062103"/>
          </a:xfrm>
          <a:prstGeom prst="rect">
            <a:avLst/>
          </a:prstGeom>
          <a:noFill/>
        </p:spPr>
        <p:txBody>
          <a:bodyPr wrap="square" rtlCol="0">
            <a:spAutoFit/>
          </a:bodyPr>
          <a:lstStyle/>
          <a:p>
            <a:r>
              <a:rPr lang="en-US" sz="3200" dirty="0">
                <a:solidFill>
                  <a:schemeClr val="bg1"/>
                </a:solidFill>
              </a:rPr>
              <a:t>Results:</a:t>
            </a:r>
          </a:p>
          <a:p>
            <a:endParaRPr lang="en-US" sz="3200" dirty="0">
              <a:solidFill>
                <a:schemeClr val="bg1"/>
              </a:solidFill>
            </a:endParaRPr>
          </a:p>
          <a:p>
            <a:r>
              <a:rPr lang="en-US" sz="3200" dirty="0">
                <a:solidFill>
                  <a:schemeClr val="bg1"/>
                </a:solidFill>
              </a:rPr>
              <a:t>Predictive Analysis</a:t>
            </a:r>
          </a:p>
          <a:p>
            <a:r>
              <a:rPr lang="en-US" sz="3200" dirty="0">
                <a:solidFill>
                  <a:schemeClr val="bg1"/>
                </a:solidFill>
              </a:rPr>
              <a:t>(Classification)</a:t>
            </a:r>
            <a:endParaRPr lang="en-GB" sz="3200" dirty="0">
              <a:solidFill>
                <a:schemeClr val="bg1"/>
              </a:solidFill>
            </a:endParaRPr>
          </a:p>
        </p:txBody>
      </p:sp>
    </p:spTree>
    <p:extLst>
      <p:ext uri="{BB962C8B-B14F-4D97-AF65-F5344CB8AC3E}">
        <p14:creationId xmlns:p14="http://schemas.microsoft.com/office/powerpoint/2010/main" val="3490032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39</a:t>
            </a:fld>
            <a:endParaRPr lang="en-US"/>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838199" y="656801"/>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000" kern="1200" dirty="0">
                <a:solidFill>
                  <a:srgbClr val="0B49CB"/>
                </a:solidFill>
                <a:latin typeface="Abadi" panose="020B0604020104020204" pitchFamily="34" charset="0"/>
                <a:ea typeface="+mj-ea"/>
                <a:cs typeface="+mj-cs"/>
              </a:rPr>
              <a:t>Classification Accuracy</a:t>
            </a:r>
          </a:p>
        </p:txBody>
      </p:sp>
      <p:sp>
        <p:nvSpPr>
          <p:cNvPr id="4" name="TextBox 3">
            <a:extLst>
              <a:ext uri="{FF2B5EF4-FFF2-40B4-BE49-F238E27FC236}">
                <a16:creationId xmlns:a16="http://schemas.microsoft.com/office/drawing/2014/main" id="{4769DB59-4116-8787-88D3-BC03A640A037}"/>
              </a:ext>
            </a:extLst>
          </p:cNvPr>
          <p:cNvSpPr txBox="1"/>
          <p:nvPr/>
        </p:nvSpPr>
        <p:spPr>
          <a:xfrm>
            <a:off x="1062086" y="1423447"/>
            <a:ext cx="10067827" cy="1046440"/>
          </a:xfrm>
          <a:prstGeom prst="rect">
            <a:avLst/>
          </a:prstGeom>
          <a:noFill/>
        </p:spPr>
        <p:txBody>
          <a:bodyPr wrap="square" rtlCol="0">
            <a:spAutoFit/>
          </a:bodyPr>
          <a:lstStyle/>
          <a:p>
            <a:r>
              <a:rPr lang="en-US" sz="2200" dirty="0">
                <a:latin typeface="Abadi" panose="020B0604020104020204" pitchFamily="34" charset="0"/>
              </a:rPr>
              <a:t>The decision tree classifier is the model with the highest classification accuracy for this task.</a:t>
            </a:r>
          </a:p>
          <a:p>
            <a:endParaRPr lang="en-GB" dirty="0"/>
          </a:p>
        </p:txBody>
      </p:sp>
      <p:pic>
        <p:nvPicPr>
          <p:cNvPr id="5" name="Picture 4">
            <a:extLst>
              <a:ext uri="{FF2B5EF4-FFF2-40B4-BE49-F238E27FC236}">
                <a16:creationId xmlns:a16="http://schemas.microsoft.com/office/drawing/2014/main" id="{5141CFB4-BF6B-A1ED-0C6A-FBEA15E2298E}"/>
              </a:ext>
            </a:extLst>
          </p:cNvPr>
          <p:cNvPicPr>
            <a:picLocks noChangeAspect="1"/>
          </p:cNvPicPr>
          <p:nvPr/>
        </p:nvPicPr>
        <p:blipFill>
          <a:blip r:embed="rId3"/>
          <a:stretch>
            <a:fillRect/>
          </a:stretch>
        </p:blipFill>
        <p:spPr>
          <a:xfrm>
            <a:off x="513587" y="2348149"/>
            <a:ext cx="11164824" cy="3321534"/>
          </a:xfrm>
          <a:prstGeom prst="rect">
            <a:avLst/>
          </a:prstGeom>
        </p:spPr>
      </p:pic>
    </p:spTree>
    <p:extLst>
      <p:ext uri="{BB962C8B-B14F-4D97-AF65-F5344CB8AC3E}">
        <p14:creationId xmlns:p14="http://schemas.microsoft.com/office/powerpoint/2010/main" val="236138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530575"/>
            <a:ext cx="9766360" cy="4494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Project background and context</a:t>
            </a:r>
          </a:p>
          <a:p>
            <a:pPr marL="457200" lvl="1" indent="0" algn="just">
              <a:spcBef>
                <a:spcPts val="1400"/>
              </a:spcBef>
              <a:buNone/>
            </a:pPr>
            <a:r>
              <a:rPr lang="en-US" sz="1800" dirty="0">
                <a:solidFill>
                  <a:schemeClr val="accent3">
                    <a:lumMod val="25000"/>
                  </a:schemeClr>
                </a:solidFill>
                <a:latin typeface="Abadi" panose="020B0604020104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200" dirty="0">
                <a:solidFill>
                  <a:schemeClr val="accent3">
                    <a:lumMod val="25000"/>
                  </a:schemeClr>
                </a:solidFill>
                <a:latin typeface="Abadi" panose="020B0604020104020204" pitchFamily="34" charset="0"/>
              </a:rPr>
              <a:t>Problems you want to find answers</a:t>
            </a:r>
          </a:p>
          <a:p>
            <a:pPr lvl="1">
              <a:spcBef>
                <a:spcPts val="1400"/>
              </a:spcBef>
              <a:buFontTx/>
              <a:buChar char="-"/>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buFontTx/>
              <a:buChar char="-"/>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buFontTx/>
              <a:buChar char="-"/>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933095" y="1420890"/>
            <a:ext cx="10325808" cy="1091153"/>
          </a:xfrm>
          <a:prstGeom prst="rect">
            <a:avLst/>
          </a:prstGeom>
        </p:spPr>
        <p:txBody>
          <a:bodyPr>
            <a:normAutofit lnSpcReduction="10000"/>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The confusion matrix for the decision tree classifier shows that the classifier can distinguish between the different classes. The major problem is the false positives i.e., unsuccessful landing marked as successful landing by the classifier.</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714487"/>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3"/>
          <a:stretch>
            <a:fillRect/>
          </a:stretch>
        </p:blipFill>
        <p:spPr>
          <a:xfrm>
            <a:off x="3805643" y="2669397"/>
            <a:ext cx="4580713" cy="3313460"/>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506538"/>
            <a:ext cx="10515600" cy="4519612"/>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We can conclude that:</a:t>
            </a:r>
          </a:p>
          <a:p>
            <a:pPr>
              <a:lnSpc>
                <a:spcPct val="100000"/>
              </a:lnSpc>
              <a:spcBef>
                <a:spcPts val="1400"/>
              </a:spcBef>
            </a:pPr>
            <a:r>
              <a:rPr lang="en-US" sz="2200" dirty="0">
                <a:solidFill>
                  <a:schemeClr val="accent3">
                    <a:lumMod val="25000"/>
                  </a:schemeClr>
                </a:solidFill>
                <a:latin typeface="Abadi" panose="020B0604020104020204" pitchFamily="34" charset="0"/>
              </a:rPr>
              <a:t>The larger the flight amount at a launch site, the greater the success rate at a launch site.</a:t>
            </a:r>
          </a:p>
          <a:p>
            <a:pPr>
              <a:lnSpc>
                <a:spcPct val="100000"/>
              </a:lnSpc>
              <a:spcBef>
                <a:spcPts val="1400"/>
              </a:spcBef>
            </a:pPr>
            <a:r>
              <a:rPr lang="en-US" sz="2200" dirty="0">
                <a:latin typeface="Abadi" panose="020B0604020104020204" pitchFamily="34" charset="0"/>
              </a:rPr>
              <a:t>Launch success rate started to increase in 2013 till 2020.</a:t>
            </a:r>
          </a:p>
          <a:p>
            <a:pPr>
              <a:lnSpc>
                <a:spcPct val="100000"/>
              </a:lnSpc>
              <a:spcBef>
                <a:spcPts val="1400"/>
              </a:spcBef>
            </a:pPr>
            <a:r>
              <a:rPr lang="en-US" sz="2200" dirty="0">
                <a:solidFill>
                  <a:schemeClr val="accent3">
                    <a:lumMod val="25000"/>
                  </a:schemeClr>
                </a:solidFill>
                <a:latin typeface="Abadi" panose="020B0604020104020204" pitchFamily="34" charset="0"/>
              </a:rPr>
              <a:t>Orbits </a:t>
            </a:r>
            <a:r>
              <a:rPr lang="en-US" sz="2200" dirty="0">
                <a:latin typeface="Abadi" panose="020B0604020104020204" pitchFamily="34" charset="0"/>
              </a:rPr>
              <a:t>ES-L1, GEO, HEO, SSO, VLEO had the most success rate.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KSC LC-39A had the most successful launches of any sites.</a:t>
            </a:r>
          </a:p>
          <a:p>
            <a:pPr>
              <a:lnSpc>
                <a:spcPct val="100000"/>
              </a:lnSpc>
              <a:spcBef>
                <a:spcPts val="1400"/>
              </a:spcBef>
            </a:pPr>
            <a:r>
              <a:rPr lang="en-US" sz="2200" dirty="0">
                <a:solidFill>
                  <a:schemeClr val="accent3">
                    <a:lumMod val="25000"/>
                  </a:schemeClr>
                </a:solidFill>
                <a:latin typeface="Abadi" panose="020B0604020104020204" pitchFamily="34" charset="0"/>
              </a:rPr>
              <a:t>The Decision Tree classifier is the best machine learning algorithm for this task.</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8D8883-B909-AFEE-9140-9CCA996A3CCA}"/>
              </a:ext>
            </a:extLst>
          </p:cNvPr>
          <p:cNvSpPr txBox="1"/>
          <p:nvPr/>
        </p:nvSpPr>
        <p:spPr>
          <a:xfrm>
            <a:off x="600407" y="2328431"/>
            <a:ext cx="3881336" cy="584775"/>
          </a:xfrm>
          <a:prstGeom prst="rect">
            <a:avLst/>
          </a:prstGeom>
          <a:noFill/>
        </p:spPr>
        <p:txBody>
          <a:bodyPr wrap="square" rtlCol="0">
            <a:spAutoFit/>
          </a:bodyPr>
          <a:lstStyle/>
          <a:p>
            <a:r>
              <a:rPr lang="en-US" sz="3200" dirty="0">
                <a:solidFill>
                  <a:schemeClr val="bg1"/>
                </a:solidFill>
              </a:rPr>
              <a:t>Thank you.</a:t>
            </a:r>
            <a:endParaRPr lang="en-GB" sz="3200" dirty="0">
              <a:solidFill>
                <a:schemeClr val="bg1"/>
              </a:solidFill>
            </a:endParaRPr>
          </a:p>
        </p:txBody>
      </p:sp>
    </p:spTree>
    <p:extLst>
      <p:ext uri="{BB962C8B-B14F-4D97-AF65-F5344CB8AC3E}">
        <p14:creationId xmlns:p14="http://schemas.microsoft.com/office/powerpoint/2010/main" val="47451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8D8883-B909-AFEE-9140-9CCA996A3CCA}"/>
              </a:ext>
            </a:extLst>
          </p:cNvPr>
          <p:cNvSpPr txBox="1"/>
          <p:nvPr/>
        </p:nvSpPr>
        <p:spPr>
          <a:xfrm>
            <a:off x="543846" y="2297626"/>
            <a:ext cx="3881336" cy="584775"/>
          </a:xfrm>
          <a:prstGeom prst="rect">
            <a:avLst/>
          </a:prstGeom>
          <a:noFill/>
        </p:spPr>
        <p:txBody>
          <a:bodyPr wrap="square" rtlCol="0">
            <a:spAutoFit/>
          </a:bodyPr>
          <a:lstStyle/>
          <a:p>
            <a:r>
              <a:rPr lang="en-US" sz="3200" dirty="0">
                <a:solidFill>
                  <a:schemeClr val="bg1"/>
                </a:solidFill>
              </a:rPr>
              <a:t>Methodology</a:t>
            </a:r>
            <a:endParaRPr lang="en-GB" sz="3200" dirty="0">
              <a:solidFill>
                <a:schemeClr val="bg1"/>
              </a:solidFill>
            </a:endParaRPr>
          </a:p>
        </p:txBody>
      </p:sp>
    </p:spTree>
    <p:extLst>
      <p:ext uri="{BB962C8B-B14F-4D97-AF65-F5344CB8AC3E}">
        <p14:creationId xmlns:p14="http://schemas.microsoft.com/office/powerpoint/2010/main" val="95468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6</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badi"/>
              </a:rPr>
              <a:t>Executive Summary</a:t>
            </a:r>
          </a:p>
          <a:p>
            <a:pPr>
              <a:lnSpc>
                <a:spcPct val="120000"/>
              </a:lnSpc>
              <a:spcBef>
                <a:spcPts val="1400"/>
              </a:spcBef>
            </a:pPr>
            <a:r>
              <a:rPr lang="en-US" sz="8800" dirty="0">
                <a:solidFill>
                  <a:schemeClr val="accent3">
                    <a:lumMod val="25000"/>
                  </a:schemeClr>
                </a:solidFill>
                <a:latin typeface="Abadi"/>
              </a:rPr>
              <a:t>Data collection methodology:</a:t>
            </a:r>
          </a:p>
          <a:p>
            <a:pPr lvl="1">
              <a:lnSpc>
                <a:spcPct val="120000"/>
              </a:lnSpc>
              <a:spcBef>
                <a:spcPts val="1400"/>
              </a:spcBef>
            </a:pPr>
            <a:r>
              <a:rPr lang="en-US" sz="7600" dirty="0">
                <a:solidFill>
                  <a:schemeClr val="bg2">
                    <a:lumMod val="50000"/>
                  </a:schemeClr>
                </a:solidFill>
                <a:latin typeface="Abadi"/>
              </a:rPr>
              <a:t>Data was collected using SpaceX API and web scraping from Wikipedia. </a:t>
            </a:r>
          </a:p>
          <a:p>
            <a:pPr>
              <a:lnSpc>
                <a:spcPct val="120000"/>
              </a:lnSpc>
              <a:spcBef>
                <a:spcPts val="1400"/>
              </a:spcBef>
            </a:pPr>
            <a:r>
              <a:rPr lang="en-US" sz="8800" dirty="0">
                <a:solidFill>
                  <a:schemeClr val="accent3">
                    <a:lumMod val="25000"/>
                  </a:schemeClr>
                </a:solidFill>
                <a:latin typeface="Abadi"/>
              </a:rPr>
              <a:t>Perform data wrangling</a:t>
            </a:r>
          </a:p>
          <a:p>
            <a:pPr lvl="1">
              <a:lnSpc>
                <a:spcPct val="120000"/>
              </a:lnSpc>
              <a:spcBef>
                <a:spcPts val="1400"/>
              </a:spcBef>
            </a:pPr>
            <a:r>
              <a:rPr lang="en-US" sz="7600" dirty="0">
                <a:solidFill>
                  <a:schemeClr val="bg2">
                    <a:lumMod val="50000"/>
                  </a:schemeClr>
                </a:solidFill>
                <a:latin typeface="Abadi"/>
              </a:rPr>
              <a:t>One-hot encoding was applied to categorical features</a:t>
            </a:r>
          </a:p>
          <a:p>
            <a:pPr>
              <a:lnSpc>
                <a:spcPct val="120000"/>
              </a:lnSpc>
              <a:spcBef>
                <a:spcPts val="1400"/>
              </a:spcBef>
            </a:pPr>
            <a:r>
              <a:rPr lang="en-US" sz="88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800" dirty="0">
                <a:solidFill>
                  <a:schemeClr val="accent3">
                    <a:lumMod val="25000"/>
                  </a:schemeClr>
                </a:solidFill>
                <a:latin typeface="Abadi"/>
              </a:rPr>
              <a:t>Perform interactive visual analytics using Folium and Plotly Dash</a:t>
            </a:r>
          </a:p>
          <a:p>
            <a:pPr>
              <a:lnSpc>
                <a:spcPct val="120000"/>
              </a:lnSpc>
              <a:spcBef>
                <a:spcPts val="1400"/>
              </a:spcBef>
            </a:pPr>
            <a:r>
              <a:rPr lang="en-US" sz="8800" dirty="0">
                <a:solidFill>
                  <a:schemeClr val="accent3">
                    <a:lumMod val="25000"/>
                  </a:schemeClr>
                </a:solidFill>
                <a:latin typeface="Abadi"/>
              </a:rPr>
              <a:t>Perform predictive analysis using classification models</a:t>
            </a:r>
          </a:p>
          <a:p>
            <a:pPr lvl="1">
              <a:lnSpc>
                <a:spcPct val="120000"/>
              </a:lnSpc>
              <a:spcBef>
                <a:spcPts val="1400"/>
              </a:spcBef>
            </a:pPr>
            <a:r>
              <a:rPr lang="en-US" sz="7600" dirty="0">
                <a:solidFill>
                  <a:schemeClr val="bg2">
                    <a:lumMod val="50000"/>
                  </a:schemeClr>
                </a:solidFill>
                <a:latin typeface="Abadi"/>
              </a:rPr>
              <a:t>How to build, tune, evaluate classification models</a:t>
            </a:r>
          </a:p>
          <a:p>
            <a:pPr>
              <a:lnSpc>
                <a:spcPct val="120000"/>
              </a:lnSpc>
              <a:spcBef>
                <a:spcPts val="1400"/>
              </a:spcBef>
            </a:pPr>
            <a:endParaRPr lang="en-US" sz="88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543249"/>
            <a:ext cx="10218738" cy="4773613"/>
          </a:xfrm>
          <a:prstGeom prst="rect">
            <a:avLst/>
          </a:prstGeom>
        </p:spPr>
        <p:txBody>
          <a:bodyPr/>
          <a:lstStyle/>
          <a:p>
            <a:pPr algn="just">
              <a:lnSpc>
                <a:spcPct val="100000"/>
              </a:lnSpc>
              <a:spcBef>
                <a:spcPts val="1400"/>
              </a:spcBef>
            </a:pPr>
            <a:r>
              <a:rPr lang="en-US" sz="2200" dirty="0">
                <a:solidFill>
                  <a:schemeClr val="accent3">
                    <a:lumMod val="25000"/>
                  </a:schemeClr>
                </a:solidFill>
                <a:latin typeface="Abadi" panose="020B0604020104020204" pitchFamily="34" charset="0"/>
              </a:rPr>
              <a:t>The data was collected using various methods</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Data collection was done using get request to the SpaceX API.</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Next, we decoded the response content as a Json using .json() function call and turn it into a pandas dataframe using .</a:t>
            </a:r>
            <a:r>
              <a:rPr lang="en-US" sz="1900" dirty="0" err="1">
                <a:solidFill>
                  <a:schemeClr val="accent3">
                    <a:lumMod val="25000"/>
                  </a:schemeClr>
                </a:solidFill>
                <a:latin typeface="Abadi" panose="020B0604020104020204" pitchFamily="34" charset="0"/>
              </a:rPr>
              <a:t>json_normalize</a:t>
            </a:r>
            <a:r>
              <a:rPr lang="en-US" sz="1900" dirty="0">
                <a:solidFill>
                  <a:schemeClr val="accent3">
                    <a:lumMod val="25000"/>
                  </a:schemeClr>
                </a:solidFill>
                <a:latin typeface="Abadi" panose="020B0604020104020204" pitchFamily="34" charset="0"/>
              </a:rPr>
              <a:t>().</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We then cleaned the data, checked for missing values and fill in missing values where necessary.</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In addition, we performed web scraping from Wikipedia for Falcon 9 launch records with BeautifulSoup. </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The objective was to extract the launch records as HTML table, parse the table and convert it to a pandas dataframe for future analysis.</a:t>
            </a:r>
          </a:p>
          <a:p>
            <a:pPr lvl="1">
              <a:lnSpc>
                <a:spcPct val="100000"/>
              </a:lnSpc>
              <a:spcBef>
                <a:spcPts val="1400"/>
              </a:spcBef>
              <a:buFontTx/>
              <a:buChar char="-"/>
            </a:pPr>
            <a:endParaRPr lang="en-US" sz="18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770011" y="1517907"/>
            <a:ext cx="4640263" cy="4225925"/>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used the get request to the SpaceX API to collect data, clean the requested data and did some basic data wrangling and formatting.</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https://github.com/rjibm/Data_Science_Project/blob/master/Data_Collection_API.ipynb</a:t>
            </a:r>
            <a:endParaRPr lang="en-US" dirty="0"/>
          </a:p>
          <a:p>
            <a:endParaRPr lang="en-US"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3"/>
          <a:stretch>
            <a:fillRect/>
          </a:stretch>
        </p:blipFill>
        <p:spPr>
          <a:xfrm>
            <a:off x="6518511" y="1499088"/>
            <a:ext cx="4861273" cy="4527062"/>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770011" y="1535329"/>
            <a:ext cx="4656138" cy="4691063"/>
          </a:xfrm>
          <a:prstGeom prst="rect">
            <a:avLst/>
          </a:prstGeom>
        </p:spPr>
        <p:txBody>
          <a:bodyPr lIns="91440" tIns="45720" rIns="91440" bIns="45720" anchor="t">
            <a:noAutofit/>
          </a:bodyPr>
          <a:lstStyle/>
          <a:p>
            <a:pPr>
              <a:lnSpc>
                <a:spcPct val="100000"/>
              </a:lnSpc>
              <a:spcBef>
                <a:spcPts val="1400"/>
              </a:spcBef>
            </a:pPr>
            <a:r>
              <a:rPr lang="en-US" sz="2200" dirty="0">
                <a:solidFill>
                  <a:schemeClr val="accent3">
                    <a:lumMod val="25000"/>
                  </a:schemeClr>
                </a:solidFill>
                <a:latin typeface="Abadi"/>
              </a:rPr>
              <a:t>We applied web scrapping to webscrap Falcon 9 launch records with BeautifulSoup </a:t>
            </a:r>
          </a:p>
          <a:p>
            <a:pPr>
              <a:lnSpc>
                <a:spcPct val="100000"/>
              </a:lnSpc>
              <a:spcBef>
                <a:spcPts val="1400"/>
              </a:spcBef>
            </a:pPr>
            <a:r>
              <a:rPr lang="en-US" sz="2200" dirty="0">
                <a:solidFill>
                  <a:schemeClr val="accent3">
                    <a:lumMod val="25000"/>
                  </a:schemeClr>
                </a:solidFill>
                <a:latin typeface="Abadi"/>
              </a:rPr>
              <a:t>We parsed the table and converted it into a pandas dataframe.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https://github.com/rjibm/Data_Science_Project/blob/master/Data_collection_with_web_scraping.ipynb</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477108"/>
            <a:ext cx="4556797" cy="468984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3"/>
          <a:stretch>
            <a:fillRect/>
          </a:stretch>
        </p:blipFill>
        <p:spPr>
          <a:xfrm>
            <a:off x="5910262" y="1447559"/>
            <a:ext cx="4655614" cy="4778833"/>
          </a:xfrm>
          <a:prstGeom prst="rect">
            <a:avLst/>
          </a:prstGeom>
        </p:spPr>
      </p:pic>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1453</TotalTime>
  <Words>1872</Words>
  <Application>Microsoft Office PowerPoint</Application>
  <PresentationFormat>Widescreen</PresentationFormat>
  <Paragraphs>221</Paragraphs>
  <Slides>42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Abadi</vt:lpstr>
      <vt:lpstr>Arial</vt:lpstr>
      <vt:lpstr>Calibri</vt:lpstr>
      <vt:lpstr>Calibri Light</vt:lpstr>
      <vt:lpstr>IBM Plex Mono SemiBold</vt:lpstr>
      <vt:lpstr>IBM Plex Mono Text</vt:lpstr>
      <vt:lpstr>Custom 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RJ London</cp:lastModifiedBy>
  <cp:revision>198</cp:revision>
  <dcterms:created xsi:type="dcterms:W3CDTF">2021-04-29T18:58:34Z</dcterms:created>
  <dcterms:modified xsi:type="dcterms:W3CDTF">2022-11-21T11:12:17Z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