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Nuni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f34537bf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f34537bf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f34537bf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5f34537bf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f34537bf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f34537bf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f34537bf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f34537bf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f34537bf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f34537bf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f34537b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5f34537b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f34537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5f34537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f34537b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5f34537b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f34537b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f34537b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f34537b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5f34537b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f34537b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5f34537b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f34537bf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f34537bf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f34537b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f34537b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</a:rPr>
              <a:t>Proyecto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2ºDAM Rui Jin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25" y="3364625"/>
            <a:ext cx="1533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Principios de Usabilidad </a:t>
            </a:r>
            <a:endParaRPr b="1"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Utilización del botón de inicio de Google. </a:t>
            </a:r>
            <a:endParaRPr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usan íconos reconocibles para las opciones de like, perfil, comentario, grupo, localización. </a:t>
            </a:r>
            <a:endParaRPr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utiliza la barra de navegación para que sea más visual. </a:t>
            </a:r>
            <a:endParaRPr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El nombre es muy descriptivo para el usuario.</a:t>
            </a:r>
            <a:endParaRPr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Utilización de los colores y temas relacionado de la app</a:t>
            </a:r>
            <a:endParaRPr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2B2B2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Uso de formas sencillas, rápidas y fáciles. </a:t>
            </a:r>
            <a:endParaRPr sz="1100">
              <a:solidFill>
                <a:srgbClr val="2B2B2B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100" y="4245425"/>
            <a:ext cx="767975" cy="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9. Base de datos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41975"/>
            <a:ext cx="543622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300" y="4317450"/>
            <a:ext cx="717550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10. Desarrollo del código fuente 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Control de errores y excepciones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Posibles mensajes de error: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 pantalla de inicio dar </a:t>
            </a: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error de conectar con Google</a:t>
            </a: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se informa una diálogo de error.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 pantalla de inicio de sesión se controla error cuando introduce datos.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la pantalla de registro se controla error cuando introduce datos.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Normas de usabilidad aplicadas.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925" y="4245425"/>
            <a:ext cx="767975" cy="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Prueba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Caja negro</a:t>
            </a: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He tomado unos serios datos de prueba para registrar a ver cómo está afectado al app.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 primero no puede ser nulo.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datos para email tiene que ser estilo de correo si no, no es válido.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puede repetir el email registrado.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Caja blanco</a:t>
            </a: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Prueba login: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existe el correo y email y lo introduce correctamente , te lleva a la actividad de publicación.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caso de que no exista email o contraseña no es igual dar error.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350" y="4252625"/>
            <a:ext cx="703150" cy="7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Conclusiones finales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Problemas encontrados y soluciones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dificultad de falta conocimiento y experiencia, perdió mucho tiempo en prueba y error.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mayoría del documento está en inglés por lo cual no se entiende bien, y tiene cosas desactualizadas 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notificaciones para móvil no funciona por lo que visto para android a partir de 8.0, se cambió la cosa y busque como unos 20 páginas y cuantas video pero no encontré la solución, para emulador funciona bien. Y en pagina oficial no he encontrado solución.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actualizar mucho en la base de datos me dio problema de coger los datos error de setter/ getter.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lang="e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problema de regla en firebase de vez en cuando puede producir errores. 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575" y="4322300"/>
            <a:ext cx="698325" cy="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Información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Análisis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 mercado y inversión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Estructura general del 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Tipo de desarrollo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Casos de uso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Casos de uso 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Diseño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Base de datos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Desarrollo del código fuente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Prueba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Conclusiones finales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450" y="4163775"/>
            <a:ext cx="806400" cy="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4200"/>
              <a:buFont typeface="Arial"/>
              <a:buAutoNum type="arabicPeriod"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Información 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b="1"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053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1" lang="es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InterChat</a:t>
            </a:r>
            <a:r>
              <a:rPr lang="es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aplicación de red social, consta de varias partes.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Motivación</a:t>
            </a:r>
            <a:endParaRPr b="1"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053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s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es el proyecto de fin de curso del ciclo Superior en Desarrollo de Aplicaciones Multiplataforma. Parte de todos mis conocimientos que he aprendido durante el curso. 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Investigación </a:t>
            </a:r>
            <a:endParaRPr b="1"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053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-"/>
            </a:pPr>
            <a:r>
              <a:rPr b="1" lang="es" sz="17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Descargar imagen desde firebase </a:t>
            </a:r>
            <a:endParaRPr sz="17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053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-"/>
            </a:pPr>
            <a:r>
              <a:rPr b="1" lang="es" sz="17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Notificaciones de mensaje</a:t>
            </a:r>
            <a:endParaRPr sz="17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053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-"/>
            </a:pPr>
            <a:r>
              <a:rPr b="1" lang="es" sz="17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estado de persona </a:t>
            </a:r>
            <a:endParaRPr b="1" sz="17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225" y="4041325"/>
            <a:ext cx="921650" cy="9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Análisis 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Hay muchas aplicaciones similares, con una gran potencia de descargar.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del software </a:t>
            </a:r>
            <a:endParaRPr b="1"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Studio 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Pixabay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funcione la aplicación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-"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Requerimientos funcionales (Registrar o login y explorar)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-"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Requerimientos no funcionales (Registrar nuevo usuario o uso de google, datos traído de Firebase, explorar de  forma sencillo y rápido)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075" y="4108575"/>
            <a:ext cx="904825" cy="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3. El mercado y Invención</a:t>
            </a:r>
            <a:r>
              <a:rPr b="1" lang="e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Arial"/>
              <a:buAutoNum type="alphaLcPeriod"/>
            </a:pPr>
            <a:r>
              <a:rPr b="1"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El mercado y tipos </a:t>
            </a:r>
            <a:endParaRPr b="1" sz="11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 mercado se acerca más a la competencia monopolística.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Arial"/>
              <a:buAutoNum type="alphaLcPeriod"/>
            </a:pPr>
            <a:r>
              <a:rPr b="1"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El segmentación de mercado</a:t>
            </a:r>
            <a:endParaRPr b="1" sz="11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18 años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Arial"/>
              <a:buAutoNum type="alphaLcPeriod"/>
            </a:pPr>
            <a:r>
              <a:rPr b="1"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Estudio del mercado: los clientes</a:t>
            </a:r>
            <a:endParaRPr b="1" sz="11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 Qué problemas encuentra en este producto? Que ahora tiene muchas aplicaciones similares.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está usando actualmente? Instagram y Whatsapp 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Arial"/>
              <a:buAutoNum type="alphaLcPeriod"/>
            </a:pPr>
            <a:r>
              <a:rPr b="1"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Inversiones y gastos iniciales</a:t>
            </a:r>
            <a:endParaRPr b="1" sz="11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Gasto de 3 meses iniciar : 8011*3+4050=28,083€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Arial"/>
              <a:buAutoNum type="alphaLcPeriod"/>
            </a:pPr>
            <a:r>
              <a:rPr b="1"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La financiación propia</a:t>
            </a:r>
            <a:endParaRPr b="1" sz="11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PT Sans Narrow"/>
              <a:buAutoNum type="alphaLcPeriod"/>
            </a:pPr>
            <a:r>
              <a:rPr b="1"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La financiación ajena</a:t>
            </a:r>
            <a:r>
              <a:rPr lang="es" sz="11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125" y="4243025"/>
            <a:ext cx="799200" cy="7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12550" y="157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b="1" lang="es" sz="43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4. Estructura general del programa</a:t>
            </a:r>
            <a:endParaRPr sz="43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674" y="1157900"/>
            <a:ext cx="6092351" cy="35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300" y="4290150"/>
            <a:ext cx="752050" cy="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5. Tipo de desarrollo 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056750" y="144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Modelo de desarrollo incremental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He elegido este modelo porque está basada en la filosofía de construir incrementando las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funcionalidades del programa.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25" y="2108025"/>
            <a:ext cx="4694826" cy="2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0775" y="4281450"/>
            <a:ext cx="717550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6. Casos de uso I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73550" y="1305900"/>
            <a:ext cx="22674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Registro de nuevo usuario 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5" y="1850643"/>
            <a:ext cx="2429750" cy="236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663100" y="1305900"/>
            <a:ext cx="136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Inicio de sesión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225" y="1797375"/>
            <a:ext cx="2429752" cy="24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294850" y="1305900"/>
            <a:ext cx="197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Iniciar sesión con Google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075" y="1797375"/>
            <a:ext cx="2429750" cy="22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300" y="4324675"/>
            <a:ext cx="731950" cy="7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534450" y="1464600"/>
            <a:ext cx="207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Editar perfil de usuario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1" lang="es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Casos de uso II</a:t>
            </a:r>
            <a:endParaRPr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788" y="1912675"/>
            <a:ext cx="44100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150" y="4267050"/>
            <a:ext cx="760775" cy="7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