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81" r:id="rId11"/>
    <p:sldId id="270" r:id="rId12"/>
    <p:sldId id="271" r:id="rId13"/>
    <p:sldId id="272" r:id="rId14"/>
    <p:sldId id="273" r:id="rId15"/>
    <p:sldId id="280" r:id="rId16"/>
    <p:sldId id="261" r:id="rId17"/>
    <p:sldId id="262" r:id="rId18"/>
    <p:sldId id="263" r:id="rId19"/>
    <p:sldId id="274" r:id="rId20"/>
    <p:sldId id="275" r:id="rId21"/>
    <p:sldId id="276" r:id="rId22"/>
    <p:sldId id="277" r:id="rId23"/>
    <p:sldId id="278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5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85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0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11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1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3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CC2A91-34C1-41AC-93D8-E04278ACB00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8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B98B4-7EA8-4A65-86DF-2CE25C937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216946-14C1-4E71-BF7B-F858D608D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DS </a:t>
            </a:r>
            <a:r>
              <a:rPr lang="en-US" dirty="0"/>
              <a:t>ML based project</a:t>
            </a:r>
          </a:p>
        </p:txBody>
      </p:sp>
    </p:spTree>
    <p:extLst>
      <p:ext uri="{BB962C8B-B14F-4D97-AF65-F5344CB8AC3E}">
        <p14:creationId xmlns:p14="http://schemas.microsoft.com/office/powerpoint/2010/main" val="195112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005CB-EB60-4852-9BAB-A9F9B351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Aptitude Visualization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xmlns="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xmlns="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xmlns="" id="{59423182-807C-4039-9EB1-FABBD6C7A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920503"/>
            <a:ext cx="6270662" cy="50165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7568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B7842705-7E5F-4F97-B195-C6358C884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879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4" name="Freeform 16">
            <a:extLst>
              <a:ext uri="{FF2B5EF4-FFF2-40B4-BE49-F238E27FC236}">
                <a16:creationId xmlns:a16="http://schemas.microsoft.com/office/drawing/2014/main" xmlns="" id="{E4F17063-EDA4-417B-946F-BA357F3B3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D36F3EEA-55D4-4677-80E7-92D00B8F3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7C932-3FA4-4B79-9CD5-833E9A8E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Technical Test (GUI Window)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F276BE-DB82-4244-9796-262A7EFAC86A}"/>
              </a:ext>
            </a:extLst>
          </p:cNvPr>
          <p:cNvSpPr txBox="1"/>
          <p:nvPr/>
        </p:nvSpPr>
        <p:spPr>
          <a:xfrm>
            <a:off x="7930458" y="761242"/>
            <a:ext cx="1862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clicking this you will get question slides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88973CB-9CEB-414C-804A-B90B5F65667B}"/>
              </a:ext>
            </a:extLst>
          </p:cNvPr>
          <p:cNvCxnSpPr/>
          <p:nvPr/>
        </p:nvCxnSpPr>
        <p:spPr>
          <a:xfrm>
            <a:off x="7220792" y="1416126"/>
            <a:ext cx="624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A37FE5-5E55-4689-9B21-E096A275B5DC}"/>
              </a:ext>
            </a:extLst>
          </p:cNvPr>
          <p:cNvSpPr txBox="1"/>
          <p:nvPr/>
        </p:nvSpPr>
        <p:spPr>
          <a:xfrm>
            <a:off x="967409" y="5997091"/>
            <a:ext cx="678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passing the aptitude test you will able to take Technical test.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2175BC-D233-4176-B09F-FC0930841B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" y="14662"/>
            <a:ext cx="12191695" cy="48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4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EE0BB10E-E9DA-4C64-A362-1158D7773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9" r="-1" b="19991"/>
          <a:stretch/>
        </p:blipFill>
        <p:spPr>
          <a:xfrm>
            <a:off x="0" y="-17180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xmlns="" id="{E4F17063-EDA4-417B-946F-BA357F3B3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D36F3EEA-55D4-4677-80E7-92D00B8F3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402373-4DC8-4BD6-82AF-50A63A68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Technical Question Slide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2C72B75-8F00-4104-BD0B-E8A9C1F10385}"/>
              </a:ext>
            </a:extLst>
          </p:cNvPr>
          <p:cNvCxnSpPr/>
          <p:nvPr/>
        </p:nvCxnSpPr>
        <p:spPr>
          <a:xfrm>
            <a:off x="7019778" y="2011680"/>
            <a:ext cx="143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D15BAD15-115A-4B1F-B8F7-37109B46F283}"/>
              </a:ext>
            </a:extLst>
          </p:cNvPr>
          <p:cNvCxnSpPr>
            <a:cxnSpLocks/>
          </p:cNvCxnSpPr>
          <p:nvPr/>
        </p:nvCxnSpPr>
        <p:spPr>
          <a:xfrm flipH="1">
            <a:off x="4399722" y="2669685"/>
            <a:ext cx="61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A315FB4-E0D0-49E1-8E12-50B560D57477}"/>
              </a:ext>
            </a:extLst>
          </p:cNvPr>
          <p:cNvSpPr txBox="1"/>
          <p:nvPr/>
        </p:nvSpPr>
        <p:spPr>
          <a:xfrm>
            <a:off x="8454683" y="1802047"/>
            <a:ext cx="160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sound to question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B078A0-AE6A-4C62-954A-7EC4A27DC0C8}"/>
              </a:ext>
            </a:extLst>
          </p:cNvPr>
          <p:cNvSpPr txBox="1"/>
          <p:nvPr/>
        </p:nvSpPr>
        <p:spPr>
          <a:xfrm>
            <a:off x="2697680" y="2228671"/>
            <a:ext cx="1240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 you to another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CC0A57-E3DA-470A-A884-FEC36E948C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1"/>
            <a:ext cx="12192000" cy="47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6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7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9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21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3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67CA421-FA2B-47ED-A101-F8BBEBB29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D8D7E6-1DA6-4B7F-AB04-26595A60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1552846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Technical score result visualization</a:t>
            </a:r>
            <a:endParaRPr lang="en-US" sz="3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12425D82-CD5E-45A4-9542-70951E59F2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21DB897-A621-4D5F-AC81-91199AC437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xmlns="" id="{B5559616-2A75-4E5E-A65C-24B4B0A04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" r="-2" b="-2"/>
          <a:stretch/>
        </p:blipFill>
        <p:spPr>
          <a:xfrm>
            <a:off x="647702" y="639905"/>
            <a:ext cx="6904876" cy="5578188"/>
          </a:xfrm>
          <a:prstGeom prst="rect">
            <a:avLst/>
          </a:prstGeom>
          <a:effectLst/>
        </p:spPr>
      </p:pic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xmlns="" id="{DF5CA200-52A7-4483-AAB4-4F5DCA6788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60" y="639905"/>
            <a:ext cx="6915664" cy="55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8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F5209-8007-446E-A174-01F7634D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Visualization For Test Score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xmlns="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xmlns="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xmlns="" id="{F32D2D2F-5589-475F-A056-F55B1FB02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0426"/>
            <a:ext cx="5449889" cy="435991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B89AC5-09C6-470D-98D2-533E15C5FC0D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Comparison of both the test scores by Bar chart.</a:t>
            </a:r>
          </a:p>
        </p:txBody>
      </p:sp>
    </p:spTree>
    <p:extLst>
      <p:ext uri="{BB962C8B-B14F-4D97-AF65-F5344CB8AC3E}">
        <p14:creationId xmlns:p14="http://schemas.microsoft.com/office/powerpoint/2010/main" val="331234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3F4807A-5068-4492-8025-D75F320E90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390B9E-FDDC-45DE-B903-E40B5CEC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EBEBEB"/>
                </a:solidFill>
              </a:rPr>
              <a:t>Data comparison with existing data to the current candidate data</a:t>
            </a:r>
            <a:br>
              <a:rPr lang="en-US" sz="3000" dirty="0">
                <a:solidFill>
                  <a:srgbClr val="EBEBEB"/>
                </a:solidFill>
              </a:rPr>
            </a:br>
            <a:r>
              <a:rPr lang="en-US" sz="3000" dirty="0">
                <a:solidFill>
                  <a:srgbClr val="EBEBEB"/>
                </a:solidFill>
              </a:rPr>
              <a:t/>
            </a:r>
            <a:br>
              <a:rPr lang="en-US" sz="3000" dirty="0">
                <a:solidFill>
                  <a:srgbClr val="EBEBEB"/>
                </a:solidFill>
              </a:rPr>
            </a:br>
            <a:r>
              <a:rPr lang="en-US" sz="3000" dirty="0">
                <a:solidFill>
                  <a:srgbClr val="EBEBEB"/>
                </a:solidFill>
              </a:rPr>
              <a:t>(Salary prediction by ML)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xmlns="" id="{B24996F8-180C-4DCB-8A26-DFA336CDE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xmlns="" id="{039585EA-00AA-4E5D-B129-3BA824682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2734"/>
          <a:stretch/>
        </p:blipFill>
        <p:spPr>
          <a:xfrm>
            <a:off x="17927" y="9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30182B0-3559-41D5-9EBC-0BD86BEDA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646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B656F-7BD1-4FB6-84F6-56F58411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242399-45C1-4B16-B409-42BE8DDA5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+mn-lt"/>
                <a:cs typeface="+mn-lt"/>
              </a:rPr>
              <a:t>Tkinter is the standard Python library for GUI.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Tkinter provides a fast and easy way to create GUI applications.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Tkinter provides a powerful object-oriented interface to the Tk GUI toolkit.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Here we use Labels, button, toggle links and other tkinter functions for creating a well design and an interactive interface.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And save all the data into database easily and provide an easy excess of data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B0A4F-083F-400A-814C-54831265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F279F1-2DAA-4C1A-8E69-0807FF06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Machine learning</a:t>
            </a:r>
            <a:r>
              <a:rPr lang="en-US" dirty="0">
                <a:ea typeface="+mn-lt"/>
                <a:cs typeface="+mn-lt"/>
              </a:rPr>
              <a:t> (ML) is a type of artificial </a:t>
            </a:r>
            <a:r>
              <a:rPr lang="en-US" b="1" dirty="0">
                <a:ea typeface="+mn-lt"/>
                <a:cs typeface="+mn-lt"/>
              </a:rPr>
              <a:t>intelligence</a:t>
            </a:r>
            <a:r>
              <a:rPr lang="en-US" dirty="0">
                <a:ea typeface="+mn-lt"/>
                <a:cs typeface="+mn-lt"/>
              </a:rPr>
              <a:t> (AI) that allows software applications to become more accurate at predicting outcomes without being explicitly programmed to do so.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Machine learning</a:t>
            </a:r>
            <a:r>
              <a:rPr lang="en-US" dirty="0">
                <a:ea typeface="+mn-lt"/>
                <a:cs typeface="+mn-lt"/>
              </a:rPr>
              <a:t> algorithms use historical data as input to predict new output values.</a:t>
            </a:r>
          </a:p>
          <a:p>
            <a:r>
              <a:rPr lang="en-US" dirty="0">
                <a:ea typeface="+mn-lt"/>
                <a:cs typeface="+mn-lt"/>
              </a:rPr>
              <a:t>Here we use multivariable Linear regression (MLR) that predict the salary of the candidate. </a:t>
            </a:r>
            <a:endParaRPr lang="en-US" dirty="0"/>
          </a:p>
          <a:p>
            <a:r>
              <a:rPr lang="en-US" dirty="0"/>
              <a:t>It uses the scores data and experience data </a:t>
            </a:r>
            <a:r>
              <a:rPr lang="en-US"/>
              <a:t>as dataset </a:t>
            </a:r>
            <a:r>
              <a:rPr lang="en-US" dirty="0"/>
              <a:t>that is provided </a:t>
            </a:r>
            <a:r>
              <a:rPr lang="en-US"/>
              <a:t>in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B303A-D490-4968-A624-A543FB68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3AF1B-F891-456C-B080-403ED572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This assistant creates by </a:t>
            </a:r>
            <a:r>
              <a:rPr lang="en-US" b="1" dirty="0">
                <a:ea typeface="+mn-lt"/>
                <a:cs typeface="+mn-lt"/>
              </a:rPr>
              <a:t>Audio</a:t>
            </a:r>
            <a:r>
              <a:rPr lang="en-US" dirty="0">
                <a:ea typeface="+mn-lt"/>
                <a:cs typeface="+mn-lt"/>
              </a:rPr>
              <a:t> Data Handling </a:t>
            </a:r>
            <a:r>
              <a:rPr lang="en-US" b="1" dirty="0">
                <a:ea typeface="+mn-lt"/>
                <a:cs typeface="+mn-lt"/>
              </a:rPr>
              <a:t>using Python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Sound</a:t>
            </a:r>
            <a:r>
              <a:rPr lang="en-US" dirty="0">
                <a:ea typeface="+mn-lt"/>
                <a:cs typeface="+mn-lt"/>
              </a:rPr>
              <a:t> is represented </a:t>
            </a:r>
            <a:r>
              <a:rPr lang="en-US" b="1" dirty="0">
                <a:ea typeface="+mn-lt"/>
                <a:cs typeface="+mn-lt"/>
              </a:rPr>
              <a:t>in</a:t>
            </a:r>
            <a:r>
              <a:rPr lang="en-US" dirty="0">
                <a:ea typeface="+mn-lt"/>
                <a:cs typeface="+mn-lt"/>
              </a:rPr>
              <a:t> the form of an </a:t>
            </a:r>
            <a:r>
              <a:rPr lang="en-US" b="1" dirty="0">
                <a:ea typeface="+mn-lt"/>
                <a:cs typeface="+mn-lt"/>
              </a:rPr>
              <a:t>audio</a:t>
            </a:r>
            <a:r>
              <a:rPr lang="en-US" dirty="0">
                <a:ea typeface="+mn-lt"/>
                <a:cs typeface="+mn-lt"/>
              </a:rPr>
              <a:t> signal having parameters such as frequency, bandwidth, decibel, etc.</a:t>
            </a:r>
          </a:p>
          <a:p>
            <a:r>
              <a:rPr lang="en-US" dirty="0">
                <a:ea typeface="+mn-lt"/>
                <a:cs typeface="+mn-lt"/>
              </a:rPr>
              <a:t> This work over the whole GUI windows and assist you in the test you face. </a:t>
            </a:r>
          </a:p>
          <a:p>
            <a:r>
              <a:rPr lang="en-US" dirty="0">
                <a:ea typeface="+mn-lt"/>
                <a:cs typeface="+mn-lt"/>
              </a:rPr>
              <a:t>Here we use P</a:t>
            </a:r>
            <a:r>
              <a:rPr lang="en-US" dirty="0"/>
              <a:t>yttsx3</a:t>
            </a:r>
            <a:r>
              <a:rPr lang="en-US" dirty="0">
                <a:ea typeface="+mn-lt"/>
                <a:cs typeface="+mn-lt"/>
              </a:rPr>
              <a:t> , Python audio handling package.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1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68790-36D3-40A8-A103-B44BAF69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 is pyttsx3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74B4AC-A67E-44C7-9CBB-CE01A55E6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pyttsx3 is a text-to-speech conversion library in Python. Unlike alternative libraries.</a:t>
            </a:r>
          </a:p>
          <a:p>
            <a:r>
              <a:rPr lang="en-US" dirty="0"/>
              <a:t>It works offline and is compatible with both Python 2 and 3.</a:t>
            </a:r>
          </a:p>
        </p:txBody>
      </p:sp>
    </p:spTree>
    <p:extLst>
      <p:ext uri="{BB962C8B-B14F-4D97-AF65-F5344CB8AC3E}">
        <p14:creationId xmlns:p14="http://schemas.microsoft.com/office/powerpoint/2010/main" val="259369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DBCF3-308D-48E4-B8FB-18F20646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5C641D-6821-40E2-BAD7-AC21850B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cs typeface="Helvetica"/>
              </a:rPr>
              <a:t>Introduction</a:t>
            </a:r>
          </a:p>
          <a:p>
            <a:r>
              <a:rPr lang="en-US" altLang="en-US" sz="2000" dirty="0">
                <a:cs typeface="Helvetica"/>
              </a:rPr>
              <a:t>Working strategy</a:t>
            </a:r>
            <a:endParaRPr lang="en-US" altLang="en-US" sz="2000" dirty="0"/>
          </a:p>
          <a:p>
            <a:r>
              <a:rPr lang="en-US" altLang="en-US" sz="2000" dirty="0">
                <a:cs typeface="Helvetica"/>
              </a:rPr>
              <a:t>Graphical User Interface (GUI)</a:t>
            </a:r>
          </a:p>
          <a:p>
            <a:r>
              <a:rPr lang="en-US" altLang="en-US" dirty="0">
                <a:cs typeface="Helvetica"/>
              </a:rPr>
              <a:t>GUI in python</a:t>
            </a:r>
            <a:endParaRPr lang="en-US" altLang="en-US" sz="2000" dirty="0">
              <a:cs typeface="Helvetica"/>
            </a:endParaRPr>
          </a:p>
          <a:p>
            <a:r>
              <a:rPr lang="en-US" altLang="en-US" sz="2000" dirty="0">
                <a:cs typeface="Helvetica"/>
              </a:rPr>
              <a:t>Machine Learning</a:t>
            </a:r>
          </a:p>
          <a:p>
            <a:r>
              <a:rPr lang="en-US" altLang="en-US" sz="2000" dirty="0">
                <a:cs typeface="Helvetica"/>
              </a:rPr>
              <a:t>Voice Processing</a:t>
            </a:r>
          </a:p>
          <a:p>
            <a:r>
              <a:rPr lang="en-US" altLang="en-US" sz="2000" dirty="0">
                <a:cs typeface="Helvetica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63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CB94E-3A59-47DE-A0FE-1C625DC1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How does Python recognize voice?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19325-7E06-4C1D-868B-1441CD5F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Recognition of Spoken WordsPyaudio .</a:t>
            </a:r>
          </a:p>
          <a:p>
            <a:r>
              <a:rPr lang="en-US" dirty="0"/>
              <a:t> It can be installed by using pip install Pyaudio command. Speech Recognition .</a:t>
            </a:r>
          </a:p>
          <a:p>
            <a:r>
              <a:rPr lang="en-US" dirty="0"/>
              <a:t>This package can be installed by using pip install Speech Recognition. Google-Speech-API .</a:t>
            </a:r>
          </a:p>
          <a:p>
            <a:r>
              <a:rPr lang="en-US" dirty="0"/>
              <a:t> It can be installed by using the command pip install google-</a:t>
            </a:r>
            <a:r>
              <a:rPr lang="en-US" dirty="0" err="1"/>
              <a:t>api</a:t>
            </a:r>
            <a:r>
              <a:rPr lang="en-US" dirty="0"/>
              <a:t>-python-client.</a:t>
            </a:r>
          </a:p>
        </p:txBody>
      </p:sp>
    </p:spTree>
    <p:extLst>
      <p:ext uri="{BB962C8B-B14F-4D97-AF65-F5344CB8AC3E}">
        <p14:creationId xmlns:p14="http://schemas.microsoft.com/office/powerpoint/2010/main" val="3574873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12918-9EF4-4C74-8B23-682B3498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What is the use of pyttsx3?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252E54-730F-4A47-84C0-17D08D28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pyttsx3 is a text-to-speech conversion library in Python. Unlike alternative libraries, it works offline and is compatible with both Python 2 and 3. An application invokes the pyttsx3. init() factory function to get a reference to a pyttsx3.Oct 3, 2019</a:t>
            </a:r>
          </a:p>
        </p:txBody>
      </p:sp>
    </p:spTree>
    <p:extLst>
      <p:ext uri="{BB962C8B-B14F-4D97-AF65-F5344CB8AC3E}">
        <p14:creationId xmlns:p14="http://schemas.microsoft.com/office/powerpoint/2010/main" val="286429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2E6CB-79E2-4983-9CE0-3AC2CC91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900">
                <a:solidFill>
                  <a:srgbClr val="FFFFFF"/>
                </a:solidFill>
              </a:rPr>
              <a:t>How do I install Speech Recognition?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4783BE-02B1-4346-9D0A-CA804ED5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The easiest way to install this is using pip install Speech Recognition. Otherwise, download the source distribution from PyPI, and extract the archive. In the folder, run python setup.py install.</a:t>
            </a:r>
          </a:p>
        </p:txBody>
      </p:sp>
    </p:spTree>
    <p:extLst>
      <p:ext uri="{BB962C8B-B14F-4D97-AF65-F5344CB8AC3E}">
        <p14:creationId xmlns:p14="http://schemas.microsoft.com/office/powerpoint/2010/main" val="765576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104D1-09A4-401B-B222-BFDEAC3B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Processing Visualization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xmlns="" id="{7C0B7A20-8286-4BA5-B247-784691004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822" t="41329" r="50822" b="611"/>
          <a:stretch/>
        </p:blipFill>
        <p:spPr>
          <a:xfrm>
            <a:off x="-5477856" y="2684463"/>
            <a:ext cx="15365667" cy="3036106"/>
          </a:xfrm>
        </p:spPr>
      </p:pic>
    </p:spTree>
    <p:extLst>
      <p:ext uri="{BB962C8B-B14F-4D97-AF65-F5344CB8AC3E}">
        <p14:creationId xmlns:p14="http://schemas.microsoft.com/office/powerpoint/2010/main" val="393607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38A8C-0920-46FC-8025-9D07E042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558B32-C155-4541-AD32-D067220C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basically use for recruitment process </a:t>
            </a:r>
          </a:p>
          <a:p>
            <a:r>
              <a:rPr lang="en-US" dirty="0"/>
              <a:t>It helps company to get candidate data and providing a Quantitative and Technical test series to him/her, so that any organization could easily hire the employee.</a:t>
            </a:r>
          </a:p>
          <a:p>
            <a:r>
              <a:rPr lang="en-US" dirty="0"/>
              <a:t>Provide fast and easy way to the candidate who going to excess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0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06252-8B95-412B-80F7-500D71D8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881809"/>
            <a:ext cx="9404723" cy="2173355"/>
          </a:xfrm>
        </p:spPr>
        <p:txBody>
          <a:bodyPr/>
          <a:lstStyle/>
          <a:p>
            <a:pPr algn="ctr"/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6971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75FEE9-3926-4742-85D3-C97836A7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7C589B-5B0F-455E-B17E-5BF7DA1D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This project purpose is  to recruit a person based on test score and experience</a:t>
            </a:r>
          </a:p>
          <a:p>
            <a:r>
              <a:rPr lang="en-US" altLang="en-US" dirty="0">
                <a:cs typeface="Arial"/>
              </a:rPr>
              <a:t>Basically,  this project  compares  the score and the experience of the candidate to the history data, analysis whether he/she hire or not.</a:t>
            </a:r>
          </a:p>
          <a:p>
            <a:r>
              <a:rPr lang="en-US" dirty="0"/>
              <a:t>Also defines the expected salary depends on score and experience, this is done with Machine Learning algorithm and visualize it by using matplotlib.</a:t>
            </a:r>
          </a:p>
          <a:p>
            <a:r>
              <a:rPr lang="en-US" dirty="0"/>
              <a:t>Whole project is GUI based that gives an interactive interface to user for make himself register and then can take a test and get its score and status with well visualize graphs. </a:t>
            </a:r>
          </a:p>
        </p:txBody>
      </p:sp>
    </p:spTree>
    <p:extLst>
      <p:ext uri="{BB962C8B-B14F-4D97-AF65-F5344CB8AC3E}">
        <p14:creationId xmlns:p14="http://schemas.microsoft.com/office/powerpoint/2010/main" val="224392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F81056-E182-4021-BBCF-8ABBD072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BF6E6-C859-4A49-BA33-54393DE3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cs typeface="Arial"/>
              </a:rPr>
              <a:t>Strategy follows as...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cs typeface="Arial"/>
              </a:rPr>
              <a:t>Do login and sing up registration (by a GUI window).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cs typeface="Arial"/>
              </a:rPr>
              <a:t>Take test score and experience for salary prediction by </a:t>
            </a:r>
            <a:r>
              <a:rPr lang="en-US" sz="2000" dirty="0">
                <a:ea typeface="+mn-lt"/>
                <a:cs typeface="+mn-lt"/>
              </a:rPr>
              <a:t>Multiple linear regression (MLR).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Visualization of results that compares and show you score and  salary.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cs typeface="Arial"/>
              </a:rPr>
              <a:t>Also  embedded  voice assistant working over python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2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65CC0-497D-41E8-A56F-0FDBFCE7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FBBA224-3920-44D8-9D77-A021B0C25259}"/>
              </a:ext>
            </a:extLst>
          </p:cNvPr>
          <p:cNvSpPr txBox="1"/>
          <p:nvPr/>
        </p:nvSpPr>
        <p:spPr>
          <a:xfrm>
            <a:off x="444378" y="5257895"/>
            <a:ext cx="25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 GUI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8808C73-0B4B-4C67-A92E-4C08191C35F6}"/>
              </a:ext>
            </a:extLst>
          </p:cNvPr>
          <p:cNvSpPr txBox="1"/>
          <p:nvPr/>
        </p:nvSpPr>
        <p:spPr>
          <a:xfrm>
            <a:off x="6224272" y="5266130"/>
            <a:ext cx="308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FE96C64-143A-4D62-A43B-3A7FD0A1E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8" y="2098024"/>
            <a:ext cx="4127622" cy="316810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3774C5C-1206-4050-A32F-B4B2369D0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72" y="2098024"/>
            <a:ext cx="5523349" cy="31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3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5313E-5F04-45D5-9241-87F97B7A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GUI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B59B32-07C9-45DC-8D26-3616237ACE70}"/>
              </a:ext>
            </a:extLst>
          </p:cNvPr>
          <p:cNvSpPr txBox="1"/>
          <p:nvPr/>
        </p:nvSpPr>
        <p:spPr>
          <a:xfrm>
            <a:off x="646111" y="4854032"/>
            <a:ext cx="338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window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699564-0212-4B86-A385-94D6088D941C}"/>
              </a:ext>
            </a:extLst>
          </p:cNvPr>
          <p:cNvSpPr txBox="1"/>
          <p:nvPr/>
        </p:nvSpPr>
        <p:spPr>
          <a:xfrm>
            <a:off x="6816058" y="5632174"/>
            <a:ext cx="2855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consist assignment </a:t>
            </a:r>
          </a:p>
          <a:p>
            <a:endParaRPr lang="en-US" dirty="0"/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78B148BB-05B7-4905-9048-0BEE82D24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29263"/>
            <a:ext cx="3682263" cy="2648754"/>
          </a:xfr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xmlns="" id="{90A321C5-59DB-4789-B02A-C2AF08B3C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58" y="1642403"/>
            <a:ext cx="5043007" cy="38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12E3267-7ABE-412B-8580-47EC0D1F61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0B62C5A-2250-4380-AB23-DB87446CC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42CF425-7213-4F89-B0FF-4C2BDDD9C6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35DA97D-88F8-4249-B650-4FC9FD50A3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3F38673-6E30-4BAE-AC67-0B283EBF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02A25CB-1ED1-4C87-AB49-8D3BC684D1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EA8ACEA-5B4B-4AC6-A227-6A0E014A5A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E54BE42-0A76-4E08-8E93-933FEE575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xmlns="" id="{BC170363-AD0C-449E-B5CC-30A2282471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FFE231B3-4F8E-4065-B673-D8811C2191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38" y="528749"/>
            <a:ext cx="4625041" cy="3291844"/>
          </a:xfrm>
          <a:prstGeom prst="rect">
            <a:avLst/>
          </a:prstGeom>
          <a:effectLst/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xmlns="" id="{1F63DF7C-AFED-49CB-8FAF-B69387E9C3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D6DE2-C274-486B-8C2B-0E0E5522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Voice Processing in GUI</a:t>
            </a: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11BC121C-49D0-4674-AC6D-AA60A758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40" y="1456154"/>
            <a:ext cx="3033860" cy="2407825"/>
          </a:xfrm>
          <a:prstGeom prst="rect">
            <a:avLst/>
          </a:prstGeom>
          <a:effectLst/>
        </p:spPr>
      </p:pic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517CD040-F425-456E-8CBA-5857BE6AFC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38" y="604867"/>
            <a:ext cx="4625041" cy="3107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2D1A520-2310-48A7-BF34-4CBD791FE65A}"/>
              </a:ext>
            </a:extLst>
          </p:cNvPr>
          <p:cNvSpPr txBox="1"/>
          <p:nvPr/>
        </p:nvSpPr>
        <p:spPr>
          <a:xfrm>
            <a:off x="146235" y="330303"/>
            <a:ext cx="270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After pressing the Play button, It will speak itself, this is part of voice processing.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BDD6801-DAF8-4829-B50C-535D03213270}"/>
              </a:ext>
            </a:extLst>
          </p:cNvPr>
          <p:cNvCxnSpPr>
            <a:cxnSpLocks/>
          </p:cNvCxnSpPr>
          <p:nvPr/>
        </p:nvCxnSpPr>
        <p:spPr>
          <a:xfrm flipH="1" flipV="1">
            <a:off x="2955644" y="858602"/>
            <a:ext cx="4280485" cy="181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xmlns="" id="{BCEAFF8C-0B0E-462E-B792-FBC42B2F8B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752" y="321970"/>
            <a:ext cx="4885025" cy="34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1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xmlns="" id="{E4F17063-EDA4-417B-946F-BA357F3B3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D36F3EEA-55D4-4677-80E7-92D00B8F3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DEEE3-46E0-4168-8816-41DA9FB8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Aptitude Test (GUI window)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FEDECF-F5FB-4E9D-A574-7ED824694EBA}"/>
              </a:ext>
            </a:extLst>
          </p:cNvPr>
          <p:cNvSpPr txBox="1"/>
          <p:nvPr/>
        </p:nvSpPr>
        <p:spPr>
          <a:xfrm>
            <a:off x="7987112" y="1076871"/>
            <a:ext cx="2231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clicking this you will get question slides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F29FF14-20AB-4968-A0B3-82AB08BB0796}"/>
              </a:ext>
            </a:extLst>
          </p:cNvPr>
          <p:cNvCxnSpPr/>
          <p:nvPr/>
        </p:nvCxnSpPr>
        <p:spPr>
          <a:xfrm>
            <a:off x="7182678" y="1566099"/>
            <a:ext cx="66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7C3E86-3B76-4C07-AA4D-D4B16FE6748A}"/>
              </a:ext>
            </a:extLst>
          </p:cNvPr>
          <p:cNvSpPr txBox="1"/>
          <p:nvPr/>
        </p:nvSpPr>
        <p:spPr>
          <a:xfrm>
            <a:off x="636916" y="5910470"/>
            <a:ext cx="665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passing this aptitude test, candidate must give 7 right answers.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AD7862D-8065-4B86-9940-5A0558EF9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4579627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C9BB6EC-A6C4-4852-891E-1C3EE945D453}"/>
              </a:ext>
            </a:extLst>
          </p:cNvPr>
          <p:cNvCxnSpPr/>
          <p:nvPr/>
        </p:nvCxnSpPr>
        <p:spPr>
          <a:xfrm flipV="1">
            <a:off x="7407965" y="1076871"/>
            <a:ext cx="1974574" cy="6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767A7E8-A8DC-4ED1-A556-FEF877FE832B}"/>
              </a:ext>
            </a:extLst>
          </p:cNvPr>
          <p:cNvSpPr txBox="1"/>
          <p:nvPr/>
        </p:nvSpPr>
        <p:spPr>
          <a:xfrm>
            <a:off x="9443524" y="750608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clicking this you start the test</a:t>
            </a:r>
          </a:p>
        </p:txBody>
      </p:sp>
    </p:spTree>
    <p:extLst>
      <p:ext uri="{BB962C8B-B14F-4D97-AF65-F5344CB8AC3E}">
        <p14:creationId xmlns:p14="http://schemas.microsoft.com/office/powerpoint/2010/main" val="293552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C920C3FC-ABCA-4D03-8BED-B17259D07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8" r="-1" b="1634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xmlns="" id="{E4F17063-EDA4-417B-946F-BA357F3B3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D36F3EEA-55D4-4677-80E7-92D00B8F3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CE6403-8F80-4181-AB14-FD8811A3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Question slides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85083DB1-5032-45B9-ACB6-DDF5B177851C}"/>
              </a:ext>
            </a:extLst>
          </p:cNvPr>
          <p:cNvCxnSpPr/>
          <p:nvPr/>
        </p:nvCxnSpPr>
        <p:spPr>
          <a:xfrm>
            <a:off x="7076049" y="2124222"/>
            <a:ext cx="107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334F04-87E5-4A7F-9F41-4A29364FA736}"/>
              </a:ext>
            </a:extLst>
          </p:cNvPr>
          <p:cNvSpPr txBox="1"/>
          <p:nvPr/>
        </p:nvSpPr>
        <p:spPr>
          <a:xfrm>
            <a:off x="8154990" y="1771846"/>
            <a:ext cx="187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will play the sound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AC06D5B-364F-4A69-BAC0-85227542A6F8}"/>
              </a:ext>
            </a:extLst>
          </p:cNvPr>
          <p:cNvSpPr txBox="1"/>
          <p:nvPr/>
        </p:nvSpPr>
        <p:spPr>
          <a:xfrm>
            <a:off x="8375374" y="2802467"/>
            <a:ext cx="2062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will take you to another question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FD8F110-6654-4C88-9B0F-4559D6C16D5E}"/>
              </a:ext>
            </a:extLst>
          </p:cNvPr>
          <p:cNvCxnSpPr/>
          <p:nvPr/>
        </p:nvCxnSpPr>
        <p:spPr>
          <a:xfrm>
            <a:off x="7076049" y="2747913"/>
            <a:ext cx="1299021" cy="2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4DB16569-206C-45F6-9E90-14F6992001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232"/>
            <a:ext cx="12191999" cy="48307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701C7EA-4572-46E3-91D0-2DD0E9DF83DF}"/>
              </a:ext>
            </a:extLst>
          </p:cNvPr>
          <p:cNvCxnSpPr/>
          <p:nvPr/>
        </p:nvCxnSpPr>
        <p:spPr>
          <a:xfrm flipV="1">
            <a:off x="7076049" y="2124222"/>
            <a:ext cx="2014942" cy="54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2EDA528-7AA4-4D41-9568-3D3C1CF8DCAC}"/>
              </a:ext>
            </a:extLst>
          </p:cNvPr>
          <p:cNvCxnSpPr/>
          <p:nvPr/>
        </p:nvCxnSpPr>
        <p:spPr>
          <a:xfrm>
            <a:off x="7328452" y="3218702"/>
            <a:ext cx="2120348" cy="6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B6A817E-39EE-44AE-A06F-1EA34B4BC265}"/>
              </a:ext>
            </a:extLst>
          </p:cNvPr>
          <p:cNvSpPr txBox="1"/>
          <p:nvPr/>
        </p:nvSpPr>
        <p:spPr>
          <a:xfrm>
            <a:off x="9090991" y="1782321"/>
            <a:ext cx="172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add sound to question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B70FF8-C14A-4041-9AC1-CC28D07E6EF4}"/>
              </a:ext>
            </a:extLst>
          </p:cNvPr>
          <p:cNvSpPr txBox="1"/>
          <p:nvPr/>
        </p:nvSpPr>
        <p:spPr>
          <a:xfrm>
            <a:off x="9408970" y="3049246"/>
            <a:ext cx="144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to next question</a:t>
            </a:r>
          </a:p>
        </p:txBody>
      </p:sp>
    </p:spTree>
    <p:extLst>
      <p:ext uri="{BB962C8B-B14F-4D97-AF65-F5344CB8AC3E}">
        <p14:creationId xmlns:p14="http://schemas.microsoft.com/office/powerpoint/2010/main" val="2411159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550</Words>
  <Application>Microsoft Office PowerPoint</Application>
  <PresentationFormat>Widescreen</PresentationFormat>
  <Paragraphs>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Helvetica</vt:lpstr>
      <vt:lpstr>Wingdings 3</vt:lpstr>
      <vt:lpstr>Ion</vt:lpstr>
      <vt:lpstr>Interview Process</vt:lpstr>
      <vt:lpstr>Agenda</vt:lpstr>
      <vt:lpstr>Introduction</vt:lpstr>
      <vt:lpstr>Working strategy</vt:lpstr>
      <vt:lpstr>Graphical User Interface (GUI)</vt:lpstr>
      <vt:lpstr>Login GUI windows</vt:lpstr>
      <vt:lpstr>Voice Processing in GUI</vt:lpstr>
      <vt:lpstr>Aptitude Test (GUI window)</vt:lpstr>
      <vt:lpstr>Question slides </vt:lpstr>
      <vt:lpstr>Aptitude Visualization</vt:lpstr>
      <vt:lpstr>Technical Test (GUI Window)</vt:lpstr>
      <vt:lpstr>Technical Question Slide</vt:lpstr>
      <vt:lpstr>Technical score result visualization</vt:lpstr>
      <vt:lpstr>Data Visualization For Test Score</vt:lpstr>
      <vt:lpstr>Data comparison with existing data to the current candidate data  (Salary prediction by ML)</vt:lpstr>
      <vt:lpstr>GUI in Python</vt:lpstr>
      <vt:lpstr>Machine Learning</vt:lpstr>
      <vt:lpstr>Voice Processing</vt:lpstr>
      <vt:lpstr>What is pyttsx3 in Python?</vt:lpstr>
      <vt:lpstr>How does Python recognize voice?</vt:lpstr>
      <vt:lpstr>What is the use of pyttsx3?</vt:lpstr>
      <vt:lpstr>How do I install Speech Recognition?</vt:lpstr>
      <vt:lpstr>Voice Processing Visualization</vt:lpstr>
      <vt:lpstr>Conclusion</vt:lpstr>
      <vt:lpstr> 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Process</dc:title>
  <dc:creator>Nupur Gupta</dc:creator>
  <cp:lastModifiedBy>Pushpendra</cp:lastModifiedBy>
  <cp:revision>2</cp:revision>
  <dcterms:created xsi:type="dcterms:W3CDTF">2021-01-30T21:36:29Z</dcterms:created>
  <dcterms:modified xsi:type="dcterms:W3CDTF">2021-02-01T12:20:26Z</dcterms:modified>
</cp:coreProperties>
</file>