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3A520EC-E66B-4BBE-BB4B-3CBD6A85B45C}" type="datetimeFigureOut">
              <a:rPr lang="en-PH" smtClean="0"/>
              <a:t>7/28/2013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1C7A39A-1E55-45A6-A4E6-69B7AAC60CD6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Type Identification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AMPLAYO, </a:t>
            </a:r>
            <a:r>
              <a:rPr lang="en-US" dirty="0" err="1" smtClean="0"/>
              <a:t>Reinald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IPONG, Jose Martin</a:t>
            </a:r>
          </a:p>
          <a:p>
            <a:r>
              <a:rPr lang="en-US" dirty="0" smtClean="0"/>
              <a:t>YU, Justine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504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A – Repeating Characters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Strings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Loops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49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B – The Rascal Triangle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Number Theory; </a:t>
            </a:r>
            <a:r>
              <a:rPr lang="en-US" dirty="0" err="1" smtClean="0"/>
              <a:t>Combinatorics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Decipher Pattern Equation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319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C – Programming the EDSAC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Number Theory; Arithmetic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Binary Conversion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6786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D – Decoding EDSAC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Number Theory; Arithmetic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Binary Conversion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3855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E – Route Redundancy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Graph Algorithms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Edmonds-Karp Algorithm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1240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F - QR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Strings; Arithmetic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Binary Conversion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011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Practice II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37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A – Pirate versus Ninja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Simulation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Loops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029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B – Textbooks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Data Structures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Hash Maps, Array Manipulation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8999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C – The Most Interesting Problem Ever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Data Structures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2D Array Manipulation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6010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ACM-ICPC Bicol 2013 Qualification Round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759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D – Caesar Cipher Madness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Strings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Pattern Search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212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E – Magic Squares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Data Structures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2D Array Manipulation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104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 – The Wireless Network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Geometry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Distance Formula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864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G – Double Checking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Data Structures; Recursion</a:t>
            </a:r>
            <a:endParaRPr lang="en-US" dirty="0"/>
          </a:p>
          <a:p>
            <a:r>
              <a:rPr lang="en-US" dirty="0"/>
              <a:t>Level of Difficulty</a:t>
            </a:r>
            <a:r>
              <a:rPr lang="en-US"/>
              <a:t>: </a:t>
            </a:r>
            <a:r>
              <a:rPr lang="en-US" smtClean="0"/>
              <a:t>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Trees; Binary Search Trees, AVL Trees, Input Parsing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8117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H – Candy Machine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Dynamic Programming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Bottom-Up Approach; Non-Classical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479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I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844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A – Beat the Devil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Simulation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Card Game Simulation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589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B – Part of speech tagging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Strings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String Manipulation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76478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C – Factorials and exponents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Number Theory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Basic Operations; Natural Logarithm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4777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D – Can you win the ∂</a:t>
            </a:r>
            <a:r>
              <a:rPr lang="el-GR" dirty="0" smtClean="0"/>
              <a:t>Δ</a:t>
            </a:r>
            <a:r>
              <a:rPr lang="az-Cyrl-AZ" dirty="0" smtClean="0"/>
              <a:t>ѴѲ</a:t>
            </a:r>
            <a:r>
              <a:rPr lang="el-GR" dirty="0" smtClean="0"/>
              <a:t>ζ</a:t>
            </a:r>
            <a:r>
              <a:rPr lang="en-US" dirty="0"/>
              <a:t> </a:t>
            </a:r>
            <a:r>
              <a:rPr lang="en-US" dirty="0" smtClean="0"/>
              <a:t>game?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Recursive Backtracking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Iteration; Complete Search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477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 - Backpack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Dynamic Programming; Backtracking</a:t>
            </a:r>
          </a:p>
          <a:p>
            <a:r>
              <a:rPr lang="en-US" dirty="0" smtClean="0"/>
              <a:t>Level of Difficulty: **</a:t>
            </a:r>
          </a:p>
          <a:p>
            <a:r>
              <a:rPr lang="en-US" dirty="0" smtClean="0"/>
              <a:t>Algorithm Used: Complete Search with Pruning</a:t>
            </a:r>
            <a:endParaRPr lang="en-PH" dirty="0" smtClean="0"/>
          </a:p>
          <a:p>
            <a:r>
              <a:rPr lang="en-US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2590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E - Subsequences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Dynamic Programming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Modified Longest Common Subsequence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960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F – Building teams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Graph Algorithms; Data Structures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Find the Node with the Most Neighbors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6155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G – MTV slavery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Graph Algorithms; Dynamic Programming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Bellman Ford + Edmonds-Karp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1342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H – Maximum in the Cycle of 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</a:t>
            </a:r>
            <a:r>
              <a:rPr lang="en-US" dirty="0" err="1" smtClean="0"/>
              <a:t>Combinatorics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Counting; 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9664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I – The Golden Ceiling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Computational Geometry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****</a:t>
            </a:r>
            <a:endParaRPr lang="en-US" dirty="0"/>
          </a:p>
          <a:p>
            <a:r>
              <a:rPr lang="en-US" dirty="0"/>
              <a:t>Algorithm Used</a:t>
            </a:r>
            <a:r>
              <a:rPr lang="en-US" dirty="0" smtClean="0"/>
              <a:t>: Area of a Plane Region + Area of a Polygon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8753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ACM-ICPC Philippine March Invitational 2013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9295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A - Dyslexia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Strings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Reverse Strings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12363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B – Prime Classifier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Number Theory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err="1" smtClean="0"/>
              <a:t>Primality</a:t>
            </a:r>
            <a:r>
              <a:rPr lang="en-US" dirty="0" smtClean="0"/>
              <a:t> Test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202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C – Quadratic Formula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Arithmetic; Number Theory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Determinants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33782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D – Division of Polynomials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Arithmetic; Number Theory; Data Structures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Hash Map Manipulation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598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 - Cipher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</a:t>
            </a:r>
            <a:r>
              <a:rPr lang="en-US" dirty="0" smtClean="0"/>
              <a:t>: String Matching; Arithmetic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Pattern Decoding</a:t>
            </a:r>
            <a:endParaRPr lang="en-PH" dirty="0"/>
          </a:p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03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E – Fibonacci Squares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</a:t>
            </a:r>
            <a:r>
              <a:rPr lang="en-US" dirty="0" err="1" smtClean="0"/>
              <a:t>Combinatorics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Fibonacci Variant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44034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F – Change of Base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</a:t>
            </a:r>
            <a:r>
              <a:rPr lang="en-US" dirty="0" err="1" smtClean="0"/>
              <a:t>Combinatorics</a:t>
            </a:r>
            <a:r>
              <a:rPr lang="en-US" dirty="0" smtClean="0"/>
              <a:t>; Number Theory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Fibonacci + Base Conversion Variant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6188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G – Josephus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Vague Problem; Simulation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Josephus Variant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2260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H – Election Campaign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Graph Traversal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Breadth-First Search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8938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I – Railway Advisor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Long Problem; Graph Algorithms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50984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J – Arboretum Fence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 Computational Geometry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***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smtClean="0"/>
              <a:t>Graham Scan </a:t>
            </a:r>
            <a:r>
              <a:rPr lang="en-US" smtClean="0"/>
              <a:t>+ </a:t>
            </a:r>
            <a:r>
              <a:rPr lang="en-US" dirty="0" smtClean="0"/>
              <a:t>Area of a Polygon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3865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 – Flash Flood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</a:t>
            </a:r>
            <a:r>
              <a:rPr lang="en-US" dirty="0" smtClean="0"/>
              <a:t>: Backtracking, Graph Traversal</a:t>
            </a:r>
            <a:endParaRPr lang="en-US" dirty="0"/>
          </a:p>
          <a:p>
            <a:r>
              <a:rPr lang="en-US" dirty="0"/>
              <a:t>Level of Difficulty: **</a:t>
            </a:r>
          </a:p>
          <a:p>
            <a:r>
              <a:rPr lang="en-US" dirty="0"/>
              <a:t>Algorithm Used: </a:t>
            </a:r>
            <a:r>
              <a:rPr lang="en-US" dirty="0" smtClean="0"/>
              <a:t>Flood Fill Algorithm</a:t>
            </a:r>
            <a:endParaRPr lang="en-PH" dirty="0"/>
          </a:p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 – No Sale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Backtracking; Number Theory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Iteration</a:t>
            </a:r>
            <a:endParaRPr lang="en-PH" dirty="0"/>
          </a:p>
          <a:p>
            <a:r>
              <a:rPr lang="en-US" dirty="0" smtClean="0"/>
              <a:t>Solution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2693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 - Museum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Geometry</a:t>
            </a:r>
            <a:endParaRPr lang="en-US" dirty="0"/>
          </a:p>
          <a:p>
            <a:r>
              <a:rPr lang="en-US" dirty="0"/>
              <a:t>Level of Difficulty: **</a:t>
            </a:r>
          </a:p>
          <a:p>
            <a:r>
              <a:rPr lang="en-US" dirty="0"/>
              <a:t>Algorithm Used: </a:t>
            </a:r>
            <a:r>
              <a:rPr lang="en-US" dirty="0" smtClean="0"/>
              <a:t>Line Segment Intersection</a:t>
            </a:r>
            <a:endParaRPr lang="en-PH" dirty="0"/>
          </a:p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1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 – Cross This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Arithmetic</a:t>
            </a:r>
            <a:endParaRPr lang="en-US" dirty="0"/>
          </a:p>
          <a:p>
            <a:r>
              <a:rPr lang="en-US" dirty="0"/>
              <a:t>Level of Difficulty: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Algorithm Used: </a:t>
            </a:r>
            <a:r>
              <a:rPr lang="en-US" dirty="0" smtClean="0"/>
              <a:t>Basic Math Operations</a:t>
            </a:r>
            <a:endParaRPr lang="en-PH" dirty="0"/>
          </a:p>
          <a:p>
            <a:r>
              <a:rPr lang="en-US" dirty="0"/>
              <a:t>Solution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743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Practice I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215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393</TotalTime>
  <Words>911</Words>
  <Application>Microsoft Office PowerPoint</Application>
  <PresentationFormat>On-screen Show (4:3)</PresentationFormat>
  <Paragraphs>204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Brush Script MT</vt:lpstr>
      <vt:lpstr>Constantia</vt:lpstr>
      <vt:lpstr>Franklin Gothic Book</vt:lpstr>
      <vt:lpstr>Rage Italic</vt:lpstr>
      <vt:lpstr>Pushpin</vt:lpstr>
      <vt:lpstr>Problem Type Identification</vt:lpstr>
      <vt:lpstr>ACM-ICPC Bicol 2013 Qualification Round</vt:lpstr>
      <vt:lpstr>Problem A - Backpack</vt:lpstr>
      <vt:lpstr>Problem B - Cipher</vt:lpstr>
      <vt:lpstr>Problem C – Flash Flood</vt:lpstr>
      <vt:lpstr>Problem D – No Sale</vt:lpstr>
      <vt:lpstr>Problem E - Museum</vt:lpstr>
      <vt:lpstr>Problem F – Cross This</vt:lpstr>
      <vt:lpstr>Team Practice I</vt:lpstr>
      <vt:lpstr>Problem A – Repeating Characters</vt:lpstr>
      <vt:lpstr>Problem B – The Rascal Triangle</vt:lpstr>
      <vt:lpstr>Problem C – Programming the EDSAC</vt:lpstr>
      <vt:lpstr>Problem D – Decoding EDSAC Data</vt:lpstr>
      <vt:lpstr>Problem E – Route Redundancy</vt:lpstr>
      <vt:lpstr>Problem F - QR</vt:lpstr>
      <vt:lpstr>Team Practice II</vt:lpstr>
      <vt:lpstr>Problem A – Pirate versus Ninja</vt:lpstr>
      <vt:lpstr>Problem B – Textbooks</vt:lpstr>
      <vt:lpstr>Problem C – The Most Interesting Problem Ever</vt:lpstr>
      <vt:lpstr>Problem D – Caesar Cipher Madness</vt:lpstr>
      <vt:lpstr>Problem E – Magic Squares</vt:lpstr>
      <vt:lpstr>Problem F – The Wireless Network Problem</vt:lpstr>
      <vt:lpstr>Problem G – Double Checking</vt:lpstr>
      <vt:lpstr>Problem H – Candy Machine</vt:lpstr>
      <vt:lpstr>Dry Run I</vt:lpstr>
      <vt:lpstr>Problem A – Beat the Devil</vt:lpstr>
      <vt:lpstr>Problem B – Part of speech tagging</vt:lpstr>
      <vt:lpstr>Problem C – Factorials and exponents</vt:lpstr>
      <vt:lpstr>Problem D – Can you win the ∂ΔѴѲζ game?</vt:lpstr>
      <vt:lpstr>Problem E - Subsequences</vt:lpstr>
      <vt:lpstr>Problem F – Building teams</vt:lpstr>
      <vt:lpstr>Problem G – MTV slavery</vt:lpstr>
      <vt:lpstr>Problem H – Maximum in the Cycle of 1</vt:lpstr>
      <vt:lpstr>Problem I – The Golden Ceiling</vt:lpstr>
      <vt:lpstr>ACM-ICPC Philippine March Invitational 2013</vt:lpstr>
      <vt:lpstr>Problem A - Dyslexia</vt:lpstr>
      <vt:lpstr>Problem B – Prime Classifier</vt:lpstr>
      <vt:lpstr>Problem C – Quadratic Formula</vt:lpstr>
      <vt:lpstr>Problem D – Division of Polynomials</vt:lpstr>
      <vt:lpstr>Problem E – Fibonacci Squares</vt:lpstr>
      <vt:lpstr>Problem F – Change of Base</vt:lpstr>
      <vt:lpstr>Problem G – Josephus Problem</vt:lpstr>
      <vt:lpstr>Problem H – Election Campaign</vt:lpstr>
      <vt:lpstr>Problem I – Railway Advisor</vt:lpstr>
      <vt:lpstr>Problem J – Arboretum Fence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Type Identification</dc:title>
  <dc:creator>Bobby Yu</dc:creator>
  <cp:lastModifiedBy>Reinald Kim Amplayo</cp:lastModifiedBy>
  <cp:revision>19</cp:revision>
  <dcterms:created xsi:type="dcterms:W3CDTF">2013-07-27T07:01:53Z</dcterms:created>
  <dcterms:modified xsi:type="dcterms:W3CDTF">2013-07-28T09:27:56Z</dcterms:modified>
</cp:coreProperties>
</file>