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0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5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7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5757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02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05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80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97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0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9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4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0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4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2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2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8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69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87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5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DC7F5D9-764A-4188-BCB2-581B1AA58B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737531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E9B9F-C0E5-4B9B-8BAC-C2CCC3B1A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4543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Data Science Applications in 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669C7-F8F8-4512-8520-3296F490A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4543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D56A17"/>
                </a:solidFill>
              </a:rPr>
              <a:t>Group 2</a:t>
            </a:r>
          </a:p>
          <a:p>
            <a:pPr algn="l"/>
            <a:r>
              <a:rPr lang="en-US" sz="1800" dirty="0">
                <a:solidFill>
                  <a:srgbClr val="D56A17"/>
                </a:solidFill>
              </a:rPr>
              <a:t>Project 3</a:t>
            </a:r>
          </a:p>
        </p:txBody>
      </p:sp>
    </p:spTree>
    <p:extLst>
      <p:ext uri="{BB962C8B-B14F-4D97-AF65-F5344CB8AC3E}">
        <p14:creationId xmlns:p14="http://schemas.microsoft.com/office/powerpoint/2010/main" val="251345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D2B3F9-E647-4C4C-8A37-1053BE78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31305"/>
            <a:ext cx="10353762" cy="970450"/>
          </a:xfrm>
        </p:spPr>
        <p:txBody>
          <a:bodyPr/>
          <a:lstStyle/>
          <a:p>
            <a:r>
              <a:rPr lang="en-US" dirty="0"/>
              <a:t>Using K-Means to Create Art</a:t>
            </a:r>
          </a:p>
        </p:txBody>
      </p:sp>
      <p:pic>
        <p:nvPicPr>
          <p:cNvPr id="10" name="Content Placeholder 9" descr="A person smiling for the picture&#10;&#10;Description automatically generated with low confidence">
            <a:extLst>
              <a:ext uri="{FF2B5EF4-FFF2-40B4-BE49-F238E27FC236}">
                <a16:creationId xmlns:a16="http://schemas.microsoft.com/office/drawing/2014/main" id="{281F5282-69E5-4A2E-B648-F7C326340A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1775790"/>
            <a:ext cx="5023179" cy="4200939"/>
          </a:xfrm>
        </p:spPr>
      </p:pic>
      <p:pic>
        <p:nvPicPr>
          <p:cNvPr id="12" name="Content Placeholder 11" descr="A picture containing person, person, older, work-clothing&#10;&#10;Description automatically generated">
            <a:extLst>
              <a:ext uri="{FF2B5EF4-FFF2-40B4-BE49-F238E27FC236}">
                <a16:creationId xmlns:a16="http://schemas.microsoft.com/office/drawing/2014/main" id="{95810286-D3FE-415E-A958-D16374CBB29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269" y="1775790"/>
            <a:ext cx="5023179" cy="4200939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754AD8-4BCD-4F25-AF10-752772A21190}"/>
              </a:ext>
            </a:extLst>
          </p:cNvPr>
          <p:cNvSpPr txBox="1"/>
          <p:nvPr/>
        </p:nvSpPr>
        <p:spPr>
          <a:xfrm>
            <a:off x="768625" y="6372806"/>
            <a:ext cx="11317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Matteo </a:t>
            </a:r>
            <a:r>
              <a:rPr lang="en-US" sz="1400" dirty="0" err="1"/>
              <a:t>Ronchettis</a:t>
            </a:r>
            <a:r>
              <a:rPr lang="en-US" sz="1400" dirty="0"/>
              <a:t> via hackernoon.com/https-medium-com-matteoronchetti-pointillism-with-python-and-opencv-f4274e6bbb7b</a:t>
            </a:r>
          </a:p>
        </p:txBody>
      </p:sp>
    </p:spTree>
    <p:extLst>
      <p:ext uri="{BB962C8B-B14F-4D97-AF65-F5344CB8AC3E}">
        <p14:creationId xmlns:p14="http://schemas.microsoft.com/office/powerpoint/2010/main" val="3338299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Goudy Old Style</vt:lpstr>
      <vt:lpstr>Wingdings 2</vt:lpstr>
      <vt:lpstr>SlateVTI</vt:lpstr>
      <vt:lpstr>Data Science Applications in Art</vt:lpstr>
      <vt:lpstr>Using K-Means to Create 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young</dc:creator>
  <cp:lastModifiedBy>derek young</cp:lastModifiedBy>
  <cp:revision>3</cp:revision>
  <dcterms:created xsi:type="dcterms:W3CDTF">2021-02-26T02:39:23Z</dcterms:created>
  <dcterms:modified xsi:type="dcterms:W3CDTF">2021-02-26T15:53:14Z</dcterms:modified>
</cp:coreProperties>
</file>