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0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5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7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5757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02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05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80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97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0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9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4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0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4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2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2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8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69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87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5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DC7F5D9-764A-4188-BCB2-581B1AA58B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737531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E9B9F-C0E5-4B9B-8BAC-C2CCC3B1A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4543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Data Science Applications in 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669C7-F8F8-4512-8520-3296F490A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4543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D56A17"/>
                </a:solidFill>
              </a:rPr>
              <a:t>Group 2</a:t>
            </a:r>
          </a:p>
          <a:p>
            <a:pPr algn="l"/>
            <a:r>
              <a:rPr lang="en-US" sz="1800" dirty="0">
                <a:solidFill>
                  <a:srgbClr val="D56A17"/>
                </a:solidFill>
              </a:rPr>
              <a:t>Project 3</a:t>
            </a:r>
          </a:p>
        </p:txBody>
      </p:sp>
    </p:spTree>
    <p:extLst>
      <p:ext uri="{BB962C8B-B14F-4D97-AF65-F5344CB8AC3E}">
        <p14:creationId xmlns:p14="http://schemas.microsoft.com/office/powerpoint/2010/main" val="251345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F39B-4042-4FEB-84C6-24F377B6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9E848-EE6B-427C-B4DD-58CE82CCF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9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Goudy Old Style</vt:lpstr>
      <vt:lpstr>Wingdings 2</vt:lpstr>
      <vt:lpstr>SlateVTI</vt:lpstr>
      <vt:lpstr>Data Science Applications in 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young</dc:creator>
  <cp:lastModifiedBy>derek young</cp:lastModifiedBy>
  <cp:revision>2</cp:revision>
  <dcterms:created xsi:type="dcterms:W3CDTF">2021-02-26T02:39:23Z</dcterms:created>
  <dcterms:modified xsi:type="dcterms:W3CDTF">2021-02-26T02:43:58Z</dcterms:modified>
</cp:coreProperties>
</file>