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1"/>
  </p:sldMasterIdLst>
  <p:notesMasterIdLst>
    <p:notesMasterId r:id="rId27"/>
  </p:notesMasterIdLst>
  <p:handoutMasterIdLst>
    <p:handoutMasterId r:id="rId28"/>
  </p:handoutMasterIdLst>
  <p:sldIdLst>
    <p:sldId id="256" r:id="rId2"/>
    <p:sldId id="261" r:id="rId3"/>
    <p:sldId id="258" r:id="rId4"/>
    <p:sldId id="259" r:id="rId5"/>
    <p:sldId id="273" r:id="rId6"/>
    <p:sldId id="274" r:id="rId7"/>
    <p:sldId id="275" r:id="rId8"/>
    <p:sldId id="277" r:id="rId9"/>
    <p:sldId id="276" r:id="rId10"/>
    <p:sldId id="281" r:id="rId11"/>
    <p:sldId id="282" r:id="rId12"/>
    <p:sldId id="283" r:id="rId13"/>
    <p:sldId id="284" r:id="rId14"/>
    <p:sldId id="278" r:id="rId15"/>
    <p:sldId id="279" r:id="rId16"/>
    <p:sldId id="285" r:id="rId17"/>
    <p:sldId id="272" r:id="rId18"/>
    <p:sldId id="260" r:id="rId19"/>
    <p:sldId id="263" r:id="rId20"/>
    <p:sldId id="262" r:id="rId21"/>
    <p:sldId id="264" r:id="rId22"/>
    <p:sldId id="266" r:id="rId23"/>
    <p:sldId id="268" r:id="rId24"/>
    <p:sldId id="270"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24" clrIdx="0">
    <p:extLst>
      <p:ext uri="{19B8F6BF-5375-455C-9EA6-DF929625EA0E}">
        <p15:presenceInfo xmlns:p15="http://schemas.microsoft.com/office/powerpoint/2012/main" userId="4d79623da105b0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FFFFFF"/>
    <a:srgbClr val="3253DC"/>
    <a:srgbClr val="0B2742"/>
    <a:srgbClr val="4A5A75"/>
    <a:srgbClr val="DEE3EC"/>
    <a:srgbClr val="FF40FF"/>
    <a:srgbClr val="06050B"/>
    <a:srgbClr val="020625"/>
    <a:srgbClr val="7BA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20" autoAdjust="0"/>
  </p:normalViewPr>
  <p:slideViewPr>
    <p:cSldViewPr snapToGrid="0">
      <p:cViewPr varScale="1">
        <p:scale>
          <a:sx n="80" d="100"/>
          <a:sy n="80" d="100"/>
        </p:scale>
        <p:origin x="58" y="182"/>
      </p:cViewPr>
      <p:guideLst/>
    </p:cSldViewPr>
  </p:slideViewPr>
  <p:outlineViewPr>
    <p:cViewPr>
      <p:scale>
        <a:sx n="33" d="100"/>
        <a:sy n="33" d="100"/>
      </p:scale>
      <p:origin x="0" y="-144384"/>
    </p:cViewPr>
  </p:outlineViewPr>
  <p:notesTextViewPr>
    <p:cViewPr>
      <p:scale>
        <a:sx n="1" d="1"/>
        <a:sy n="1" d="1"/>
      </p:scale>
      <p:origin x="0" y="0"/>
    </p:cViewPr>
  </p:notesTextViewPr>
  <p:sorterViewPr>
    <p:cViewPr varScale="1">
      <p:scale>
        <a:sx n="1" d="1"/>
        <a:sy n="1" d="1"/>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commentAuthors" Target="commentAuthor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handoutMaster" Target="handoutMasters/handout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7161BF-B23B-4394-A96E-F4360C6281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2EFA4A7-9429-4DF7-ABF5-D9E5B2540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AD32F0-874C-4AAC-9514-AAD3E6FF80D6}" type="datetimeFigureOut">
              <a:rPr lang="en-US" smtClean="0"/>
              <a:t>5/17/2023</a:t>
            </a:fld>
            <a:endParaRPr lang="en-US"/>
          </a:p>
        </p:txBody>
      </p:sp>
      <p:sp>
        <p:nvSpPr>
          <p:cNvPr id="4" name="Footer Placeholder 3">
            <a:extLst>
              <a:ext uri="{FF2B5EF4-FFF2-40B4-BE49-F238E27FC236}">
                <a16:creationId xmlns:a16="http://schemas.microsoft.com/office/drawing/2014/main" id="{7FFAA4EB-3327-4214-8C66-D022262D92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F6045-FEC1-483F-916F-4A70D359C0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F42476-7A7B-40F5-8A25-2A09BD3C8867}" type="slidenum">
              <a:rPr lang="en-US" smtClean="0"/>
              <a:t>‹#›</a:t>
            </a:fld>
            <a:endParaRPr lang="en-US"/>
          </a:p>
        </p:txBody>
      </p:sp>
    </p:spTree>
    <p:extLst>
      <p:ext uri="{BB962C8B-B14F-4D97-AF65-F5344CB8AC3E}">
        <p14:creationId xmlns:p14="http://schemas.microsoft.com/office/powerpoint/2010/main" val="250396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D1935-2548-4788-81DD-641A298E824F}" type="datetimeFigureOut">
              <a:rPr lang="de-DE" smtClean="0"/>
              <a:t>17.05.2023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5E7E4-6857-4F03-A780-9887AA86825E}" type="slidenum">
              <a:rPr lang="de-DE" smtClean="0"/>
              <a:t>‹#›</a:t>
            </a:fld>
            <a:endParaRPr lang="de-DE"/>
          </a:p>
        </p:txBody>
      </p:sp>
    </p:spTree>
    <p:extLst>
      <p:ext uri="{BB962C8B-B14F-4D97-AF65-F5344CB8AC3E}">
        <p14:creationId xmlns:p14="http://schemas.microsoft.com/office/powerpoint/2010/main" val="1576483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Master" Target="../slideMasters/slideMaster1.xml" /></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Master" Target="../slideMasters/slideMaster1.xml" /></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Master" Target="../slideMasters/slideMaster1.xml" /></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Master" Target="../slideMasters/slideMaster1.xml" /></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8.png" /><Relationship Id="rId1" Type="http://schemas.openxmlformats.org/officeDocument/2006/relationships/slideMaster" Target="../slideMasters/slideMaster1.xml" /><Relationship Id="rId6" Type="http://schemas.openxmlformats.org/officeDocument/2006/relationships/image" Target="../media/image20.svg" /><Relationship Id="rId5" Type="http://schemas.openxmlformats.org/officeDocument/2006/relationships/image" Target="../media/image19.png" /><Relationship Id="rId4" Type="http://schemas.openxmlformats.org/officeDocument/2006/relationships/image" Target="../media/image14.svg" /></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7.png" /><Relationship Id="rId1" Type="http://schemas.openxmlformats.org/officeDocument/2006/relationships/slideMaster" Target="../slideMasters/slideMaster1.xml" /><Relationship Id="rId6" Type="http://schemas.openxmlformats.org/officeDocument/2006/relationships/image" Target="../media/image22.svg" /><Relationship Id="rId5" Type="http://schemas.openxmlformats.org/officeDocument/2006/relationships/image" Target="../media/image21.png" /><Relationship Id="rId4" Type="http://schemas.openxmlformats.org/officeDocument/2006/relationships/image" Target="../media/image6.svg" /></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7.png" /><Relationship Id="rId1" Type="http://schemas.openxmlformats.org/officeDocument/2006/relationships/slideMaster" Target="../slideMasters/slideMaster1.xml" /><Relationship Id="rId6" Type="http://schemas.openxmlformats.org/officeDocument/2006/relationships/image" Target="../media/image22.svg" /><Relationship Id="rId5" Type="http://schemas.openxmlformats.org/officeDocument/2006/relationships/image" Target="../media/image21.png" /><Relationship Id="rId4" Type="http://schemas.openxmlformats.org/officeDocument/2006/relationships/image" Target="../media/image6.svg"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8.png" /><Relationship Id="rId1" Type="http://schemas.openxmlformats.org/officeDocument/2006/relationships/slideMaster" Target="../slideMasters/slideMaster1.xml" /><Relationship Id="rId6" Type="http://schemas.openxmlformats.org/officeDocument/2006/relationships/image" Target="../media/image20.svg" /><Relationship Id="rId5" Type="http://schemas.openxmlformats.org/officeDocument/2006/relationships/image" Target="../media/image19.png" /><Relationship Id="rId4" Type="http://schemas.openxmlformats.org/officeDocument/2006/relationships/image" Target="../media/image14.svg" /></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8.png" /><Relationship Id="rId1" Type="http://schemas.openxmlformats.org/officeDocument/2006/relationships/slideMaster" Target="../slideMasters/slideMaster1.xml" /><Relationship Id="rId6" Type="http://schemas.openxmlformats.org/officeDocument/2006/relationships/image" Target="../media/image20.svg" /><Relationship Id="rId5" Type="http://schemas.openxmlformats.org/officeDocument/2006/relationships/image" Target="../media/image19.png" /><Relationship Id="rId4" Type="http://schemas.openxmlformats.org/officeDocument/2006/relationships/image" Target="../media/image14.svg"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 Id="rId5" Type="http://schemas.openxmlformats.org/officeDocument/2006/relationships/image" Target="../media/image8.svg" /><Relationship Id="rId4" Type="http://schemas.openxmlformats.org/officeDocument/2006/relationships/image" Target="../media/image7.png" /></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9.svg" /><Relationship Id="rId2" Type="http://schemas.openxmlformats.org/officeDocument/2006/relationships/image" Target="../media/image5.png" /><Relationship Id="rId1" Type="http://schemas.openxmlformats.org/officeDocument/2006/relationships/slideMaster" Target="../slideMasters/slideMaster1.xml" /><Relationship Id="rId5" Type="http://schemas.openxmlformats.org/officeDocument/2006/relationships/image" Target="../media/image8.svg" /><Relationship Id="rId4" Type="http://schemas.openxmlformats.org/officeDocument/2006/relationships/image" Target="../media/image7.png" /></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svg" /><Relationship Id="rId2" Type="http://schemas.openxmlformats.org/officeDocument/2006/relationships/image" Target="../media/image10.png" /><Relationship Id="rId1" Type="http://schemas.openxmlformats.org/officeDocument/2006/relationships/slideMaster" Target="../slideMasters/slideMaster1.xml" /><Relationship Id="rId5" Type="http://schemas.openxmlformats.org/officeDocument/2006/relationships/image" Target="../media/image13.svg" /><Relationship Id="rId4" Type="http://schemas.openxmlformats.org/officeDocument/2006/relationships/image" Target="../media/image12.png" /></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4.svg" /><Relationship Id="rId2" Type="http://schemas.openxmlformats.org/officeDocument/2006/relationships/image" Target="../media/image10.png" /><Relationship Id="rId1" Type="http://schemas.openxmlformats.org/officeDocument/2006/relationships/slideMaster" Target="../slideMasters/slideMaster1.xml" /><Relationship Id="rId5" Type="http://schemas.openxmlformats.org/officeDocument/2006/relationships/image" Target="../media/image15.svg" /><Relationship Id="rId4" Type="http://schemas.openxmlformats.org/officeDocument/2006/relationships/image" Target="../media/image12.png" /></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svg" /><Relationship Id="rId2" Type="http://schemas.openxmlformats.org/officeDocument/2006/relationships/image" Target="../media/image10.png" /><Relationship Id="rId1" Type="http://schemas.openxmlformats.org/officeDocument/2006/relationships/slideMaster" Target="../slideMasters/slideMaster1.xml" /><Relationship Id="rId5" Type="http://schemas.openxmlformats.org/officeDocument/2006/relationships/image" Target="../media/image15.svg" /><Relationship Id="rId4" Type="http://schemas.openxmlformats.org/officeDocument/2006/relationships/image" Target="../media/image12.png" /></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Master" Target="../slideMasters/slideMaster1.xml" /></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hoto">
    <p:bg>
      <p:bgPr>
        <a:solidFill>
          <a:schemeClr val="tx2"/>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C8744E5A-C06A-4B60-BDC7-1D821CA9F5B0}"/>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9" name="Text Placeholder 7">
            <a:extLst>
              <a:ext uri="{FF2B5EF4-FFF2-40B4-BE49-F238E27FC236}">
                <a16:creationId xmlns:a16="http://schemas.microsoft.com/office/drawing/2014/main" id="{9640E281-C50E-4848-91E6-FC33A602A642}"/>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bg1"/>
                </a:solidFill>
              </a:defRPr>
            </a:lvl1pPr>
            <a:lvl2pPr marL="0" indent="0">
              <a:lnSpc>
                <a:spcPct val="96000"/>
              </a:lnSpc>
              <a:spcBef>
                <a:spcPts val="0"/>
              </a:spcBef>
              <a:buFont typeface="Microsoft Sans Serif" panose="020B0604020202020204" pitchFamily="34" charset="0"/>
              <a:buNone/>
              <a:defRPr sz="16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13" name="Text Placeholder 5">
            <a:extLst>
              <a:ext uri="{FF2B5EF4-FFF2-40B4-BE49-F238E27FC236}">
                <a16:creationId xmlns:a16="http://schemas.microsoft.com/office/drawing/2014/main" id="{A4169139-C0DB-6241-B1E6-BBBF31EE728E}"/>
              </a:ext>
            </a:extLst>
          </p:cNvPr>
          <p:cNvSpPr>
            <a:spLocks noGrp="1"/>
          </p:cNvSpPr>
          <p:nvPr>
            <p:ph type="body" sz="quarter" idx="13" hasCustomPrompt="1"/>
          </p:nvPr>
        </p:nvSpPr>
        <p:spPr bwMode="gray">
          <a:xfrm>
            <a:off x="8829675" y="512165"/>
            <a:ext cx="2867025" cy="262176"/>
          </a:xfrm>
          <a:prstGeom prst="rect">
            <a:avLst/>
          </a:prstGeom>
        </p:spPr>
        <p:txBody>
          <a:bodyPr wrap="none"/>
          <a:lstStyle>
            <a:lvl1pPr marL="0" indent="0" algn="r">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4" name="Text Placeholder 48">
            <a:extLst>
              <a:ext uri="{FF2B5EF4-FFF2-40B4-BE49-F238E27FC236}">
                <a16:creationId xmlns:a16="http://schemas.microsoft.com/office/drawing/2014/main" id="{79B5B91D-44E9-C946-8602-7115E58F4F7F}"/>
              </a:ext>
            </a:extLst>
          </p:cNvPr>
          <p:cNvSpPr>
            <a:spLocks noGrp="1"/>
          </p:cNvSpPr>
          <p:nvPr>
            <p:ph type="body" sz="quarter" idx="14" hasCustomPrompt="1"/>
          </p:nvPr>
        </p:nvSpPr>
        <p:spPr bwMode="gray">
          <a:xfrm>
            <a:off x="479626" y="5520817"/>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6" name="Title 2">
            <a:extLst>
              <a:ext uri="{FF2B5EF4-FFF2-40B4-BE49-F238E27FC236}">
                <a16:creationId xmlns:a16="http://schemas.microsoft.com/office/drawing/2014/main" id="{62C0E76A-32B9-4D4D-B734-7A849718BDEC}"/>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sp>
        <p:nvSpPr>
          <p:cNvPr id="20" name="Freeform 5">
            <a:extLst>
              <a:ext uri="{FF2B5EF4-FFF2-40B4-BE49-F238E27FC236}">
                <a16:creationId xmlns:a16="http://schemas.microsoft.com/office/drawing/2014/main" id="{6E23F990-94BF-5E49-B3E1-907A3E5E23F6}"/>
              </a:ext>
            </a:extLst>
          </p:cNvPr>
          <p:cNvSpPr>
            <a:spLocks noChangeAspect="1" noEditPoints="1"/>
          </p:cNvSpPr>
          <p:nvPr userDrawn="1"/>
        </p:nvSpPr>
        <p:spPr bwMode="black">
          <a:xfrm>
            <a:off x="482438" y="460180"/>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0" name="TextBox 9">
            <a:extLst>
              <a:ext uri="{FF2B5EF4-FFF2-40B4-BE49-F238E27FC236}">
                <a16:creationId xmlns:a16="http://schemas.microsoft.com/office/drawing/2014/main" id="{13EDBCEA-3011-7246-B482-3F2BC945635D}"/>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
        <p:nvSpPr>
          <p:cNvPr id="11" name="Text Placeholder 7">
            <a:extLst>
              <a:ext uri="{FF2B5EF4-FFF2-40B4-BE49-F238E27FC236}">
                <a16:creationId xmlns:a16="http://schemas.microsoft.com/office/drawing/2014/main" id="{CF15FD80-2861-F44E-7FFE-F838CFAF2B7A}"/>
              </a:ext>
            </a:extLst>
          </p:cNvPr>
          <p:cNvSpPr>
            <a:spLocks noGrp="1"/>
          </p:cNvSpPr>
          <p:nvPr>
            <p:ph type="body" sz="quarter" idx="12" hasCustomPrompt="1"/>
          </p:nvPr>
        </p:nvSpPr>
        <p:spPr bwMode="gray">
          <a:xfrm>
            <a:off x="3103563" y="512165"/>
            <a:ext cx="4783137" cy="226772"/>
          </a:xfrm>
          <a:prstGeom prst="rect">
            <a:avLst/>
          </a:prstGeom>
        </p:spPr>
        <p:txBody>
          <a:bodyPr wrap="none"/>
          <a:lstStyle>
            <a:lvl1pPr marL="0" indent="0" algn="r">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Tree>
    <p:extLst>
      <p:ext uri="{BB962C8B-B14F-4D97-AF65-F5344CB8AC3E}">
        <p14:creationId xmlns:p14="http://schemas.microsoft.com/office/powerpoint/2010/main" val="225523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Gun Metal">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D5696-B4ED-4B82-A4B1-160E4E14F343}"/>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a:solidFill>
                  <a:srgbClr val="36445C"/>
                </a:solidFill>
                <a:effectLst>
                  <a:innerShdw blurRad="38100" dist="25400" dir="8100000">
                    <a:prstClr val="black">
                      <a:alpha val="50000"/>
                    </a:prstClr>
                  </a:innerShdw>
                </a:effectLst>
              </a:rPr>
              <a:t>Agenda</a:t>
            </a:r>
          </a:p>
        </p:txBody>
      </p:sp>
      <p:sp>
        <p:nvSpPr>
          <p:cNvPr id="6" name="Content Placeholder 19">
            <a:extLst>
              <a:ext uri="{FF2B5EF4-FFF2-40B4-BE49-F238E27FC236}">
                <a16:creationId xmlns:a16="http://schemas.microsoft.com/office/drawing/2014/main" id="{E8E71E0A-85CF-2F4F-AD72-0AE19BB5CA8C}"/>
              </a:ext>
            </a:extLst>
          </p:cNvPr>
          <p:cNvSpPr>
            <a:spLocks noGrp="1"/>
          </p:cNvSpPr>
          <p:nvPr>
            <p:ph sz="quarter" idx="10"/>
          </p:nvPr>
        </p:nvSpPr>
        <p:spPr>
          <a:xfrm>
            <a:off x="777874" y="957452"/>
            <a:ext cx="9253538" cy="5319779"/>
          </a:xfrm>
          <a:prstGeom prst="rect">
            <a:avLst/>
          </a:prstGeom>
        </p:spPr>
        <p:txBody>
          <a:bodyPr>
            <a:normAutofit/>
          </a:bodyPr>
          <a:lstStyle>
            <a:lvl1pPr marL="914400" indent="-914400">
              <a:lnSpc>
                <a:spcPct val="90000"/>
              </a:lnSpc>
              <a:spcBef>
                <a:spcPts val="0"/>
              </a:spcBef>
              <a:spcAft>
                <a:spcPts val="900"/>
              </a:spcAft>
              <a:buClr>
                <a:schemeClr val="bg1"/>
              </a:buClr>
              <a:buFont typeface="+mj-lt"/>
              <a:buAutoNum type="arabicPeriod"/>
              <a:defRPr sz="5400">
                <a:solidFill>
                  <a:schemeClr val="bg1"/>
                </a:solidFill>
              </a:defRPr>
            </a:lvl1pPr>
            <a:lvl2pPr marL="0" indent="0">
              <a:lnSpc>
                <a:spcPct val="107000"/>
              </a:lnSpc>
              <a:spcBef>
                <a:spcPts val="0"/>
              </a:spcBef>
              <a:spcAft>
                <a:spcPts val="1800"/>
              </a:spcAft>
              <a:buClr>
                <a:schemeClr val="bg1"/>
              </a:buClr>
              <a:buFont typeface="+mj-lt"/>
              <a:buNone/>
              <a:defRPr sz="5400">
                <a:solidFill>
                  <a:schemeClr val="bg1"/>
                </a:solidFill>
              </a:defRPr>
            </a:lvl2pPr>
            <a:lvl3pPr marL="342900" indent="-342900">
              <a:lnSpc>
                <a:spcPct val="107000"/>
              </a:lnSpc>
              <a:spcBef>
                <a:spcPts val="0"/>
              </a:spcBef>
              <a:spcAft>
                <a:spcPts val="1800"/>
              </a:spcAft>
              <a:buClr>
                <a:schemeClr val="bg1"/>
              </a:buClr>
              <a:buFont typeface="+mj-lt"/>
              <a:buAutoNum type="arabicPeriod"/>
              <a:defRPr sz="5400">
                <a:solidFill>
                  <a:schemeClr val="bg1"/>
                </a:solidFill>
              </a:defRPr>
            </a:lvl3pPr>
            <a:lvl4pPr marL="342900" indent="-342900">
              <a:lnSpc>
                <a:spcPct val="107000"/>
              </a:lnSpc>
              <a:spcBef>
                <a:spcPts val="0"/>
              </a:spcBef>
              <a:spcAft>
                <a:spcPts val="1800"/>
              </a:spcAft>
              <a:buClr>
                <a:schemeClr val="bg1"/>
              </a:buClr>
              <a:buFont typeface="+mj-lt"/>
              <a:buAutoNum type="arabicPeriod"/>
              <a:defRPr sz="5400">
                <a:solidFill>
                  <a:schemeClr val="bg1"/>
                </a:solidFill>
              </a:defRPr>
            </a:lvl4pPr>
            <a:lvl5pPr marL="342900" indent="-342900">
              <a:lnSpc>
                <a:spcPct val="107000"/>
              </a:lnSpc>
              <a:spcBef>
                <a:spcPts val="0"/>
              </a:spcBef>
              <a:spcAft>
                <a:spcPts val="1800"/>
              </a:spcAft>
              <a:buClr>
                <a:schemeClr val="bg1"/>
              </a:buClr>
              <a:buFont typeface="+mj-lt"/>
              <a:buAutoNum type="arabicPeriod"/>
              <a:defRPr sz="5400">
                <a:solidFill>
                  <a:schemeClr val="bg1"/>
                </a:solidFill>
              </a:defRPr>
            </a:lvl5pPr>
          </a:lstStyle>
          <a:p>
            <a:pPr lvl="0"/>
            <a:r>
              <a:rPr lang="en-US"/>
              <a:t>Click to edit Master text styles</a:t>
            </a:r>
          </a:p>
        </p:txBody>
      </p:sp>
      <p:sp>
        <p:nvSpPr>
          <p:cNvPr id="11" name="TextBox 10">
            <a:extLst>
              <a:ext uri="{FF2B5EF4-FFF2-40B4-BE49-F238E27FC236}">
                <a16:creationId xmlns:a16="http://schemas.microsoft.com/office/drawing/2014/main" id="{07BEC940-B4ED-DC49-9299-BDA70EB23F90}"/>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00473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SD Title White">
    <p:bg>
      <p:bgPr>
        <a:solidFill>
          <a:srgbClr val="FFFFFF"/>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79E5F42-542A-481A-AC09-43F6241BD74A}"/>
              </a:ext>
            </a:extLst>
          </p:cNvPr>
          <p:cNvGrpSpPr/>
          <p:nvPr userDrawn="1"/>
        </p:nvGrpSpPr>
        <p:grpSpPr>
          <a:xfrm>
            <a:off x="6553200" y="-2852928"/>
            <a:ext cx="12192000" cy="12223054"/>
            <a:chOff x="2118610" y="-558521"/>
            <a:chExt cx="7954780" cy="7975042"/>
          </a:xfrm>
        </p:grpSpPr>
        <p:sp>
          <p:nvSpPr>
            <p:cNvPr id="23" name="Freeform 21">
              <a:extLst>
                <a:ext uri="{FF2B5EF4-FFF2-40B4-BE49-F238E27FC236}">
                  <a16:creationId xmlns:a16="http://schemas.microsoft.com/office/drawing/2014/main" id="{5A869BCF-7F87-4BF7-AB41-1FA0DFF2DA48}"/>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FAFBFC"/>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05C30C20-6C83-4102-A838-D56643B62C95}"/>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FAFBFC"/>
            </a:solidFill>
            <a:ln>
              <a:noFill/>
            </a:ln>
            <a:effectLst>
              <a:outerShdw blurRad="304800" dist="304800" dir="8100000" algn="tr" rotWithShape="0">
                <a:schemeClr val="tx1">
                  <a:alpha val="35000"/>
                </a:scheme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25" name="Freeform 23">
              <a:extLst>
                <a:ext uri="{FF2B5EF4-FFF2-40B4-BE49-F238E27FC236}">
                  <a16:creationId xmlns:a16="http://schemas.microsoft.com/office/drawing/2014/main" id="{7311AEAC-0F28-4615-A4A3-954D691DA367}"/>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rgbClr val="FFFFFF"/>
            </a:solidFill>
            <a:ln>
              <a:noFill/>
            </a:ln>
            <a:effectLst>
              <a:outerShdw blurRad="304800" dist="304800" dir="8100000" algn="tr" rotWithShape="0">
                <a:schemeClr val="tx1">
                  <a:alpha val="35000"/>
                </a:scheme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26" name="Freeform 23">
              <a:extLst>
                <a:ext uri="{FF2B5EF4-FFF2-40B4-BE49-F238E27FC236}">
                  <a16:creationId xmlns:a16="http://schemas.microsoft.com/office/drawing/2014/main" id="{1EE6416D-7043-4B54-A1C5-AF321C854B07}"/>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rgbClr val="FFFFFF"/>
            </a:solidFill>
            <a:ln>
              <a:noFill/>
            </a:ln>
            <a:effectLst>
              <a:innerShdw blurRad="304800" dist="304800">
                <a:schemeClr val="tx1">
                  <a:alpha val="40000"/>
                </a:schemeClr>
              </a:innerShdw>
            </a:effectLst>
          </p:spPr>
          <p:txBody>
            <a:bodyPr vert="horz" wrap="square" lIns="91440" tIns="45720" rIns="91440" bIns="45720" numCol="1" anchor="t" anchorCtr="0" compatLnSpc="1">
              <a:prstTxWarp prst="textNoShape">
                <a:avLst/>
              </a:prstTxWarp>
            </a:bodyPr>
            <a:lstStyle/>
            <a:p>
              <a:pPr lvl="0"/>
              <a:endParaRPr lang="en-US"/>
            </a:p>
          </p:txBody>
        </p:sp>
      </p:grpSp>
      <p:sp>
        <p:nvSpPr>
          <p:cNvPr id="22" name="Text Placeholder 48">
            <a:extLst>
              <a:ext uri="{FF2B5EF4-FFF2-40B4-BE49-F238E27FC236}">
                <a16:creationId xmlns:a16="http://schemas.microsoft.com/office/drawing/2014/main" id="{86E6721A-8AAF-4279-A3B0-7499E60759EC}"/>
              </a:ext>
            </a:extLst>
          </p:cNvPr>
          <p:cNvSpPr>
            <a:spLocks noGrp="1"/>
          </p:cNvSpPr>
          <p:nvPr>
            <p:ph type="body" sz="quarter" idx="14" hasCustomPrompt="1"/>
          </p:nvPr>
        </p:nvSpPr>
        <p:spPr bwMode="gray">
          <a:xfrm>
            <a:off x="479626" y="5520818"/>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tx2"/>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@snapdragon</a:t>
            </a:r>
          </a:p>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endParaRPr lang="en-US" dirty="0"/>
          </a:p>
        </p:txBody>
      </p:sp>
      <p:sp>
        <p:nvSpPr>
          <p:cNvPr id="15" name="Footer Placeholder 2">
            <a:extLst>
              <a:ext uri="{FF2B5EF4-FFF2-40B4-BE49-F238E27FC236}">
                <a16:creationId xmlns:a16="http://schemas.microsoft.com/office/drawing/2014/main" id="{39154FE7-5393-43D1-8407-23E99F94624A}"/>
              </a:ext>
            </a:extLst>
          </p:cNvPr>
          <p:cNvSpPr>
            <a:spLocks noGrp="1"/>
          </p:cNvSpPr>
          <p:nvPr>
            <p:ph type="ftr" sz="quarter" idx="3"/>
          </p:nvPr>
        </p:nvSpPr>
        <p:spPr>
          <a:xfrm>
            <a:off x="495299" y="6532895"/>
            <a:ext cx="5943600" cy="118174"/>
          </a:xfrm>
          <a:prstGeom prst="rect">
            <a:avLst/>
          </a:prstGeom>
        </p:spPr>
        <p:txBody>
          <a:bodyPr vert="horz" wrap="square" lIns="0" tIns="0" rIns="0" bIns="0" rtlCol="0" anchor="b">
            <a:spAutoFit/>
          </a:bodyPr>
          <a:lstStyle>
            <a:lvl1pPr marL="0" marR="0" indent="0" algn="l" defTabSz="685800" rtl="0" eaLnBrk="1" fontAlgn="auto" latinLnBrk="0" hangingPunct="1">
              <a:lnSpc>
                <a:spcPct val="96000"/>
              </a:lnSpc>
              <a:spcBef>
                <a:spcPts val="0"/>
              </a:spcBef>
              <a:spcAft>
                <a:spcPts val="225"/>
              </a:spcAft>
              <a:buClr>
                <a:srgbClr val="3253DC"/>
              </a:buClr>
              <a:buSzTx/>
              <a:buFont typeface="Arial" panose="020B0604020202020204" pitchFamily="34" charset="0"/>
              <a:buNone/>
              <a:tabLst/>
              <a:defRPr lang="en-US" sz="800" kern="1200" baseline="0">
                <a:solidFill>
                  <a:schemeClr val="accent5">
                    <a:lumMod val="60000"/>
                    <a:lumOff val="40000"/>
                  </a:schemeClr>
                </a:solidFill>
                <a:latin typeface="+mn-lt"/>
                <a:ea typeface="+mn-ea"/>
                <a:cs typeface="+mn-cs"/>
              </a:defRPr>
            </a:lvl1pPr>
          </a:lstStyle>
          <a:p>
            <a:pPr>
              <a:defRPr/>
            </a:pPr>
            <a:r>
              <a:rPr lang="en-US" dirty="0"/>
              <a:t>Snapdragon is a product of Qualcomm Technologies, Inc. and/or its subsidiaries.</a:t>
            </a:r>
          </a:p>
        </p:txBody>
      </p:sp>
      <p:sp>
        <p:nvSpPr>
          <p:cNvPr id="18" name="TextBox 17">
            <a:extLst>
              <a:ext uri="{FF2B5EF4-FFF2-40B4-BE49-F238E27FC236}">
                <a16:creationId xmlns:a16="http://schemas.microsoft.com/office/drawing/2014/main" id="{AA578684-7771-014A-A136-F6303FE2F8D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
        <p:nvSpPr>
          <p:cNvPr id="31" name="Text Placeholder 7">
            <a:extLst>
              <a:ext uri="{FF2B5EF4-FFF2-40B4-BE49-F238E27FC236}">
                <a16:creationId xmlns:a16="http://schemas.microsoft.com/office/drawing/2014/main" id="{8809CAF7-2C64-531C-21AA-5FD1048CC6F9}"/>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tx2"/>
                </a:solidFill>
              </a:defRPr>
            </a:lvl1pPr>
            <a:lvl2pPr marL="0" indent="0">
              <a:lnSpc>
                <a:spcPct val="96000"/>
              </a:lnSpc>
              <a:spcBef>
                <a:spcPts val="0"/>
              </a:spcBef>
              <a:buFont typeface="Microsoft Sans Serif" panose="020B0604020202020204" pitchFamily="34" charset="0"/>
              <a:buNone/>
              <a:defRPr sz="1600">
                <a:solidFill>
                  <a:schemeClr val="tx2"/>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33" name="Title 2">
            <a:extLst>
              <a:ext uri="{FF2B5EF4-FFF2-40B4-BE49-F238E27FC236}">
                <a16:creationId xmlns:a16="http://schemas.microsoft.com/office/drawing/2014/main" id="{FF1BC470-5233-7C79-4F94-9A01CCCACA3E}"/>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tx2"/>
                </a:solidFill>
              </a:defRPr>
            </a:lvl1pPr>
          </a:lstStyle>
          <a:p>
            <a:r>
              <a:rPr lang="en-US"/>
              <a:t>Click to edit Master title style</a:t>
            </a:r>
            <a:endParaRPr lang="en-US" dirty="0"/>
          </a:p>
        </p:txBody>
      </p:sp>
      <p:sp>
        <p:nvSpPr>
          <p:cNvPr id="17" name="Text Placeholder 5">
            <a:extLst>
              <a:ext uri="{FF2B5EF4-FFF2-40B4-BE49-F238E27FC236}">
                <a16:creationId xmlns:a16="http://schemas.microsoft.com/office/drawing/2014/main" id="{85E29496-F18A-4DFC-5DC7-2C3355D470DD}"/>
              </a:ext>
            </a:extLst>
          </p:cNvPr>
          <p:cNvSpPr>
            <a:spLocks noGrp="1"/>
          </p:cNvSpPr>
          <p:nvPr>
            <p:ph type="body" sz="quarter" idx="13" hasCustomPrompt="1"/>
          </p:nvPr>
        </p:nvSpPr>
        <p:spPr bwMode="gray">
          <a:xfrm>
            <a:off x="8829675" y="594360"/>
            <a:ext cx="2867025" cy="262176"/>
          </a:xfrm>
          <a:prstGeom prst="rect">
            <a:avLst/>
          </a:prstGeom>
        </p:spPr>
        <p:txBody>
          <a:bodyPr wrap="none"/>
          <a:lstStyle>
            <a:lvl1pPr marL="0" indent="0" algn="r">
              <a:lnSpc>
                <a:spcPct val="87000"/>
              </a:lnSpc>
              <a:spcBef>
                <a:spcPts val="0"/>
              </a:spcBef>
              <a:buNone/>
              <a:defRPr sz="1600">
                <a:solidFill>
                  <a:schemeClr val="tx2"/>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9" name="Text Placeholder 7">
            <a:extLst>
              <a:ext uri="{FF2B5EF4-FFF2-40B4-BE49-F238E27FC236}">
                <a16:creationId xmlns:a16="http://schemas.microsoft.com/office/drawing/2014/main" id="{AD5B0B12-CD25-F45C-107C-20214F0A69CB}"/>
              </a:ext>
            </a:extLst>
          </p:cNvPr>
          <p:cNvSpPr>
            <a:spLocks noGrp="1"/>
          </p:cNvSpPr>
          <p:nvPr>
            <p:ph type="body" sz="quarter" idx="12" hasCustomPrompt="1"/>
          </p:nvPr>
        </p:nvSpPr>
        <p:spPr bwMode="gray">
          <a:xfrm>
            <a:off x="3343276" y="594360"/>
            <a:ext cx="4528194" cy="226772"/>
          </a:xfrm>
          <a:prstGeom prst="rect">
            <a:avLst/>
          </a:prstGeom>
        </p:spPr>
        <p:txBody>
          <a:bodyPr wrap="none"/>
          <a:lstStyle>
            <a:lvl1pPr marL="0" indent="0" algn="r">
              <a:lnSpc>
                <a:spcPct val="87000"/>
              </a:lnSpc>
              <a:spcBef>
                <a:spcPts val="0"/>
              </a:spcBef>
              <a:buNone/>
              <a:defRPr sz="1600" b="0">
                <a:solidFill>
                  <a:schemeClr val="tx2"/>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cxnSp>
        <p:nvCxnSpPr>
          <p:cNvPr id="4" name="Straight Connector 3">
            <a:extLst>
              <a:ext uri="{FF2B5EF4-FFF2-40B4-BE49-F238E27FC236}">
                <a16:creationId xmlns:a16="http://schemas.microsoft.com/office/drawing/2014/main" id="{EC4E2419-B480-369E-A69A-F2A56281C498}"/>
              </a:ext>
            </a:extLst>
          </p:cNvPr>
          <p:cNvCxnSpPr>
            <a:cxnSpLocks/>
          </p:cNvCxnSpPr>
          <p:nvPr userDrawn="1"/>
        </p:nvCxnSpPr>
        <p:spPr>
          <a:xfrm>
            <a:off x="12192000" y="-103695"/>
            <a:ext cx="0" cy="7117237"/>
          </a:xfrm>
          <a:prstGeom prst="line">
            <a:avLst/>
          </a:prstGeom>
          <a:ln w="12700" cap="rnd">
            <a:solidFill>
              <a:schemeClr val="accent6"/>
            </a:solidFill>
            <a:round/>
            <a:headEnd type="none" w="med" len="sm"/>
            <a:tailEnd type="none" w="sm" len="sm"/>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B1AF563-719C-F10B-D1AD-21E4DB854C5C}"/>
              </a:ext>
            </a:extLst>
          </p:cNvPr>
          <p:cNvPicPr>
            <a:picLocks noChangeAspect="1"/>
          </p:cNvPicPr>
          <p:nvPr userDrawn="1"/>
        </p:nvPicPr>
        <p:blipFill>
          <a:blip r:embed="rId2"/>
          <a:stretch>
            <a:fillRect/>
          </a:stretch>
        </p:blipFill>
        <p:spPr>
          <a:xfrm>
            <a:off x="484632" y="484632"/>
            <a:ext cx="1989385" cy="374904"/>
          </a:xfrm>
          <a:prstGeom prst="rect">
            <a:avLst/>
          </a:prstGeom>
        </p:spPr>
      </p:pic>
    </p:spTree>
    <p:extLst>
      <p:ext uri="{BB962C8B-B14F-4D97-AF65-F5344CB8AC3E}">
        <p14:creationId xmlns:p14="http://schemas.microsoft.com/office/powerpoint/2010/main" val="425283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SD Title Nickel">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AC7379E-9221-4504-A35C-8C78D775AE3E}"/>
              </a:ext>
            </a:extLst>
          </p:cNvPr>
          <p:cNvGrpSpPr/>
          <p:nvPr userDrawn="1"/>
        </p:nvGrpSpPr>
        <p:grpSpPr>
          <a:xfrm>
            <a:off x="6553200" y="-2852928"/>
            <a:ext cx="12192000" cy="12223054"/>
            <a:chOff x="2118610" y="-558521"/>
            <a:chExt cx="7954780" cy="7975042"/>
          </a:xfrm>
        </p:grpSpPr>
        <p:sp>
          <p:nvSpPr>
            <p:cNvPr id="9" name="Freeform 21">
              <a:extLst>
                <a:ext uri="{FF2B5EF4-FFF2-40B4-BE49-F238E27FC236}">
                  <a16:creationId xmlns:a16="http://schemas.microsoft.com/office/drawing/2014/main" id="{A998E568-6104-4015-A12B-0BF7CD279DA0}"/>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chemeClr val="accent6">
                <a:lumMod val="40000"/>
                <a:lumOff val="60000"/>
              </a:schemeClr>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10" name="Freeform 22">
              <a:extLst>
                <a:ext uri="{FF2B5EF4-FFF2-40B4-BE49-F238E27FC236}">
                  <a16:creationId xmlns:a16="http://schemas.microsoft.com/office/drawing/2014/main" id="{1CAD56E9-93CD-4334-A222-FACC74EBDD52}"/>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E7EBF1"/>
            </a:solidFill>
            <a:ln>
              <a:noFill/>
            </a:ln>
            <a:effectLst>
              <a:outerShdw blurRad="304800" dist="304800" dir="8100000" algn="tr" rotWithShape="0">
                <a:srgbClr val="0A0C10">
                  <a:alpha val="35000"/>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1" name="Freeform 23">
              <a:extLst>
                <a:ext uri="{FF2B5EF4-FFF2-40B4-BE49-F238E27FC236}">
                  <a16:creationId xmlns:a16="http://schemas.microsoft.com/office/drawing/2014/main" id="{B2A77395-6B9A-454C-BD4B-C8309BEBF717}"/>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accent5"/>
            </a:solidFill>
            <a:ln>
              <a:noFill/>
            </a:ln>
            <a:effectLst>
              <a:outerShdw blurRad="304800" dist="304800" dir="8100000" algn="tr" rotWithShape="0">
                <a:srgbClr val="0A0C10">
                  <a:alpha val="35000"/>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5" name="Freeform 23">
              <a:extLst>
                <a:ext uri="{FF2B5EF4-FFF2-40B4-BE49-F238E27FC236}">
                  <a16:creationId xmlns:a16="http://schemas.microsoft.com/office/drawing/2014/main" id="{A46C356B-44EE-49B4-9FA3-C19D6CC8B737}"/>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accent6">
                <a:lumMod val="20000"/>
                <a:lumOff val="80000"/>
              </a:schemeClr>
            </a:solidFill>
            <a:ln>
              <a:noFill/>
            </a:ln>
            <a:effectLst>
              <a:innerShdw blurRad="304800" dist="304800">
                <a:srgbClr val="0A0C10">
                  <a:alpha val="40000"/>
                </a:srgbClr>
              </a:innerShdw>
            </a:effectLst>
          </p:spPr>
          <p:txBody>
            <a:bodyPr vert="horz" wrap="square" lIns="91440" tIns="45720" rIns="91440" bIns="45720" numCol="1" anchor="t" anchorCtr="0" compatLnSpc="1">
              <a:prstTxWarp prst="textNoShape">
                <a:avLst/>
              </a:prstTxWarp>
            </a:bodyPr>
            <a:lstStyle/>
            <a:p>
              <a:pPr lvl="0"/>
              <a:endParaRPr lang="en-US"/>
            </a:p>
          </p:txBody>
        </p:sp>
      </p:grpSp>
      <p:sp>
        <p:nvSpPr>
          <p:cNvPr id="22" name="Text Placeholder 48">
            <a:extLst>
              <a:ext uri="{FF2B5EF4-FFF2-40B4-BE49-F238E27FC236}">
                <a16:creationId xmlns:a16="http://schemas.microsoft.com/office/drawing/2014/main" id="{9F8ED3B4-DADB-442F-9CC2-302130656913}"/>
              </a:ext>
            </a:extLst>
          </p:cNvPr>
          <p:cNvSpPr>
            <a:spLocks noGrp="1"/>
          </p:cNvSpPr>
          <p:nvPr>
            <p:ph type="body" sz="quarter" idx="14" hasCustomPrompt="1"/>
          </p:nvPr>
        </p:nvSpPr>
        <p:spPr bwMode="gray">
          <a:xfrm>
            <a:off x="479626" y="5520818"/>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tx2"/>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@snapdragon</a:t>
            </a:r>
          </a:p>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endParaRPr lang="en-US" dirty="0"/>
          </a:p>
        </p:txBody>
      </p:sp>
      <p:sp>
        <p:nvSpPr>
          <p:cNvPr id="16" name="Footer Placeholder 2">
            <a:extLst>
              <a:ext uri="{FF2B5EF4-FFF2-40B4-BE49-F238E27FC236}">
                <a16:creationId xmlns:a16="http://schemas.microsoft.com/office/drawing/2014/main" id="{C63E2F76-C79D-4679-8E21-AE8185311956}"/>
              </a:ext>
            </a:extLst>
          </p:cNvPr>
          <p:cNvSpPr>
            <a:spLocks noGrp="1"/>
          </p:cNvSpPr>
          <p:nvPr>
            <p:ph type="ftr" sz="quarter" idx="3"/>
          </p:nvPr>
        </p:nvSpPr>
        <p:spPr>
          <a:xfrm>
            <a:off x="495299" y="6532895"/>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6">
                    <a:lumMod val="75000"/>
                  </a:schemeClr>
                </a:solidFill>
                <a:latin typeface="+mn-lt"/>
                <a:ea typeface="+mn-ea"/>
                <a:cs typeface="+mn-cs"/>
              </a:defRPr>
            </a:lvl1pPr>
          </a:lstStyle>
          <a:p>
            <a:pPr>
              <a:defRPr/>
            </a:pPr>
            <a:r>
              <a:rPr lang="en-US" dirty="0"/>
              <a:t>Snapdragon is a product of Qualcomm Technologies, Inc. and/or its subsidiaries.</a:t>
            </a:r>
          </a:p>
        </p:txBody>
      </p:sp>
      <p:sp>
        <p:nvSpPr>
          <p:cNvPr id="20" name="TextBox 19">
            <a:extLst>
              <a:ext uri="{FF2B5EF4-FFF2-40B4-BE49-F238E27FC236}">
                <a16:creationId xmlns:a16="http://schemas.microsoft.com/office/drawing/2014/main" id="{5BA4EC28-CF88-3F4E-8728-73E0896B7D4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
        <p:nvSpPr>
          <p:cNvPr id="17" name="Text Placeholder 7">
            <a:extLst>
              <a:ext uri="{FF2B5EF4-FFF2-40B4-BE49-F238E27FC236}">
                <a16:creationId xmlns:a16="http://schemas.microsoft.com/office/drawing/2014/main" id="{D55E74EB-6224-4F7F-D951-BDFBB141E1DC}"/>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tx2"/>
                </a:solidFill>
              </a:defRPr>
            </a:lvl1pPr>
            <a:lvl2pPr marL="0" indent="0">
              <a:lnSpc>
                <a:spcPct val="96000"/>
              </a:lnSpc>
              <a:spcBef>
                <a:spcPts val="0"/>
              </a:spcBef>
              <a:buFont typeface="Microsoft Sans Serif" panose="020B0604020202020204" pitchFamily="34" charset="0"/>
              <a:buNone/>
              <a:defRPr sz="1600">
                <a:solidFill>
                  <a:schemeClr val="tx2"/>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26" name="Title 2">
            <a:extLst>
              <a:ext uri="{FF2B5EF4-FFF2-40B4-BE49-F238E27FC236}">
                <a16:creationId xmlns:a16="http://schemas.microsoft.com/office/drawing/2014/main" id="{F24B98AB-B36A-8633-1D45-18914CE2B987}"/>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tx2"/>
                </a:solidFill>
              </a:defRPr>
            </a:lvl1pPr>
          </a:lstStyle>
          <a:p>
            <a:r>
              <a:rPr lang="en-US"/>
              <a:t>Click to edit Master title style</a:t>
            </a:r>
            <a:endParaRPr lang="en-US" dirty="0"/>
          </a:p>
        </p:txBody>
      </p:sp>
      <p:sp>
        <p:nvSpPr>
          <p:cNvPr id="18" name="Text Placeholder 5">
            <a:extLst>
              <a:ext uri="{FF2B5EF4-FFF2-40B4-BE49-F238E27FC236}">
                <a16:creationId xmlns:a16="http://schemas.microsoft.com/office/drawing/2014/main" id="{7CDA7BE4-68B7-D9E1-BACF-378D2F8CCD23}"/>
              </a:ext>
            </a:extLst>
          </p:cNvPr>
          <p:cNvSpPr>
            <a:spLocks noGrp="1"/>
          </p:cNvSpPr>
          <p:nvPr>
            <p:ph type="body" sz="quarter" idx="13" hasCustomPrompt="1"/>
          </p:nvPr>
        </p:nvSpPr>
        <p:spPr bwMode="gray">
          <a:xfrm>
            <a:off x="8829675" y="594360"/>
            <a:ext cx="2867025" cy="262176"/>
          </a:xfrm>
          <a:prstGeom prst="rect">
            <a:avLst/>
          </a:prstGeom>
        </p:spPr>
        <p:txBody>
          <a:bodyPr wrap="none"/>
          <a:lstStyle>
            <a:lvl1pPr marL="0" indent="0" algn="r">
              <a:lnSpc>
                <a:spcPct val="87000"/>
              </a:lnSpc>
              <a:spcBef>
                <a:spcPts val="0"/>
              </a:spcBef>
              <a:buNone/>
              <a:defRPr sz="1600">
                <a:solidFill>
                  <a:schemeClr val="tx2"/>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9" name="Text Placeholder 7">
            <a:extLst>
              <a:ext uri="{FF2B5EF4-FFF2-40B4-BE49-F238E27FC236}">
                <a16:creationId xmlns:a16="http://schemas.microsoft.com/office/drawing/2014/main" id="{B1CF0B89-699E-ED28-F437-240A73E8D4B5}"/>
              </a:ext>
            </a:extLst>
          </p:cNvPr>
          <p:cNvSpPr>
            <a:spLocks noGrp="1"/>
          </p:cNvSpPr>
          <p:nvPr>
            <p:ph type="body" sz="quarter" idx="12" hasCustomPrompt="1"/>
          </p:nvPr>
        </p:nvSpPr>
        <p:spPr bwMode="gray">
          <a:xfrm>
            <a:off x="3343276" y="594360"/>
            <a:ext cx="4528194" cy="226772"/>
          </a:xfrm>
          <a:prstGeom prst="rect">
            <a:avLst/>
          </a:prstGeom>
        </p:spPr>
        <p:txBody>
          <a:bodyPr wrap="none"/>
          <a:lstStyle>
            <a:lvl1pPr marL="0" indent="0" algn="r">
              <a:lnSpc>
                <a:spcPct val="87000"/>
              </a:lnSpc>
              <a:spcBef>
                <a:spcPts val="0"/>
              </a:spcBef>
              <a:buNone/>
              <a:defRPr sz="1600" b="0">
                <a:solidFill>
                  <a:schemeClr val="tx2"/>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pic>
        <p:nvPicPr>
          <p:cNvPr id="21" name="Picture 20">
            <a:extLst>
              <a:ext uri="{FF2B5EF4-FFF2-40B4-BE49-F238E27FC236}">
                <a16:creationId xmlns:a16="http://schemas.microsoft.com/office/drawing/2014/main" id="{E18F6676-0191-CED1-4FEE-CB9C82CDD077}"/>
              </a:ext>
            </a:extLst>
          </p:cNvPr>
          <p:cNvPicPr>
            <a:picLocks noChangeAspect="1"/>
          </p:cNvPicPr>
          <p:nvPr userDrawn="1"/>
        </p:nvPicPr>
        <p:blipFill>
          <a:blip r:embed="rId2"/>
          <a:stretch>
            <a:fillRect/>
          </a:stretch>
        </p:blipFill>
        <p:spPr>
          <a:xfrm>
            <a:off x="484632" y="484632"/>
            <a:ext cx="1989385" cy="374904"/>
          </a:xfrm>
          <a:prstGeom prst="rect">
            <a:avLst/>
          </a:prstGeom>
        </p:spPr>
      </p:pic>
    </p:spTree>
    <p:extLst>
      <p:ext uri="{BB962C8B-B14F-4D97-AF65-F5344CB8AC3E}">
        <p14:creationId xmlns:p14="http://schemas.microsoft.com/office/powerpoint/2010/main" val="235773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D Title Gunmetal">
    <p:bg>
      <p:bgPr>
        <a:solidFill>
          <a:schemeClr val="accent5"/>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AC7379E-9221-4504-A35C-8C78D775AE3E}"/>
              </a:ext>
            </a:extLst>
          </p:cNvPr>
          <p:cNvGrpSpPr/>
          <p:nvPr userDrawn="1"/>
        </p:nvGrpSpPr>
        <p:grpSpPr>
          <a:xfrm>
            <a:off x="6553200" y="-2852928"/>
            <a:ext cx="12192000" cy="12223054"/>
            <a:chOff x="2118610" y="-558521"/>
            <a:chExt cx="7954780" cy="7975042"/>
          </a:xfrm>
        </p:grpSpPr>
        <p:sp>
          <p:nvSpPr>
            <p:cNvPr id="9" name="Freeform 21">
              <a:extLst>
                <a:ext uri="{FF2B5EF4-FFF2-40B4-BE49-F238E27FC236}">
                  <a16:creationId xmlns:a16="http://schemas.microsoft.com/office/drawing/2014/main" id="{A998E568-6104-4015-A12B-0BF7CD279DA0}"/>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4A5A75"/>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10" name="Freeform 22">
              <a:extLst>
                <a:ext uri="{FF2B5EF4-FFF2-40B4-BE49-F238E27FC236}">
                  <a16:creationId xmlns:a16="http://schemas.microsoft.com/office/drawing/2014/main" id="{1CAD56E9-93CD-4334-A222-FACC74EBDD52}"/>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44536C"/>
            </a:solidFill>
            <a:ln>
              <a:noFill/>
            </a:ln>
            <a:effectLst>
              <a:outerShdw blurRad="304800" dist="304800" dir="8100000" algn="tr" rotWithShape="0">
                <a:srgbClr val="0A0C10">
                  <a:alpha val="35000"/>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1" name="Freeform 23">
              <a:extLst>
                <a:ext uri="{FF2B5EF4-FFF2-40B4-BE49-F238E27FC236}">
                  <a16:creationId xmlns:a16="http://schemas.microsoft.com/office/drawing/2014/main" id="{B2A77395-6B9A-454C-BD4B-C8309BEBF717}"/>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accent5"/>
            </a:solidFill>
            <a:ln>
              <a:noFill/>
            </a:ln>
            <a:effectLst>
              <a:outerShdw blurRad="304800" dist="304800" dir="8100000" algn="tr" rotWithShape="0">
                <a:srgbClr val="0A0C10">
                  <a:alpha val="35000"/>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5" name="Freeform 23">
              <a:extLst>
                <a:ext uri="{FF2B5EF4-FFF2-40B4-BE49-F238E27FC236}">
                  <a16:creationId xmlns:a16="http://schemas.microsoft.com/office/drawing/2014/main" id="{A46C356B-44EE-49B4-9FA3-C19D6CC8B737}"/>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accent5"/>
            </a:solidFill>
            <a:ln>
              <a:noFill/>
            </a:ln>
            <a:effectLst>
              <a:innerShdw blurRad="304800" dist="304800">
                <a:srgbClr val="0A0C10">
                  <a:alpha val="40000"/>
                </a:srgbClr>
              </a:innerShdw>
            </a:effectLst>
          </p:spPr>
          <p:txBody>
            <a:bodyPr vert="horz" wrap="square" lIns="91440" tIns="45720" rIns="91440" bIns="45720" numCol="1" anchor="t" anchorCtr="0" compatLnSpc="1">
              <a:prstTxWarp prst="textNoShape">
                <a:avLst/>
              </a:prstTxWarp>
            </a:bodyPr>
            <a:lstStyle/>
            <a:p>
              <a:pPr lvl="0"/>
              <a:endParaRPr lang="en-US"/>
            </a:p>
          </p:txBody>
        </p:sp>
      </p:grpSp>
      <p:sp>
        <p:nvSpPr>
          <p:cNvPr id="22" name="Text Placeholder 48">
            <a:extLst>
              <a:ext uri="{FF2B5EF4-FFF2-40B4-BE49-F238E27FC236}">
                <a16:creationId xmlns:a16="http://schemas.microsoft.com/office/drawing/2014/main" id="{9F8ED3B4-DADB-442F-9CC2-302130656913}"/>
              </a:ext>
            </a:extLst>
          </p:cNvPr>
          <p:cNvSpPr>
            <a:spLocks noGrp="1"/>
          </p:cNvSpPr>
          <p:nvPr>
            <p:ph type="body" sz="quarter" idx="14" hasCustomPrompt="1"/>
          </p:nvPr>
        </p:nvSpPr>
        <p:spPr bwMode="gray">
          <a:xfrm>
            <a:off x="479626" y="5520818"/>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@snapdragon</a:t>
            </a:r>
          </a:p>
        </p:txBody>
      </p:sp>
      <p:sp>
        <p:nvSpPr>
          <p:cNvPr id="17" name="Footer Placeholder 2">
            <a:extLst>
              <a:ext uri="{FF2B5EF4-FFF2-40B4-BE49-F238E27FC236}">
                <a16:creationId xmlns:a16="http://schemas.microsoft.com/office/drawing/2014/main" id="{A63057AE-C887-4D0E-8019-7DAD9E9382DF}"/>
              </a:ext>
            </a:extLst>
          </p:cNvPr>
          <p:cNvSpPr>
            <a:spLocks noGrp="1"/>
          </p:cNvSpPr>
          <p:nvPr>
            <p:ph type="ftr" sz="quarter" idx="3"/>
          </p:nvPr>
        </p:nvSpPr>
        <p:spPr>
          <a:xfrm>
            <a:off x="495299" y="6532895"/>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pPr>
              <a:defRPr/>
            </a:pPr>
            <a:r>
              <a:rPr lang="en-US" dirty="0"/>
              <a:t>Snapdragon is a product of Qualcomm Technologies, Inc. and/or its subsidiaries.</a:t>
            </a:r>
          </a:p>
        </p:txBody>
      </p:sp>
      <p:sp>
        <p:nvSpPr>
          <p:cNvPr id="20" name="TextBox 19">
            <a:extLst>
              <a:ext uri="{FF2B5EF4-FFF2-40B4-BE49-F238E27FC236}">
                <a16:creationId xmlns:a16="http://schemas.microsoft.com/office/drawing/2014/main" id="{9984F95E-5B15-0A43-BF2C-D4BD1E2149F6}"/>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
        <p:nvSpPr>
          <p:cNvPr id="16" name="Text Placeholder 7">
            <a:extLst>
              <a:ext uri="{FF2B5EF4-FFF2-40B4-BE49-F238E27FC236}">
                <a16:creationId xmlns:a16="http://schemas.microsoft.com/office/drawing/2014/main" id="{1686CFED-6B7A-ABE5-FFE2-2F98EB36C92D}"/>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bg1"/>
                </a:solidFill>
              </a:defRPr>
            </a:lvl1pPr>
            <a:lvl2pPr marL="0" indent="0">
              <a:lnSpc>
                <a:spcPct val="96000"/>
              </a:lnSpc>
              <a:spcBef>
                <a:spcPts val="0"/>
              </a:spcBef>
              <a:buFont typeface="Microsoft Sans Serif" panose="020B0604020202020204" pitchFamily="34" charset="0"/>
              <a:buNone/>
              <a:defRPr sz="16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26" name="Title 2">
            <a:extLst>
              <a:ext uri="{FF2B5EF4-FFF2-40B4-BE49-F238E27FC236}">
                <a16:creationId xmlns:a16="http://schemas.microsoft.com/office/drawing/2014/main" id="{6A4AD927-A104-7585-FBB2-355DDFC4E9FE}"/>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pic>
        <p:nvPicPr>
          <p:cNvPr id="18" name="Picture 17">
            <a:extLst>
              <a:ext uri="{FF2B5EF4-FFF2-40B4-BE49-F238E27FC236}">
                <a16:creationId xmlns:a16="http://schemas.microsoft.com/office/drawing/2014/main" id="{6B1AADF3-7E95-FC72-419F-A542DFE8C5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4632" y="484632"/>
            <a:ext cx="1938687" cy="369966"/>
          </a:xfrm>
          <a:prstGeom prst="rect">
            <a:avLst/>
          </a:prstGeom>
        </p:spPr>
      </p:pic>
      <p:sp>
        <p:nvSpPr>
          <p:cNvPr id="19" name="Text Placeholder 5">
            <a:extLst>
              <a:ext uri="{FF2B5EF4-FFF2-40B4-BE49-F238E27FC236}">
                <a16:creationId xmlns:a16="http://schemas.microsoft.com/office/drawing/2014/main" id="{3FBC4CE4-0F6E-59F8-9114-E021C27B9949}"/>
              </a:ext>
            </a:extLst>
          </p:cNvPr>
          <p:cNvSpPr>
            <a:spLocks noGrp="1"/>
          </p:cNvSpPr>
          <p:nvPr>
            <p:ph type="body" sz="quarter" idx="13" hasCustomPrompt="1"/>
          </p:nvPr>
        </p:nvSpPr>
        <p:spPr bwMode="gray">
          <a:xfrm>
            <a:off x="8829675" y="594360"/>
            <a:ext cx="2867025" cy="262176"/>
          </a:xfrm>
          <a:prstGeom prst="rect">
            <a:avLst/>
          </a:prstGeom>
        </p:spPr>
        <p:txBody>
          <a:bodyPr wrap="none"/>
          <a:lstStyle>
            <a:lvl1pPr marL="0" indent="0" algn="r">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21" name="Text Placeholder 7">
            <a:extLst>
              <a:ext uri="{FF2B5EF4-FFF2-40B4-BE49-F238E27FC236}">
                <a16:creationId xmlns:a16="http://schemas.microsoft.com/office/drawing/2014/main" id="{3F49D4FA-FE36-D3AB-A4C5-0024F131BFE2}"/>
              </a:ext>
            </a:extLst>
          </p:cNvPr>
          <p:cNvSpPr>
            <a:spLocks noGrp="1"/>
          </p:cNvSpPr>
          <p:nvPr>
            <p:ph type="body" sz="quarter" idx="12" hasCustomPrompt="1"/>
          </p:nvPr>
        </p:nvSpPr>
        <p:spPr bwMode="gray">
          <a:xfrm>
            <a:off x="3343276" y="594360"/>
            <a:ext cx="4528194" cy="226772"/>
          </a:xfrm>
          <a:prstGeom prst="rect">
            <a:avLst/>
          </a:prstGeom>
        </p:spPr>
        <p:txBody>
          <a:bodyPr wrap="none"/>
          <a:lstStyle>
            <a:lvl1pPr marL="0" indent="0" algn="r">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Tree>
    <p:extLst>
      <p:ext uri="{BB962C8B-B14F-4D97-AF65-F5344CB8AC3E}">
        <p14:creationId xmlns:p14="http://schemas.microsoft.com/office/powerpoint/2010/main" val="123451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SD Title Midnight">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A697E7-8EE0-42AD-85FC-7243FF44AFBC}"/>
              </a:ext>
            </a:extLst>
          </p:cNvPr>
          <p:cNvGrpSpPr/>
          <p:nvPr userDrawn="1"/>
        </p:nvGrpSpPr>
        <p:grpSpPr>
          <a:xfrm>
            <a:off x="6553200" y="-2852928"/>
            <a:ext cx="12192000" cy="12223054"/>
            <a:chOff x="2118610" y="-558521"/>
            <a:chExt cx="7954780" cy="7975042"/>
          </a:xfrm>
          <a:effectLst>
            <a:outerShdw blurRad="741743" dist="38100" dir="8100000" algn="tr" rotWithShape="0">
              <a:prstClr val="black">
                <a:alpha val="50550"/>
              </a:prstClr>
            </a:outerShdw>
          </a:effectLst>
        </p:grpSpPr>
        <p:sp>
          <p:nvSpPr>
            <p:cNvPr id="10" name="Freeform 21">
              <a:extLst>
                <a:ext uri="{FF2B5EF4-FFF2-40B4-BE49-F238E27FC236}">
                  <a16:creationId xmlns:a16="http://schemas.microsoft.com/office/drawing/2014/main" id="{6CB1826F-DC2F-42C7-91D1-FEC2A509FFCF}"/>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chemeClr val="tx2"/>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11" name="Freeform 22">
              <a:extLst>
                <a:ext uri="{FF2B5EF4-FFF2-40B4-BE49-F238E27FC236}">
                  <a16:creationId xmlns:a16="http://schemas.microsoft.com/office/drawing/2014/main" id="{DDB1A6C9-78D5-48FB-990B-E7734DBB56C7}"/>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092139"/>
            </a:solidFill>
            <a:ln>
              <a:noFill/>
            </a:ln>
            <a:effectLst>
              <a:outerShdw blurRad="304800" dist="304800" dir="8100000" algn="tr" rotWithShape="0">
                <a:srgbClr val="030A11">
                  <a:alpha val="35000"/>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5" name="Freeform 23">
              <a:extLst>
                <a:ext uri="{FF2B5EF4-FFF2-40B4-BE49-F238E27FC236}">
                  <a16:creationId xmlns:a16="http://schemas.microsoft.com/office/drawing/2014/main" id="{02FF7922-0161-4F8A-9A1D-7B958B3A5A2D}"/>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tx2"/>
            </a:solidFill>
            <a:ln>
              <a:noFill/>
            </a:ln>
            <a:effectLst>
              <a:outerShdw blurRad="304800" dist="304800" dir="8100000" algn="tr" rotWithShape="0">
                <a:srgbClr val="030A11">
                  <a:alpha val="35000"/>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8" name="Freeform 23">
              <a:extLst>
                <a:ext uri="{FF2B5EF4-FFF2-40B4-BE49-F238E27FC236}">
                  <a16:creationId xmlns:a16="http://schemas.microsoft.com/office/drawing/2014/main" id="{7D521DCB-6825-41A5-B175-75919D297C02}"/>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tx2"/>
            </a:solidFill>
            <a:ln>
              <a:noFill/>
            </a:ln>
            <a:effectLst>
              <a:innerShdw blurRad="304800" dist="304800">
                <a:srgbClr val="030A11">
                  <a:alpha val="40000"/>
                </a:srgbClr>
              </a:innerShdw>
            </a:effectLst>
          </p:spPr>
          <p:txBody>
            <a:bodyPr vert="horz" wrap="square" lIns="91440" tIns="45720" rIns="91440" bIns="45720" numCol="1" anchor="t" anchorCtr="0" compatLnSpc="1">
              <a:prstTxWarp prst="textNoShape">
                <a:avLst/>
              </a:prstTxWarp>
            </a:bodyPr>
            <a:lstStyle/>
            <a:p>
              <a:pPr lvl="0"/>
              <a:endParaRPr lang="en-US"/>
            </a:p>
          </p:txBody>
        </p:sp>
      </p:grpSp>
      <p:sp>
        <p:nvSpPr>
          <p:cNvPr id="30" name="Text Placeholder 48">
            <a:extLst>
              <a:ext uri="{FF2B5EF4-FFF2-40B4-BE49-F238E27FC236}">
                <a16:creationId xmlns:a16="http://schemas.microsoft.com/office/drawing/2014/main" id="{4F8C16DE-5A81-4F2F-A856-146C2753C729}"/>
              </a:ext>
            </a:extLst>
          </p:cNvPr>
          <p:cNvSpPr>
            <a:spLocks noGrp="1"/>
          </p:cNvSpPr>
          <p:nvPr>
            <p:ph type="body" sz="quarter" idx="14" hasCustomPrompt="1"/>
          </p:nvPr>
        </p:nvSpPr>
        <p:spPr bwMode="gray">
          <a:xfrm>
            <a:off x="479626" y="5520818"/>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@snapdragon</a:t>
            </a:r>
          </a:p>
        </p:txBody>
      </p:sp>
      <p:sp>
        <p:nvSpPr>
          <p:cNvPr id="17" name="Footer Placeholder 2">
            <a:extLst>
              <a:ext uri="{FF2B5EF4-FFF2-40B4-BE49-F238E27FC236}">
                <a16:creationId xmlns:a16="http://schemas.microsoft.com/office/drawing/2014/main" id="{944A1A71-C28C-4511-9F63-4A3C1F0CCD22}"/>
              </a:ext>
            </a:extLst>
          </p:cNvPr>
          <p:cNvSpPr>
            <a:spLocks noGrp="1"/>
          </p:cNvSpPr>
          <p:nvPr>
            <p:ph type="ftr" sz="quarter" idx="3"/>
          </p:nvPr>
        </p:nvSpPr>
        <p:spPr>
          <a:xfrm>
            <a:off x="495299" y="6532895"/>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pPr>
              <a:defRPr/>
            </a:pPr>
            <a:r>
              <a:rPr lang="en-US" dirty="0"/>
              <a:t>Snapdragon is a product of Qualcomm Technologies, Inc. and/or its subsidiaries.</a:t>
            </a:r>
          </a:p>
        </p:txBody>
      </p:sp>
      <p:sp>
        <p:nvSpPr>
          <p:cNvPr id="20" name="TextBox 19">
            <a:extLst>
              <a:ext uri="{FF2B5EF4-FFF2-40B4-BE49-F238E27FC236}">
                <a16:creationId xmlns:a16="http://schemas.microsoft.com/office/drawing/2014/main" id="{D84357B0-A3CD-6045-8BDB-9045570C678A}"/>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
        <p:nvSpPr>
          <p:cNvPr id="16" name="Text Placeholder 7">
            <a:extLst>
              <a:ext uri="{FF2B5EF4-FFF2-40B4-BE49-F238E27FC236}">
                <a16:creationId xmlns:a16="http://schemas.microsoft.com/office/drawing/2014/main" id="{F149CF9A-FDF7-3A71-4048-CA3A015E3C6E}"/>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bg1"/>
                </a:solidFill>
              </a:defRPr>
            </a:lvl1pPr>
            <a:lvl2pPr marL="0" indent="0">
              <a:lnSpc>
                <a:spcPct val="96000"/>
              </a:lnSpc>
              <a:spcBef>
                <a:spcPts val="0"/>
              </a:spcBef>
              <a:buFont typeface="Microsoft Sans Serif" panose="020B0604020202020204" pitchFamily="34" charset="0"/>
              <a:buNone/>
              <a:defRPr sz="16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26" name="Title 2">
            <a:extLst>
              <a:ext uri="{FF2B5EF4-FFF2-40B4-BE49-F238E27FC236}">
                <a16:creationId xmlns:a16="http://schemas.microsoft.com/office/drawing/2014/main" id="{9A2509F8-6F19-2B6F-A314-F1D5494BB362}"/>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609EEA51-FF18-8B06-DED7-C8EC5E87D3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4632" y="484632"/>
            <a:ext cx="1938687" cy="369966"/>
          </a:xfrm>
          <a:prstGeom prst="rect">
            <a:avLst/>
          </a:prstGeom>
        </p:spPr>
      </p:pic>
      <p:sp>
        <p:nvSpPr>
          <p:cNvPr id="21" name="Text Placeholder 5">
            <a:extLst>
              <a:ext uri="{FF2B5EF4-FFF2-40B4-BE49-F238E27FC236}">
                <a16:creationId xmlns:a16="http://schemas.microsoft.com/office/drawing/2014/main" id="{B03A068B-130F-5EFE-0075-595323A9AF6A}"/>
              </a:ext>
            </a:extLst>
          </p:cNvPr>
          <p:cNvSpPr>
            <a:spLocks noGrp="1"/>
          </p:cNvSpPr>
          <p:nvPr>
            <p:ph type="body" sz="quarter" idx="13" hasCustomPrompt="1"/>
          </p:nvPr>
        </p:nvSpPr>
        <p:spPr bwMode="gray">
          <a:xfrm>
            <a:off x="8829675" y="594360"/>
            <a:ext cx="2867025" cy="262176"/>
          </a:xfrm>
          <a:prstGeom prst="rect">
            <a:avLst/>
          </a:prstGeom>
        </p:spPr>
        <p:txBody>
          <a:bodyPr wrap="none"/>
          <a:lstStyle>
            <a:lvl1pPr marL="0" indent="0" algn="r">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22" name="Text Placeholder 7">
            <a:extLst>
              <a:ext uri="{FF2B5EF4-FFF2-40B4-BE49-F238E27FC236}">
                <a16:creationId xmlns:a16="http://schemas.microsoft.com/office/drawing/2014/main" id="{268613E5-36A8-75D1-46BC-66773839FC47}"/>
              </a:ext>
            </a:extLst>
          </p:cNvPr>
          <p:cNvSpPr>
            <a:spLocks noGrp="1"/>
          </p:cNvSpPr>
          <p:nvPr>
            <p:ph type="body" sz="quarter" idx="12" hasCustomPrompt="1"/>
          </p:nvPr>
        </p:nvSpPr>
        <p:spPr bwMode="gray">
          <a:xfrm>
            <a:off x="3343276" y="594360"/>
            <a:ext cx="4528194" cy="226772"/>
          </a:xfrm>
          <a:prstGeom prst="rect">
            <a:avLst/>
          </a:prstGeom>
        </p:spPr>
        <p:txBody>
          <a:bodyPr wrap="none"/>
          <a:lstStyle>
            <a:lvl1pPr marL="0" indent="0" algn="r">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Tree>
    <p:extLst>
      <p:ext uri="{BB962C8B-B14F-4D97-AF65-F5344CB8AC3E}">
        <p14:creationId xmlns:p14="http://schemas.microsoft.com/office/powerpoint/2010/main" val="407666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SD Agenda Big Re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D5696-B4ED-4B82-A4B1-160E4E14F343}"/>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a:solidFill>
                  <a:srgbClr val="D1111F"/>
                </a:solidFill>
                <a:effectLst>
                  <a:innerShdw blurRad="38100" dist="25400" dir="8100000">
                    <a:srgbClr val="180204">
                      <a:alpha val="49804"/>
                    </a:srgbClr>
                  </a:innerShdw>
                </a:effectLst>
              </a:rPr>
              <a:t>Agenda</a:t>
            </a:r>
          </a:p>
        </p:txBody>
      </p:sp>
      <p:sp>
        <p:nvSpPr>
          <p:cNvPr id="7" name="Text Placeholder 2">
            <a:extLst>
              <a:ext uri="{FF2B5EF4-FFF2-40B4-BE49-F238E27FC236}">
                <a16:creationId xmlns:a16="http://schemas.microsoft.com/office/drawing/2014/main" id="{C3F56594-1474-F14B-A41D-F43DD6BD51D0}"/>
              </a:ext>
            </a:extLst>
          </p:cNvPr>
          <p:cNvSpPr>
            <a:spLocks noGrp="1"/>
          </p:cNvSpPr>
          <p:nvPr>
            <p:ph type="body" sz="quarter" idx="17"/>
          </p:nvPr>
        </p:nvSpPr>
        <p:spPr>
          <a:xfrm>
            <a:off x="777874" y="957453"/>
            <a:ext cx="9253538" cy="5339922"/>
          </a:xfrm>
        </p:spPr>
        <p:txBody>
          <a:bodyPr/>
          <a:lstStyle>
            <a:lvl1pPr marL="914400" indent="-914400">
              <a:lnSpc>
                <a:spcPct val="90000"/>
              </a:lnSpc>
              <a:spcBef>
                <a:spcPts val="0"/>
              </a:spcBef>
              <a:spcAft>
                <a:spcPts val="900"/>
              </a:spcAft>
              <a:buFont typeface="+mj-lt"/>
              <a:buAutoNum type="arabicPeriod"/>
              <a:defRPr sz="5400">
                <a:solidFill>
                  <a:schemeClr val="bg1"/>
                </a:solidFill>
              </a:defRPr>
            </a:lvl1pPr>
            <a:lvl2pPr marL="1139825" indent="-742950">
              <a:buFont typeface="+mj-lt"/>
              <a:buAutoNum type="arabicPeriod"/>
              <a:defRPr sz="4400">
                <a:solidFill>
                  <a:schemeClr val="bg1"/>
                </a:solidFill>
              </a:defRPr>
            </a:lvl2pPr>
            <a:lvl3pPr marL="1484313" indent="-742950">
              <a:buFont typeface="+mj-lt"/>
              <a:buAutoNum type="arabicPeriod"/>
              <a:defRPr sz="3600">
                <a:solidFill>
                  <a:schemeClr val="bg1"/>
                </a:solidFill>
              </a:defRPr>
            </a:lvl3pPr>
            <a:lvl4pPr marL="1430337" indent="-342900">
              <a:buFont typeface="+mj-lt"/>
              <a:buAutoNum type="arabicPeriod"/>
              <a:defRPr sz="1800">
                <a:solidFill>
                  <a:schemeClr val="bg1"/>
                </a:solidFill>
              </a:defRPr>
            </a:lvl4pPr>
            <a:lvl5pPr marL="914400" indent="-914400">
              <a:buFont typeface="+mj-lt"/>
              <a:buAutoNum type="arabicPeriod"/>
              <a:defRPr sz="5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737F365F-7EEE-AA45-8532-53CE290F3047}"/>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bg1"/>
                </a:solidFill>
              </a:rPr>
              <a:t>Confidential – Qualcomm Technologies, Inc. and/or its affiliated companies – May Contain Trade Secrets</a:t>
            </a:r>
          </a:p>
        </p:txBody>
      </p:sp>
    </p:spTree>
    <p:extLst>
      <p:ext uri="{BB962C8B-B14F-4D97-AF65-F5344CB8AC3E}">
        <p14:creationId xmlns:p14="http://schemas.microsoft.com/office/powerpoint/2010/main" val="180160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SD Agenda Big White">
    <p:bg>
      <p:bgPr>
        <a:solidFill>
          <a:srgbClr val="FFFFF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16D486-1F9F-4D6A-9183-FBCBC2827DD3}"/>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a:solidFill>
                  <a:schemeClr val="accent6">
                    <a:lumMod val="20000"/>
                    <a:lumOff val="80000"/>
                  </a:schemeClr>
                </a:solidFill>
                <a:effectLst>
                  <a:innerShdw blurRad="38100" dist="25400" dir="8100000">
                    <a:prstClr val="black">
                      <a:alpha val="50000"/>
                    </a:prstClr>
                  </a:innerShdw>
                </a:effectLst>
              </a:rPr>
              <a:t>Agenda</a:t>
            </a:r>
          </a:p>
        </p:txBody>
      </p:sp>
      <p:sp>
        <p:nvSpPr>
          <p:cNvPr id="10" name="Text Placeholder 2">
            <a:extLst>
              <a:ext uri="{FF2B5EF4-FFF2-40B4-BE49-F238E27FC236}">
                <a16:creationId xmlns:a16="http://schemas.microsoft.com/office/drawing/2014/main" id="{6B3B9127-D8AF-E548-8A0E-E6141B702B75}"/>
              </a:ext>
            </a:extLst>
          </p:cNvPr>
          <p:cNvSpPr>
            <a:spLocks noGrp="1"/>
          </p:cNvSpPr>
          <p:nvPr>
            <p:ph type="body" sz="quarter" idx="17"/>
          </p:nvPr>
        </p:nvSpPr>
        <p:spPr>
          <a:xfrm>
            <a:off x="777874" y="957453"/>
            <a:ext cx="9253538" cy="5339922"/>
          </a:xfrm>
        </p:spPr>
        <p:txBody>
          <a:bodyPr/>
          <a:lstStyle>
            <a:lvl1pPr marL="914400" indent="-914400">
              <a:lnSpc>
                <a:spcPct val="90000"/>
              </a:lnSpc>
              <a:spcBef>
                <a:spcPts val="0"/>
              </a:spcBef>
              <a:spcAft>
                <a:spcPts val="900"/>
              </a:spcAft>
              <a:buFont typeface="+mj-lt"/>
              <a:buAutoNum type="arabicPeriod"/>
              <a:defRPr sz="5400">
                <a:solidFill>
                  <a:schemeClr val="tx2"/>
                </a:solidFill>
              </a:defRPr>
            </a:lvl1pPr>
            <a:lvl2pPr marL="1139825" indent="-742950">
              <a:buFont typeface="+mj-lt"/>
              <a:buAutoNum type="arabicPeriod"/>
              <a:defRPr sz="4400">
                <a:solidFill>
                  <a:schemeClr val="tx2"/>
                </a:solidFill>
              </a:defRPr>
            </a:lvl2pPr>
            <a:lvl3pPr marL="1484313" indent="-742950">
              <a:buFont typeface="+mj-lt"/>
              <a:buAutoNum type="arabicPeriod"/>
              <a:defRPr sz="3600">
                <a:solidFill>
                  <a:schemeClr val="tx2"/>
                </a:solidFill>
              </a:defRPr>
            </a:lvl3pPr>
            <a:lvl4pPr marL="1430337" indent="-342900">
              <a:buFont typeface="+mj-lt"/>
              <a:buAutoNum type="arabicPeriod"/>
              <a:defRPr sz="1800">
                <a:solidFill>
                  <a:schemeClr val="tx2"/>
                </a:solidFill>
              </a:defRPr>
            </a:lvl4pPr>
            <a:lvl5pPr marL="914400" indent="-914400">
              <a:buFont typeface="+mj-lt"/>
              <a:buAutoNum type="arabicPeriod"/>
              <a:defRPr sz="5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a:extLst>
              <a:ext uri="{FF2B5EF4-FFF2-40B4-BE49-F238E27FC236}">
                <a16:creationId xmlns:a16="http://schemas.microsoft.com/office/drawing/2014/main" id="{B421317D-AD5C-6F5F-F6A6-3BDC6388892A}"/>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423178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SD Agenda Big Nickel">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16D486-1F9F-4D6A-9183-FBCBC2827DD3}"/>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a:solidFill>
                  <a:schemeClr val="accent6">
                    <a:lumMod val="60000"/>
                    <a:lumOff val="40000"/>
                  </a:schemeClr>
                </a:solidFill>
                <a:effectLst>
                  <a:innerShdw blurRad="38100" dist="25400" dir="8100000">
                    <a:prstClr val="black">
                      <a:alpha val="50000"/>
                    </a:prstClr>
                  </a:innerShdw>
                </a:effectLst>
              </a:rPr>
              <a:t>Agenda</a:t>
            </a:r>
          </a:p>
        </p:txBody>
      </p:sp>
      <p:sp>
        <p:nvSpPr>
          <p:cNvPr id="10" name="Text Placeholder 2">
            <a:extLst>
              <a:ext uri="{FF2B5EF4-FFF2-40B4-BE49-F238E27FC236}">
                <a16:creationId xmlns:a16="http://schemas.microsoft.com/office/drawing/2014/main" id="{72CF8E38-04A3-A34E-B57D-0814CF3DE5C6}"/>
              </a:ext>
            </a:extLst>
          </p:cNvPr>
          <p:cNvSpPr>
            <a:spLocks noGrp="1"/>
          </p:cNvSpPr>
          <p:nvPr>
            <p:ph type="body" sz="quarter" idx="17"/>
          </p:nvPr>
        </p:nvSpPr>
        <p:spPr>
          <a:xfrm>
            <a:off x="777874" y="957453"/>
            <a:ext cx="9253538" cy="5339922"/>
          </a:xfrm>
        </p:spPr>
        <p:txBody>
          <a:bodyPr/>
          <a:lstStyle>
            <a:lvl1pPr marL="914400" indent="-914400">
              <a:lnSpc>
                <a:spcPct val="90000"/>
              </a:lnSpc>
              <a:spcBef>
                <a:spcPts val="0"/>
              </a:spcBef>
              <a:spcAft>
                <a:spcPts val="900"/>
              </a:spcAft>
              <a:buFont typeface="+mj-lt"/>
              <a:buAutoNum type="arabicPeriod"/>
              <a:defRPr sz="5400">
                <a:solidFill>
                  <a:schemeClr val="tx2"/>
                </a:solidFill>
              </a:defRPr>
            </a:lvl1pPr>
            <a:lvl2pPr marL="1139825" indent="-742950">
              <a:buFont typeface="+mj-lt"/>
              <a:buAutoNum type="arabicPeriod"/>
              <a:defRPr sz="4400">
                <a:solidFill>
                  <a:schemeClr val="tx2"/>
                </a:solidFill>
              </a:defRPr>
            </a:lvl2pPr>
            <a:lvl3pPr marL="1484313" indent="-742950">
              <a:buFont typeface="+mj-lt"/>
              <a:buAutoNum type="arabicPeriod"/>
              <a:defRPr sz="3600">
                <a:solidFill>
                  <a:schemeClr val="tx2"/>
                </a:solidFill>
              </a:defRPr>
            </a:lvl3pPr>
            <a:lvl4pPr marL="1430337" indent="-342900">
              <a:buFont typeface="+mj-lt"/>
              <a:buAutoNum type="arabicPeriod"/>
              <a:defRPr sz="1800">
                <a:solidFill>
                  <a:schemeClr val="tx2"/>
                </a:solidFill>
              </a:defRPr>
            </a:lvl4pPr>
            <a:lvl5pPr marL="914400" indent="-914400">
              <a:buFont typeface="+mj-lt"/>
              <a:buAutoNum type="arabicPeriod"/>
              <a:defRPr sz="5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a:extLst>
              <a:ext uri="{FF2B5EF4-FFF2-40B4-BE49-F238E27FC236}">
                <a16:creationId xmlns:a16="http://schemas.microsoft.com/office/drawing/2014/main" id="{CCDE8135-DEA4-D944-85A4-19C6AF52940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40833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SD Agenda Big Gunmetal">
    <p:bg>
      <p:bgPr>
        <a:solidFill>
          <a:schemeClr val="accent5"/>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C6A978-F95A-43B4-91EE-66A1EFC2CDD7}"/>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a:solidFill>
                  <a:srgbClr val="36445C"/>
                </a:solidFill>
                <a:effectLst>
                  <a:innerShdw blurRad="38100" dist="25400" dir="8100000">
                    <a:prstClr val="black">
                      <a:alpha val="50000"/>
                    </a:prstClr>
                  </a:innerShdw>
                </a:effectLst>
              </a:rPr>
              <a:t>Agenda</a:t>
            </a:r>
          </a:p>
        </p:txBody>
      </p:sp>
      <p:sp>
        <p:nvSpPr>
          <p:cNvPr id="10" name="Text Placeholder 2">
            <a:extLst>
              <a:ext uri="{FF2B5EF4-FFF2-40B4-BE49-F238E27FC236}">
                <a16:creationId xmlns:a16="http://schemas.microsoft.com/office/drawing/2014/main" id="{C805FA2C-F21B-EE4F-A31C-ECD531B1E244}"/>
              </a:ext>
            </a:extLst>
          </p:cNvPr>
          <p:cNvSpPr>
            <a:spLocks noGrp="1"/>
          </p:cNvSpPr>
          <p:nvPr>
            <p:ph type="body" sz="quarter" idx="17"/>
          </p:nvPr>
        </p:nvSpPr>
        <p:spPr>
          <a:xfrm>
            <a:off x="777874" y="957453"/>
            <a:ext cx="9253538" cy="5339922"/>
          </a:xfrm>
        </p:spPr>
        <p:txBody>
          <a:bodyPr/>
          <a:lstStyle>
            <a:lvl1pPr marL="914400" indent="-914400">
              <a:lnSpc>
                <a:spcPct val="90000"/>
              </a:lnSpc>
              <a:spcBef>
                <a:spcPts val="0"/>
              </a:spcBef>
              <a:spcAft>
                <a:spcPts val="900"/>
              </a:spcAft>
              <a:buFont typeface="+mj-lt"/>
              <a:buAutoNum type="arabicPeriod"/>
              <a:defRPr sz="5400">
                <a:solidFill>
                  <a:schemeClr val="bg1"/>
                </a:solidFill>
              </a:defRPr>
            </a:lvl1pPr>
            <a:lvl2pPr marL="1139825" indent="-742950">
              <a:buFont typeface="+mj-lt"/>
              <a:buAutoNum type="arabicPeriod"/>
              <a:defRPr sz="4400">
                <a:solidFill>
                  <a:schemeClr val="bg1"/>
                </a:solidFill>
              </a:defRPr>
            </a:lvl2pPr>
            <a:lvl3pPr marL="1484313" indent="-742950">
              <a:buFont typeface="+mj-lt"/>
              <a:buAutoNum type="arabicPeriod"/>
              <a:defRPr sz="3600">
                <a:solidFill>
                  <a:schemeClr val="bg1"/>
                </a:solidFill>
              </a:defRPr>
            </a:lvl3pPr>
            <a:lvl4pPr marL="1430337" indent="-342900">
              <a:buFont typeface="+mj-lt"/>
              <a:buAutoNum type="arabicPeriod"/>
              <a:defRPr sz="1800">
                <a:solidFill>
                  <a:schemeClr val="bg1"/>
                </a:solidFill>
              </a:defRPr>
            </a:lvl4pPr>
            <a:lvl5pPr marL="914400" indent="-914400">
              <a:buFont typeface="+mj-lt"/>
              <a:buAutoNum type="arabicPeriod"/>
              <a:defRPr sz="5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a:extLst>
              <a:ext uri="{FF2B5EF4-FFF2-40B4-BE49-F238E27FC236}">
                <a16:creationId xmlns:a16="http://schemas.microsoft.com/office/drawing/2014/main" id="{ECFEECC4-DC29-1941-A6E0-5ACEFD341DF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42705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SD Agenda Big Midnight">
    <p:bg>
      <p:bgPr>
        <a:solidFill>
          <a:schemeClr val="tx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B815781-8802-814C-ABFE-690425339A6D}"/>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dirty="0">
                <a:solidFill>
                  <a:schemeClr val="accent6">
                    <a:lumMod val="50000"/>
                  </a:schemeClr>
                </a:solidFill>
                <a:effectLst>
                  <a:innerShdw blurRad="38100" dist="25400" dir="8100000">
                    <a:prstClr val="black">
                      <a:alpha val="50000"/>
                    </a:prstClr>
                  </a:innerShdw>
                </a:effectLst>
              </a:rPr>
              <a:t>Agenda</a:t>
            </a:r>
          </a:p>
        </p:txBody>
      </p:sp>
      <p:sp>
        <p:nvSpPr>
          <p:cNvPr id="10" name="Text Placeholder 2">
            <a:extLst>
              <a:ext uri="{FF2B5EF4-FFF2-40B4-BE49-F238E27FC236}">
                <a16:creationId xmlns:a16="http://schemas.microsoft.com/office/drawing/2014/main" id="{495E9130-3F7C-1B46-B3AF-1C700B3C6EED}"/>
              </a:ext>
            </a:extLst>
          </p:cNvPr>
          <p:cNvSpPr>
            <a:spLocks noGrp="1"/>
          </p:cNvSpPr>
          <p:nvPr>
            <p:ph type="body" sz="quarter" idx="17"/>
          </p:nvPr>
        </p:nvSpPr>
        <p:spPr>
          <a:xfrm>
            <a:off x="777874" y="957453"/>
            <a:ext cx="9253538" cy="5339922"/>
          </a:xfrm>
        </p:spPr>
        <p:txBody>
          <a:bodyPr/>
          <a:lstStyle>
            <a:lvl1pPr marL="914400" indent="-914400">
              <a:lnSpc>
                <a:spcPct val="90000"/>
              </a:lnSpc>
              <a:spcBef>
                <a:spcPts val="0"/>
              </a:spcBef>
              <a:spcAft>
                <a:spcPts val="900"/>
              </a:spcAft>
              <a:buFont typeface="+mj-lt"/>
              <a:buAutoNum type="arabicPeriod"/>
              <a:defRPr sz="5400">
                <a:solidFill>
                  <a:schemeClr val="bg1"/>
                </a:solidFill>
              </a:defRPr>
            </a:lvl1pPr>
            <a:lvl2pPr marL="1139825" indent="-742950">
              <a:buFont typeface="+mj-lt"/>
              <a:buAutoNum type="arabicPeriod"/>
              <a:defRPr sz="4400">
                <a:solidFill>
                  <a:schemeClr val="bg1"/>
                </a:solidFill>
              </a:defRPr>
            </a:lvl2pPr>
            <a:lvl3pPr marL="1484313" indent="-742950">
              <a:buFont typeface="+mj-lt"/>
              <a:buAutoNum type="arabicPeriod"/>
              <a:defRPr sz="3600">
                <a:solidFill>
                  <a:schemeClr val="bg1"/>
                </a:solidFill>
              </a:defRPr>
            </a:lvl3pPr>
            <a:lvl4pPr marL="1430337" indent="-342900">
              <a:buFont typeface="+mj-lt"/>
              <a:buAutoNum type="arabicPeriod"/>
              <a:defRPr sz="1800">
                <a:solidFill>
                  <a:schemeClr val="bg1"/>
                </a:solidFill>
              </a:defRPr>
            </a:lvl4pPr>
            <a:lvl5pPr marL="914400" indent="-914400">
              <a:buFont typeface="+mj-lt"/>
              <a:buAutoNum type="arabicPeriod"/>
              <a:defRPr sz="5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779F154B-536A-D226-DF30-F2C6EA881FA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14428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D Agenda Red">
    <p:bg>
      <p:bgPr>
        <a:solidFill>
          <a:srgbClr val="FFFFFF"/>
        </a:solidFill>
        <a:effectLst/>
      </p:bgPr>
    </p:bg>
    <p:spTree>
      <p:nvGrpSpPr>
        <p:cNvPr id="1" name=""/>
        <p:cNvGrpSpPr/>
        <p:nvPr/>
      </p:nvGrpSpPr>
      <p:grpSpPr>
        <a:xfrm>
          <a:off x="0" y="0"/>
          <a:ext cx="0" cy="0"/>
          <a:chOff x="0" y="0"/>
          <a:chExt cx="0" cy="0"/>
        </a:xfrm>
      </p:grpSpPr>
      <p:sp>
        <p:nvSpPr>
          <p:cNvPr id="7" name="Rectangle: Single Corner Rounded 55">
            <a:extLst>
              <a:ext uri="{FF2B5EF4-FFF2-40B4-BE49-F238E27FC236}">
                <a16:creationId xmlns:a16="http://schemas.microsoft.com/office/drawing/2014/main" id="{A6727AA1-A1B1-4941-9657-C92FF7F7A61A}"/>
              </a:ext>
            </a:extLst>
          </p:cNvPr>
          <p:cNvSpPr/>
          <p:nvPr userDrawn="1"/>
        </p:nvSpPr>
        <p:spPr bwMode="gray">
          <a:xfrm>
            <a:off x="-114299" y="-127002"/>
            <a:ext cx="973370" cy="6482082"/>
          </a:xfrm>
          <a:prstGeom prst="roundRect">
            <a:avLst>
              <a:gd name="adj" fmla="val 8455"/>
            </a:avLst>
          </a:prstGeom>
          <a:solidFill>
            <a:schemeClr val="bg2"/>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9" name="Title 2">
            <a:extLst>
              <a:ext uri="{FF2B5EF4-FFF2-40B4-BE49-F238E27FC236}">
                <a16:creationId xmlns:a16="http://schemas.microsoft.com/office/drawing/2014/main" id="{BF75E4EE-9BED-424E-9E5C-1EAED3586C3C}"/>
              </a:ext>
            </a:extLst>
          </p:cNvPr>
          <p:cNvSpPr>
            <a:spLocks noGrp="1"/>
          </p:cNvSpPr>
          <p:nvPr>
            <p:ph type="title"/>
          </p:nvPr>
        </p:nvSpPr>
        <p:spPr>
          <a:xfrm rot="5400000">
            <a:off x="-2543238" y="3077977"/>
            <a:ext cx="5823317" cy="361959"/>
          </a:xfrm>
        </p:spPr>
        <p:txBody>
          <a:bodyPr wrap="square" anchor="t">
            <a:spAutoFit/>
          </a:bodyPr>
          <a:lstStyle>
            <a:lvl1pPr>
              <a:defRPr sz="2800">
                <a:solidFill>
                  <a:schemeClr val="bg1"/>
                </a:solidFill>
              </a:defRPr>
            </a:lvl1pPr>
          </a:lstStyle>
          <a:p>
            <a:r>
              <a:rPr lang="en-US"/>
              <a:t>Click to edit Master title style</a:t>
            </a:r>
          </a:p>
        </p:txBody>
      </p:sp>
      <p:sp>
        <p:nvSpPr>
          <p:cNvPr id="6" name="Text Placeholder 2">
            <a:extLst>
              <a:ext uri="{FF2B5EF4-FFF2-40B4-BE49-F238E27FC236}">
                <a16:creationId xmlns:a16="http://schemas.microsoft.com/office/drawing/2014/main" id="{A080BE5C-026A-824A-9F24-7CDA1BA227FB}"/>
              </a:ext>
            </a:extLst>
          </p:cNvPr>
          <p:cNvSpPr>
            <a:spLocks noGrp="1"/>
          </p:cNvSpPr>
          <p:nvPr>
            <p:ph type="body" sz="quarter" idx="17"/>
          </p:nvPr>
        </p:nvSpPr>
        <p:spPr>
          <a:xfrm>
            <a:off x="1833336" y="1015157"/>
            <a:ext cx="9148989" cy="5339923"/>
          </a:xfrm>
        </p:spPr>
        <p:txBody>
          <a:bodyPr/>
          <a:lstStyle>
            <a:lvl1pPr marL="914400" indent="-914400">
              <a:lnSpc>
                <a:spcPct val="90000"/>
              </a:lnSpc>
              <a:spcBef>
                <a:spcPts val="0"/>
              </a:spcBef>
              <a:spcAft>
                <a:spcPts val="900"/>
              </a:spcAft>
              <a:buFont typeface="+mj-lt"/>
              <a:buAutoNum type="arabicPeriod"/>
              <a:defRPr sz="5400">
                <a:solidFill>
                  <a:schemeClr val="tx2"/>
                </a:solidFill>
              </a:defRPr>
            </a:lvl1pPr>
            <a:lvl2pPr marL="1139825" indent="-742950">
              <a:buFont typeface="+mj-lt"/>
              <a:buAutoNum type="arabicPeriod"/>
              <a:defRPr sz="4400">
                <a:solidFill>
                  <a:schemeClr val="tx2"/>
                </a:solidFill>
              </a:defRPr>
            </a:lvl2pPr>
            <a:lvl3pPr marL="1484313" indent="-742950">
              <a:buFont typeface="+mj-lt"/>
              <a:buAutoNum type="arabicPeriod"/>
              <a:defRPr sz="3600">
                <a:solidFill>
                  <a:schemeClr val="tx2"/>
                </a:solidFill>
              </a:defRPr>
            </a:lvl3pPr>
            <a:lvl4pPr marL="1430337" indent="-342900">
              <a:buFont typeface="+mj-lt"/>
              <a:buAutoNum type="arabicPeriod"/>
              <a:defRPr sz="1800">
                <a:solidFill>
                  <a:schemeClr val="tx2"/>
                </a:solidFill>
              </a:defRPr>
            </a:lvl4pPr>
            <a:lvl5pPr marL="914400" indent="-914400">
              <a:buFont typeface="+mj-lt"/>
              <a:buAutoNum type="arabicPeriod"/>
              <a:defRPr sz="5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413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 Midnight">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D5696-B4ED-4B82-A4B1-160E4E14F343}"/>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dirty="0">
                <a:solidFill>
                  <a:schemeClr val="accent6">
                    <a:lumMod val="50000"/>
                  </a:schemeClr>
                </a:solidFill>
                <a:effectLst>
                  <a:innerShdw blurRad="38100" dist="25400" dir="8100000">
                    <a:prstClr val="black">
                      <a:alpha val="50000"/>
                    </a:prstClr>
                  </a:innerShdw>
                </a:effectLst>
              </a:rPr>
              <a:t>Agenda</a:t>
            </a:r>
          </a:p>
        </p:txBody>
      </p:sp>
      <p:sp>
        <p:nvSpPr>
          <p:cNvPr id="8" name="Content Placeholder 19">
            <a:extLst>
              <a:ext uri="{FF2B5EF4-FFF2-40B4-BE49-F238E27FC236}">
                <a16:creationId xmlns:a16="http://schemas.microsoft.com/office/drawing/2014/main" id="{10968AA9-77DE-9242-845F-5A78D07B68BE}"/>
              </a:ext>
            </a:extLst>
          </p:cNvPr>
          <p:cNvSpPr>
            <a:spLocks noGrp="1"/>
          </p:cNvSpPr>
          <p:nvPr>
            <p:ph sz="quarter" idx="10"/>
          </p:nvPr>
        </p:nvSpPr>
        <p:spPr>
          <a:xfrm>
            <a:off x="777874" y="957452"/>
            <a:ext cx="9253538" cy="5319779"/>
          </a:xfrm>
          <a:prstGeom prst="rect">
            <a:avLst/>
          </a:prstGeom>
        </p:spPr>
        <p:txBody>
          <a:bodyPr>
            <a:normAutofit/>
          </a:bodyPr>
          <a:lstStyle>
            <a:lvl1pPr marL="914400" indent="-914400">
              <a:lnSpc>
                <a:spcPct val="90000"/>
              </a:lnSpc>
              <a:spcBef>
                <a:spcPts val="0"/>
              </a:spcBef>
              <a:spcAft>
                <a:spcPts val="900"/>
              </a:spcAft>
              <a:buClr>
                <a:schemeClr val="bg1"/>
              </a:buClr>
              <a:buFont typeface="+mj-lt"/>
              <a:buAutoNum type="arabicPeriod"/>
              <a:defRPr sz="5400">
                <a:solidFill>
                  <a:schemeClr val="bg1"/>
                </a:solidFill>
              </a:defRPr>
            </a:lvl1pPr>
            <a:lvl2pPr marL="0" indent="0">
              <a:lnSpc>
                <a:spcPct val="107000"/>
              </a:lnSpc>
              <a:spcBef>
                <a:spcPts val="0"/>
              </a:spcBef>
              <a:spcAft>
                <a:spcPts val="1800"/>
              </a:spcAft>
              <a:buClr>
                <a:schemeClr val="bg1"/>
              </a:buClr>
              <a:buFont typeface="+mj-lt"/>
              <a:buNone/>
              <a:defRPr sz="5400">
                <a:solidFill>
                  <a:schemeClr val="bg1"/>
                </a:solidFill>
              </a:defRPr>
            </a:lvl2pPr>
            <a:lvl3pPr marL="342900" indent="-342900">
              <a:lnSpc>
                <a:spcPct val="107000"/>
              </a:lnSpc>
              <a:spcBef>
                <a:spcPts val="0"/>
              </a:spcBef>
              <a:spcAft>
                <a:spcPts val="1800"/>
              </a:spcAft>
              <a:buClr>
                <a:schemeClr val="bg1"/>
              </a:buClr>
              <a:buFont typeface="+mj-lt"/>
              <a:buAutoNum type="arabicPeriod"/>
              <a:defRPr sz="5400">
                <a:solidFill>
                  <a:schemeClr val="bg1"/>
                </a:solidFill>
              </a:defRPr>
            </a:lvl3pPr>
            <a:lvl4pPr marL="342900" indent="-342900">
              <a:lnSpc>
                <a:spcPct val="107000"/>
              </a:lnSpc>
              <a:spcBef>
                <a:spcPts val="0"/>
              </a:spcBef>
              <a:spcAft>
                <a:spcPts val="1800"/>
              </a:spcAft>
              <a:buClr>
                <a:schemeClr val="bg1"/>
              </a:buClr>
              <a:buFont typeface="+mj-lt"/>
              <a:buAutoNum type="arabicPeriod"/>
              <a:defRPr sz="5400">
                <a:solidFill>
                  <a:schemeClr val="bg1"/>
                </a:solidFill>
              </a:defRPr>
            </a:lvl4pPr>
            <a:lvl5pPr marL="342900" indent="-342900">
              <a:lnSpc>
                <a:spcPct val="107000"/>
              </a:lnSpc>
              <a:spcBef>
                <a:spcPts val="0"/>
              </a:spcBef>
              <a:spcAft>
                <a:spcPts val="1800"/>
              </a:spcAft>
              <a:buClr>
                <a:schemeClr val="bg1"/>
              </a:buClr>
              <a:buFont typeface="+mj-lt"/>
              <a:buAutoNum type="arabicPeriod"/>
              <a:defRPr sz="5400">
                <a:solidFill>
                  <a:schemeClr val="bg1"/>
                </a:solidFill>
              </a:defRPr>
            </a:lvl5pPr>
          </a:lstStyle>
          <a:p>
            <a:pPr lvl="0"/>
            <a:r>
              <a:rPr lang="en-US"/>
              <a:t>Click to edit Master text styles</a:t>
            </a:r>
          </a:p>
        </p:txBody>
      </p:sp>
      <p:sp>
        <p:nvSpPr>
          <p:cNvPr id="12" name="TextBox 11">
            <a:extLst>
              <a:ext uri="{FF2B5EF4-FFF2-40B4-BE49-F238E27FC236}">
                <a16:creationId xmlns:a16="http://schemas.microsoft.com/office/drawing/2014/main" id="{208D36FA-EC4D-7D4A-B095-AC92E8A9595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65934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D Agenda White">
    <p:bg>
      <p:bgPr>
        <a:solidFill>
          <a:srgbClr val="FFFFFF"/>
        </a:solidFill>
        <a:effectLst/>
      </p:bgPr>
    </p:bg>
    <p:spTree>
      <p:nvGrpSpPr>
        <p:cNvPr id="1" name=""/>
        <p:cNvGrpSpPr/>
        <p:nvPr/>
      </p:nvGrpSpPr>
      <p:grpSpPr>
        <a:xfrm>
          <a:off x="0" y="0"/>
          <a:ext cx="0" cy="0"/>
          <a:chOff x="0" y="0"/>
          <a:chExt cx="0" cy="0"/>
        </a:xfrm>
      </p:grpSpPr>
      <p:sp>
        <p:nvSpPr>
          <p:cNvPr id="7" name="Rectangle: Single Corner Rounded 55">
            <a:extLst>
              <a:ext uri="{FF2B5EF4-FFF2-40B4-BE49-F238E27FC236}">
                <a16:creationId xmlns:a16="http://schemas.microsoft.com/office/drawing/2014/main" id="{A6727AA1-A1B1-4941-9657-C92FF7F7A61A}"/>
              </a:ext>
            </a:extLst>
          </p:cNvPr>
          <p:cNvSpPr/>
          <p:nvPr userDrawn="1"/>
        </p:nvSpPr>
        <p:spPr bwMode="gray">
          <a:xfrm>
            <a:off x="-114299" y="-127002"/>
            <a:ext cx="973370" cy="6482082"/>
          </a:xfrm>
          <a:prstGeom prst="roundRect">
            <a:avLst>
              <a:gd name="adj" fmla="val 8455"/>
            </a:avLst>
          </a:prstGeom>
          <a:solidFill>
            <a:schemeClr val="bg1"/>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9" name="Title 2">
            <a:extLst>
              <a:ext uri="{FF2B5EF4-FFF2-40B4-BE49-F238E27FC236}">
                <a16:creationId xmlns:a16="http://schemas.microsoft.com/office/drawing/2014/main" id="{BF75E4EE-9BED-424E-9E5C-1EAED3586C3C}"/>
              </a:ext>
            </a:extLst>
          </p:cNvPr>
          <p:cNvSpPr>
            <a:spLocks noGrp="1"/>
          </p:cNvSpPr>
          <p:nvPr>
            <p:ph type="title"/>
          </p:nvPr>
        </p:nvSpPr>
        <p:spPr>
          <a:xfrm rot="5400000">
            <a:off x="-2543238" y="3077977"/>
            <a:ext cx="5823317" cy="361959"/>
          </a:xfrm>
        </p:spPr>
        <p:txBody>
          <a:bodyPr wrap="square" anchor="t">
            <a:spAutoFit/>
          </a:bodyPr>
          <a:lstStyle>
            <a:lvl1pPr>
              <a:defRPr sz="2800">
                <a:solidFill>
                  <a:schemeClr val="tx2"/>
                </a:solidFill>
              </a:defRPr>
            </a:lvl1pPr>
          </a:lstStyle>
          <a:p>
            <a:r>
              <a:rPr lang="en-US"/>
              <a:t>Click to edit Master title style</a:t>
            </a:r>
          </a:p>
        </p:txBody>
      </p:sp>
      <p:sp>
        <p:nvSpPr>
          <p:cNvPr id="8" name="Text Placeholder 2">
            <a:extLst>
              <a:ext uri="{FF2B5EF4-FFF2-40B4-BE49-F238E27FC236}">
                <a16:creationId xmlns:a16="http://schemas.microsoft.com/office/drawing/2014/main" id="{82B492E3-40DB-A744-A544-A637244B80F7}"/>
              </a:ext>
            </a:extLst>
          </p:cNvPr>
          <p:cNvSpPr>
            <a:spLocks noGrp="1"/>
          </p:cNvSpPr>
          <p:nvPr>
            <p:ph type="body" sz="quarter" idx="17"/>
          </p:nvPr>
        </p:nvSpPr>
        <p:spPr>
          <a:xfrm>
            <a:off x="1833336" y="1015157"/>
            <a:ext cx="9148989" cy="5339923"/>
          </a:xfrm>
        </p:spPr>
        <p:txBody>
          <a:bodyPr/>
          <a:lstStyle>
            <a:lvl1pPr marL="914400" indent="-914400">
              <a:lnSpc>
                <a:spcPct val="90000"/>
              </a:lnSpc>
              <a:spcBef>
                <a:spcPts val="0"/>
              </a:spcBef>
              <a:spcAft>
                <a:spcPts val="900"/>
              </a:spcAft>
              <a:buFont typeface="+mj-lt"/>
              <a:buAutoNum type="arabicPeriod"/>
              <a:defRPr sz="5400">
                <a:solidFill>
                  <a:schemeClr val="tx2"/>
                </a:solidFill>
              </a:defRPr>
            </a:lvl1pPr>
            <a:lvl2pPr marL="1139825" indent="-742950">
              <a:buFont typeface="+mj-lt"/>
              <a:buAutoNum type="arabicPeriod"/>
              <a:defRPr sz="4400">
                <a:solidFill>
                  <a:schemeClr val="tx2"/>
                </a:solidFill>
              </a:defRPr>
            </a:lvl2pPr>
            <a:lvl3pPr marL="1484313" indent="-742950">
              <a:buFont typeface="+mj-lt"/>
              <a:buAutoNum type="arabicPeriod"/>
              <a:defRPr sz="3600">
                <a:solidFill>
                  <a:schemeClr val="tx2"/>
                </a:solidFill>
              </a:defRPr>
            </a:lvl3pPr>
            <a:lvl4pPr marL="1430337" indent="-342900">
              <a:buFont typeface="+mj-lt"/>
              <a:buAutoNum type="arabicPeriod"/>
              <a:defRPr sz="1800">
                <a:solidFill>
                  <a:schemeClr val="tx2"/>
                </a:solidFill>
              </a:defRPr>
            </a:lvl4pPr>
            <a:lvl5pPr marL="914400" indent="-914400">
              <a:buFont typeface="+mj-lt"/>
              <a:buAutoNum type="arabicPeriod"/>
              <a:defRPr sz="5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518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D Agenda Nickel">
    <p:bg>
      <p:bgPr>
        <a:solidFill>
          <a:srgbClr val="FFFFFF"/>
        </a:solidFill>
        <a:effectLst/>
      </p:bgPr>
    </p:bg>
    <p:spTree>
      <p:nvGrpSpPr>
        <p:cNvPr id="1" name=""/>
        <p:cNvGrpSpPr/>
        <p:nvPr/>
      </p:nvGrpSpPr>
      <p:grpSpPr>
        <a:xfrm>
          <a:off x="0" y="0"/>
          <a:ext cx="0" cy="0"/>
          <a:chOff x="0" y="0"/>
          <a:chExt cx="0" cy="0"/>
        </a:xfrm>
      </p:grpSpPr>
      <p:sp>
        <p:nvSpPr>
          <p:cNvPr id="7" name="Rectangle: Single Corner Rounded 55">
            <a:extLst>
              <a:ext uri="{FF2B5EF4-FFF2-40B4-BE49-F238E27FC236}">
                <a16:creationId xmlns:a16="http://schemas.microsoft.com/office/drawing/2014/main" id="{A6727AA1-A1B1-4941-9657-C92FF7F7A61A}"/>
              </a:ext>
            </a:extLst>
          </p:cNvPr>
          <p:cNvSpPr/>
          <p:nvPr userDrawn="1"/>
        </p:nvSpPr>
        <p:spPr bwMode="gray">
          <a:xfrm>
            <a:off x="-114299" y="-127002"/>
            <a:ext cx="973370" cy="6482082"/>
          </a:xfrm>
          <a:prstGeom prst="roundRect">
            <a:avLst>
              <a:gd name="adj" fmla="val 8455"/>
            </a:avLst>
          </a:prstGeom>
          <a:solidFill>
            <a:schemeClr val="accent6">
              <a:lumMod val="40000"/>
              <a:lumOff val="60000"/>
            </a:schemeClr>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9" name="Title 2">
            <a:extLst>
              <a:ext uri="{FF2B5EF4-FFF2-40B4-BE49-F238E27FC236}">
                <a16:creationId xmlns:a16="http://schemas.microsoft.com/office/drawing/2014/main" id="{BF75E4EE-9BED-424E-9E5C-1EAED3586C3C}"/>
              </a:ext>
            </a:extLst>
          </p:cNvPr>
          <p:cNvSpPr>
            <a:spLocks noGrp="1"/>
          </p:cNvSpPr>
          <p:nvPr>
            <p:ph type="title"/>
          </p:nvPr>
        </p:nvSpPr>
        <p:spPr>
          <a:xfrm rot="5400000">
            <a:off x="-2543238" y="3077977"/>
            <a:ext cx="5823317" cy="361959"/>
          </a:xfrm>
        </p:spPr>
        <p:txBody>
          <a:bodyPr wrap="square" anchor="t">
            <a:spAutoFit/>
          </a:bodyPr>
          <a:lstStyle>
            <a:lvl1pPr>
              <a:defRPr sz="2800">
                <a:solidFill>
                  <a:schemeClr val="tx2"/>
                </a:solidFill>
              </a:defRPr>
            </a:lvl1pPr>
          </a:lstStyle>
          <a:p>
            <a:r>
              <a:rPr lang="en-US"/>
              <a:t>Click to edit Master title style</a:t>
            </a:r>
          </a:p>
        </p:txBody>
      </p:sp>
      <p:sp>
        <p:nvSpPr>
          <p:cNvPr id="8" name="Text Placeholder 2">
            <a:extLst>
              <a:ext uri="{FF2B5EF4-FFF2-40B4-BE49-F238E27FC236}">
                <a16:creationId xmlns:a16="http://schemas.microsoft.com/office/drawing/2014/main" id="{BD146A33-9805-4C48-A6F6-875CFC7CEED8}"/>
              </a:ext>
            </a:extLst>
          </p:cNvPr>
          <p:cNvSpPr>
            <a:spLocks noGrp="1"/>
          </p:cNvSpPr>
          <p:nvPr>
            <p:ph type="body" sz="quarter" idx="17"/>
          </p:nvPr>
        </p:nvSpPr>
        <p:spPr>
          <a:xfrm>
            <a:off x="1833336" y="1015157"/>
            <a:ext cx="9148989" cy="5339923"/>
          </a:xfrm>
        </p:spPr>
        <p:txBody>
          <a:bodyPr/>
          <a:lstStyle>
            <a:lvl1pPr marL="914400" indent="-914400">
              <a:lnSpc>
                <a:spcPct val="90000"/>
              </a:lnSpc>
              <a:spcBef>
                <a:spcPts val="0"/>
              </a:spcBef>
              <a:spcAft>
                <a:spcPts val="900"/>
              </a:spcAft>
              <a:buFont typeface="+mj-lt"/>
              <a:buAutoNum type="arabicPeriod"/>
              <a:defRPr sz="5400">
                <a:solidFill>
                  <a:schemeClr val="tx2"/>
                </a:solidFill>
              </a:defRPr>
            </a:lvl1pPr>
            <a:lvl2pPr marL="1139825" indent="-742950">
              <a:buFont typeface="+mj-lt"/>
              <a:buAutoNum type="arabicPeriod"/>
              <a:defRPr sz="4400">
                <a:solidFill>
                  <a:schemeClr val="tx2"/>
                </a:solidFill>
              </a:defRPr>
            </a:lvl2pPr>
            <a:lvl3pPr marL="1484313" indent="-742950">
              <a:buFont typeface="+mj-lt"/>
              <a:buAutoNum type="arabicPeriod"/>
              <a:defRPr sz="3600">
                <a:solidFill>
                  <a:schemeClr val="tx2"/>
                </a:solidFill>
              </a:defRPr>
            </a:lvl3pPr>
            <a:lvl4pPr marL="1430337" indent="-342900">
              <a:buFont typeface="+mj-lt"/>
              <a:buAutoNum type="arabicPeriod"/>
              <a:defRPr sz="1800">
                <a:solidFill>
                  <a:schemeClr val="tx2"/>
                </a:solidFill>
              </a:defRPr>
            </a:lvl4pPr>
            <a:lvl5pPr marL="914400" indent="-914400">
              <a:buFont typeface="+mj-lt"/>
              <a:buAutoNum type="arabicPeriod"/>
              <a:defRPr sz="5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824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D Agenda Gunmetal">
    <p:bg>
      <p:bgPr>
        <a:solidFill>
          <a:srgbClr val="FFFFFF"/>
        </a:solidFill>
        <a:effectLst/>
      </p:bgPr>
    </p:bg>
    <p:spTree>
      <p:nvGrpSpPr>
        <p:cNvPr id="1" name=""/>
        <p:cNvGrpSpPr/>
        <p:nvPr/>
      </p:nvGrpSpPr>
      <p:grpSpPr>
        <a:xfrm>
          <a:off x="0" y="0"/>
          <a:ext cx="0" cy="0"/>
          <a:chOff x="0" y="0"/>
          <a:chExt cx="0" cy="0"/>
        </a:xfrm>
      </p:grpSpPr>
      <p:sp>
        <p:nvSpPr>
          <p:cNvPr id="10" name="Rectangle: Single Corner Rounded 55">
            <a:extLst>
              <a:ext uri="{FF2B5EF4-FFF2-40B4-BE49-F238E27FC236}">
                <a16:creationId xmlns:a16="http://schemas.microsoft.com/office/drawing/2014/main" id="{F8479696-5776-4351-9904-F9783F17DE92}"/>
              </a:ext>
            </a:extLst>
          </p:cNvPr>
          <p:cNvSpPr/>
          <p:nvPr userDrawn="1"/>
        </p:nvSpPr>
        <p:spPr bwMode="gray">
          <a:xfrm>
            <a:off x="-114299" y="-127002"/>
            <a:ext cx="973370" cy="6482082"/>
          </a:xfrm>
          <a:prstGeom prst="roundRect">
            <a:avLst>
              <a:gd name="adj" fmla="val 8455"/>
            </a:avLst>
          </a:prstGeom>
          <a:solidFill>
            <a:schemeClr val="accent5"/>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15" name="Title 2">
            <a:extLst>
              <a:ext uri="{FF2B5EF4-FFF2-40B4-BE49-F238E27FC236}">
                <a16:creationId xmlns:a16="http://schemas.microsoft.com/office/drawing/2014/main" id="{B25BB882-FF84-4997-A4A9-C537179AE82A}"/>
              </a:ext>
            </a:extLst>
          </p:cNvPr>
          <p:cNvSpPr>
            <a:spLocks noGrp="1"/>
          </p:cNvSpPr>
          <p:nvPr>
            <p:ph type="title"/>
          </p:nvPr>
        </p:nvSpPr>
        <p:spPr>
          <a:xfrm rot="5400000">
            <a:off x="-2543238" y="3077977"/>
            <a:ext cx="5823317" cy="361959"/>
          </a:xfrm>
        </p:spPr>
        <p:txBody>
          <a:bodyPr wrap="square" anchor="t">
            <a:spAutoFit/>
          </a:bodyPr>
          <a:lstStyle>
            <a:lvl1pPr>
              <a:defRPr sz="2800">
                <a:solidFill>
                  <a:schemeClr val="bg1"/>
                </a:solidFill>
              </a:defRPr>
            </a:lvl1pPr>
          </a:lstStyle>
          <a:p>
            <a:r>
              <a:rPr lang="en-US"/>
              <a:t>Click to edit Master title style</a:t>
            </a:r>
          </a:p>
        </p:txBody>
      </p:sp>
      <p:sp>
        <p:nvSpPr>
          <p:cNvPr id="7" name="Text Placeholder 2">
            <a:extLst>
              <a:ext uri="{FF2B5EF4-FFF2-40B4-BE49-F238E27FC236}">
                <a16:creationId xmlns:a16="http://schemas.microsoft.com/office/drawing/2014/main" id="{BD2FAD59-06FA-664F-B2AC-846E9295BADA}"/>
              </a:ext>
            </a:extLst>
          </p:cNvPr>
          <p:cNvSpPr>
            <a:spLocks noGrp="1"/>
          </p:cNvSpPr>
          <p:nvPr>
            <p:ph type="body" sz="quarter" idx="17"/>
          </p:nvPr>
        </p:nvSpPr>
        <p:spPr>
          <a:xfrm>
            <a:off x="1833336" y="1015157"/>
            <a:ext cx="9148989" cy="5339923"/>
          </a:xfrm>
        </p:spPr>
        <p:txBody>
          <a:bodyPr/>
          <a:lstStyle>
            <a:lvl1pPr marL="914400" indent="-914400">
              <a:lnSpc>
                <a:spcPct val="90000"/>
              </a:lnSpc>
              <a:spcBef>
                <a:spcPts val="0"/>
              </a:spcBef>
              <a:spcAft>
                <a:spcPts val="900"/>
              </a:spcAft>
              <a:buFont typeface="+mj-lt"/>
              <a:buAutoNum type="arabicPeriod"/>
              <a:defRPr sz="5400">
                <a:solidFill>
                  <a:schemeClr val="tx2"/>
                </a:solidFill>
              </a:defRPr>
            </a:lvl1pPr>
            <a:lvl2pPr marL="1139825" indent="-742950">
              <a:buFont typeface="+mj-lt"/>
              <a:buAutoNum type="arabicPeriod"/>
              <a:defRPr sz="4400">
                <a:solidFill>
                  <a:schemeClr val="tx2"/>
                </a:solidFill>
              </a:defRPr>
            </a:lvl2pPr>
            <a:lvl3pPr marL="1484313" indent="-742950">
              <a:buFont typeface="+mj-lt"/>
              <a:buAutoNum type="arabicPeriod"/>
              <a:defRPr sz="3600">
                <a:solidFill>
                  <a:schemeClr val="tx2"/>
                </a:solidFill>
              </a:defRPr>
            </a:lvl3pPr>
            <a:lvl4pPr marL="1430337" indent="-342900">
              <a:buFont typeface="+mj-lt"/>
              <a:buAutoNum type="arabicPeriod"/>
              <a:defRPr sz="1800">
                <a:solidFill>
                  <a:schemeClr val="tx2"/>
                </a:solidFill>
              </a:defRPr>
            </a:lvl4pPr>
            <a:lvl5pPr marL="914400" indent="-914400">
              <a:buFont typeface="+mj-lt"/>
              <a:buAutoNum type="arabicPeriod"/>
              <a:defRPr sz="5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244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D Agenda Midnight">
    <p:bg>
      <p:bgPr>
        <a:solidFill>
          <a:srgbClr val="FFFFFF"/>
        </a:solidFill>
        <a:effectLst/>
      </p:bgPr>
    </p:bg>
    <p:spTree>
      <p:nvGrpSpPr>
        <p:cNvPr id="1" name=""/>
        <p:cNvGrpSpPr/>
        <p:nvPr/>
      </p:nvGrpSpPr>
      <p:grpSpPr>
        <a:xfrm>
          <a:off x="0" y="0"/>
          <a:ext cx="0" cy="0"/>
          <a:chOff x="0" y="0"/>
          <a:chExt cx="0" cy="0"/>
        </a:xfrm>
      </p:grpSpPr>
      <p:sp>
        <p:nvSpPr>
          <p:cNvPr id="7" name="Rectangle: Single Corner Rounded 55">
            <a:extLst>
              <a:ext uri="{FF2B5EF4-FFF2-40B4-BE49-F238E27FC236}">
                <a16:creationId xmlns:a16="http://schemas.microsoft.com/office/drawing/2014/main" id="{7429ABC3-9EBB-47B5-BFD6-442F69DFAB3A}"/>
              </a:ext>
            </a:extLst>
          </p:cNvPr>
          <p:cNvSpPr/>
          <p:nvPr userDrawn="1"/>
        </p:nvSpPr>
        <p:spPr bwMode="gray">
          <a:xfrm>
            <a:off x="-114299" y="-127002"/>
            <a:ext cx="973370" cy="6482082"/>
          </a:xfrm>
          <a:prstGeom prst="roundRect">
            <a:avLst>
              <a:gd name="adj" fmla="val 8455"/>
            </a:avLst>
          </a:prstGeom>
          <a:solidFill>
            <a:schemeClr val="tx2"/>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9" name="Title 2">
            <a:extLst>
              <a:ext uri="{FF2B5EF4-FFF2-40B4-BE49-F238E27FC236}">
                <a16:creationId xmlns:a16="http://schemas.microsoft.com/office/drawing/2014/main" id="{828AA9EC-32E1-43B6-A637-836E83AC4266}"/>
              </a:ext>
            </a:extLst>
          </p:cNvPr>
          <p:cNvSpPr>
            <a:spLocks noGrp="1"/>
          </p:cNvSpPr>
          <p:nvPr>
            <p:ph type="title"/>
          </p:nvPr>
        </p:nvSpPr>
        <p:spPr>
          <a:xfrm rot="5400000">
            <a:off x="-2543238" y="3077977"/>
            <a:ext cx="5823317" cy="361959"/>
          </a:xfrm>
        </p:spPr>
        <p:txBody>
          <a:bodyPr wrap="square" anchor="t">
            <a:spAutoFit/>
          </a:bodyPr>
          <a:lstStyle>
            <a:lvl1pPr>
              <a:defRPr sz="2800">
                <a:solidFill>
                  <a:schemeClr val="bg1"/>
                </a:solidFill>
              </a:defRPr>
            </a:lvl1pPr>
          </a:lstStyle>
          <a:p>
            <a:r>
              <a:rPr lang="en-US"/>
              <a:t>Click to edit Master title style</a:t>
            </a:r>
          </a:p>
        </p:txBody>
      </p:sp>
      <p:sp>
        <p:nvSpPr>
          <p:cNvPr id="8" name="Text Placeholder 2">
            <a:extLst>
              <a:ext uri="{FF2B5EF4-FFF2-40B4-BE49-F238E27FC236}">
                <a16:creationId xmlns:a16="http://schemas.microsoft.com/office/drawing/2014/main" id="{43B8DC1D-A596-0743-91CF-4035BACF78CF}"/>
              </a:ext>
            </a:extLst>
          </p:cNvPr>
          <p:cNvSpPr>
            <a:spLocks noGrp="1"/>
          </p:cNvSpPr>
          <p:nvPr>
            <p:ph type="body" sz="quarter" idx="17"/>
          </p:nvPr>
        </p:nvSpPr>
        <p:spPr>
          <a:xfrm>
            <a:off x="1833336" y="1015157"/>
            <a:ext cx="9148989" cy="5339923"/>
          </a:xfrm>
        </p:spPr>
        <p:txBody>
          <a:bodyPr/>
          <a:lstStyle>
            <a:lvl1pPr marL="914400" indent="-914400">
              <a:lnSpc>
                <a:spcPct val="90000"/>
              </a:lnSpc>
              <a:spcBef>
                <a:spcPts val="0"/>
              </a:spcBef>
              <a:spcAft>
                <a:spcPts val="900"/>
              </a:spcAft>
              <a:buFont typeface="+mj-lt"/>
              <a:buAutoNum type="arabicPeriod"/>
              <a:defRPr sz="5400">
                <a:solidFill>
                  <a:schemeClr val="tx2"/>
                </a:solidFill>
              </a:defRPr>
            </a:lvl1pPr>
            <a:lvl2pPr marL="1139825" indent="-742950">
              <a:buFont typeface="+mj-lt"/>
              <a:buAutoNum type="arabicPeriod"/>
              <a:defRPr sz="4400">
                <a:solidFill>
                  <a:schemeClr val="tx2"/>
                </a:solidFill>
              </a:defRPr>
            </a:lvl2pPr>
            <a:lvl3pPr marL="1484313" indent="-742950">
              <a:buFont typeface="+mj-lt"/>
              <a:buAutoNum type="arabicPeriod"/>
              <a:defRPr sz="3600">
                <a:solidFill>
                  <a:schemeClr val="tx2"/>
                </a:solidFill>
              </a:defRPr>
            </a:lvl3pPr>
            <a:lvl4pPr marL="1430337" indent="-342900">
              <a:buFont typeface="+mj-lt"/>
              <a:buAutoNum type="arabicPeriod"/>
              <a:defRPr sz="1800">
                <a:solidFill>
                  <a:schemeClr val="tx2"/>
                </a:solidFill>
              </a:defRPr>
            </a:lvl4pPr>
            <a:lvl5pPr marL="914400" indent="-914400">
              <a:buFont typeface="+mj-lt"/>
              <a:buAutoNum type="arabicPeriod"/>
              <a:defRPr sz="5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496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D 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BBD75C9-39AE-48FF-827B-E1B635F8E6BE}"/>
              </a:ext>
            </a:extLst>
          </p:cNvPr>
          <p:cNvSpPr>
            <a:spLocks noGrp="1"/>
          </p:cNvSpPr>
          <p:nvPr>
            <p:ph type="ftr" sz="quarter" idx="3"/>
          </p:nvPr>
        </p:nvSpPr>
        <p:spPr>
          <a:xfrm>
            <a:off x="495299" y="6532895"/>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pPr>
              <a:defRPr/>
            </a:pPr>
            <a:endParaRPr lang="en-US" dirty="0"/>
          </a:p>
        </p:txBody>
      </p:sp>
    </p:spTree>
    <p:extLst>
      <p:ext uri="{BB962C8B-B14F-4D97-AF65-F5344CB8AC3E}">
        <p14:creationId xmlns:p14="http://schemas.microsoft.com/office/powerpoint/2010/main" val="386792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D 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pPr>
              <a:defRPr/>
            </a:pPr>
            <a:endParaRPr lang="en-US" dirty="0"/>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394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D Title and Sub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pPr>
              <a:defRPr/>
            </a:pPr>
            <a:endParaRPr lang="en-US" dirty="0"/>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p>
        </p:txBody>
      </p:sp>
      <p:sp>
        <p:nvSpPr>
          <p:cNvPr id="6" name="Subtitle">
            <a:extLst>
              <a:ext uri="{FF2B5EF4-FFF2-40B4-BE49-F238E27FC236}">
                <a16:creationId xmlns:a16="http://schemas.microsoft.com/office/drawing/2014/main" id="{70A64B2B-7631-4F26-8A92-DDCFC848C520}"/>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tx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97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D Title and (Subtitle with Bullets)">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BC4B80B4-5715-4F96-83DC-B3F7CF22C554}"/>
              </a:ext>
            </a:extLst>
          </p:cNvPr>
          <p:cNvSpPr>
            <a:spLocks noGrp="1"/>
          </p:cNvSpPr>
          <p:nvPr>
            <p:ph type="body" sz="quarter" idx="17"/>
          </p:nvPr>
        </p:nvSpPr>
        <p:spPr>
          <a:xfrm>
            <a:off x="494189" y="1088135"/>
            <a:ext cx="11187112" cy="236347"/>
          </a:xfrm>
        </p:spPr>
        <p:txBody>
          <a:bodyPr/>
          <a:lstStyle>
            <a:lvl1pPr>
              <a:defRPr sz="160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p>
        </p:txBody>
      </p:sp>
      <p:sp>
        <p:nvSpPr>
          <p:cNvPr id="7" name="Footer Placeholder 2">
            <a:extLst>
              <a:ext uri="{FF2B5EF4-FFF2-40B4-BE49-F238E27FC236}">
                <a16:creationId xmlns:a16="http://schemas.microsoft.com/office/drawing/2014/main" id="{F6C18923-35DB-3B4A-861B-A5445F6BE6DD}"/>
              </a:ext>
            </a:extLst>
          </p:cNvPr>
          <p:cNvSpPr>
            <a:spLocks noGrp="1"/>
          </p:cNvSpPr>
          <p:nvPr>
            <p:ph type="ftr" sz="quarter" idx="3"/>
          </p:nvPr>
        </p:nvSpPr>
        <p:spPr>
          <a:xfrm>
            <a:off x="495299" y="6532895"/>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Tree>
    <p:extLst>
      <p:ext uri="{BB962C8B-B14F-4D97-AF65-F5344CB8AC3E}">
        <p14:creationId xmlns:p14="http://schemas.microsoft.com/office/powerpoint/2010/main" val="83637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D Title and Takeaway Righ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pPr>
              <a:defRPr/>
            </a:pPr>
            <a:endParaRPr lang="en-US" dirty="0"/>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a:xfrm>
            <a:off x="495300" y="642645"/>
            <a:ext cx="7391400" cy="361959"/>
          </a:xfrm>
        </p:spPr>
        <p:txBody>
          <a:bodyPr/>
          <a:lstStyle/>
          <a:p>
            <a:r>
              <a:rPr lang="en-US"/>
              <a:t>Click to edit Master title style</a:t>
            </a:r>
          </a:p>
        </p:txBody>
      </p:sp>
      <p:sp>
        <p:nvSpPr>
          <p:cNvPr id="6" name="Subtitle">
            <a:extLst>
              <a:ext uri="{FF2B5EF4-FFF2-40B4-BE49-F238E27FC236}">
                <a16:creationId xmlns:a16="http://schemas.microsoft.com/office/drawing/2014/main" id="{70A64B2B-7631-4F26-8A92-DDCFC848C520}"/>
              </a:ext>
            </a:extLst>
          </p:cNvPr>
          <p:cNvSpPr>
            <a:spLocks noGrp="1"/>
          </p:cNvSpPr>
          <p:nvPr>
            <p:ph type="subTitle" idx="1"/>
          </p:nvPr>
        </p:nvSpPr>
        <p:spPr>
          <a:xfrm>
            <a:off x="494190" y="1088135"/>
            <a:ext cx="7392134" cy="236347"/>
          </a:xfrm>
          <a:prstGeom prst="rect">
            <a:avLst/>
          </a:prstGeom>
        </p:spPr>
        <p:txBody>
          <a:bodyPr wrap="square">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tx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 Placeholder 2">
            <a:extLst>
              <a:ext uri="{FF2B5EF4-FFF2-40B4-BE49-F238E27FC236}">
                <a16:creationId xmlns:a16="http://schemas.microsoft.com/office/drawing/2014/main" id="{BAF42B5A-06ED-4E95-BBB8-F57FEE1F84E5}"/>
              </a:ext>
            </a:extLst>
          </p:cNvPr>
          <p:cNvSpPr>
            <a:spLocks noGrp="1"/>
          </p:cNvSpPr>
          <p:nvPr>
            <p:ph type="body" sz="quarter" idx="17"/>
          </p:nvPr>
        </p:nvSpPr>
        <p:spPr>
          <a:xfrm>
            <a:off x="8829674" y="2058988"/>
            <a:ext cx="2867026" cy="4111626"/>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062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D Title Left S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pPr>
              <a:defRPr/>
            </a:pPr>
            <a:endParaRPr lang="en-US" dirty="0"/>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a:xfrm>
            <a:off x="495299" y="2893677"/>
            <a:ext cx="2608263" cy="952155"/>
          </a:xfrm>
        </p:spPr>
        <p:txBody>
          <a:bodyPr/>
          <a:lstStyle/>
          <a:p>
            <a:r>
              <a:rPr lang="en-US"/>
              <a:t>Click to edit Master title style</a:t>
            </a:r>
          </a:p>
        </p:txBody>
      </p:sp>
      <p:sp>
        <p:nvSpPr>
          <p:cNvPr id="5" name="Subtitle">
            <a:extLst>
              <a:ext uri="{FF2B5EF4-FFF2-40B4-BE49-F238E27FC236}">
                <a16:creationId xmlns:a16="http://schemas.microsoft.com/office/drawing/2014/main" id="{8694D2CA-57FD-5A41-B5C7-1F8CECC66195}"/>
              </a:ext>
            </a:extLst>
          </p:cNvPr>
          <p:cNvSpPr>
            <a:spLocks noGrp="1"/>
          </p:cNvSpPr>
          <p:nvPr>
            <p:ph type="subTitle" idx="1" hasCustomPrompt="1"/>
          </p:nvPr>
        </p:nvSpPr>
        <p:spPr>
          <a:xfrm>
            <a:off x="494189" y="3904316"/>
            <a:ext cx="2608522" cy="1589409"/>
          </a:xfrm>
          <a:prstGeom prst="rect">
            <a:avLst/>
          </a:prstGeom>
        </p:spPr>
        <p:txBody>
          <a:bodyPr wrap="square">
            <a:spAutoFit/>
          </a:bodyPr>
          <a:lstStyle>
            <a:lvl1pPr marL="285750" indent="-285750" algn="l" defTabSz="914400" rtl="0" eaLnBrk="1" latinLnBrk="0" hangingPunct="1">
              <a:lnSpc>
                <a:spcPct val="96000"/>
              </a:lnSpc>
              <a:spcBef>
                <a:spcPts val="900"/>
              </a:spcBef>
              <a:buClr>
                <a:schemeClr val="tx2"/>
              </a:buClr>
              <a:buFont typeface="Arial" panose="020B0604020202020204" pitchFamily="34" charset="0"/>
              <a:buChar char="•"/>
              <a:defRPr lang="en-US" sz="1600" kern="1200" baseline="0" dirty="0">
                <a:solidFill>
                  <a:schemeClr val="tx2"/>
                </a:solidFill>
                <a:latin typeface="+mn-lt"/>
                <a:ea typeface="+mn-ea"/>
                <a:cs typeface="+mn-cs"/>
              </a:defRPr>
            </a:lvl1pPr>
            <a:lvl2pPr marL="301625" indent="-301625" algn="l">
              <a:buClr>
                <a:schemeClr val="tx2"/>
              </a:buClr>
              <a:buFont typeface="Arial" panose="020B0604020202020204" pitchFamily="34" charset="0"/>
              <a:buChar char="•"/>
              <a:tabLst>
                <a:tab pos="2003425" algn="l"/>
              </a:tabLst>
              <a:defRPr sz="1400"/>
            </a:lvl2pPr>
            <a:lvl3pPr marL="571500" indent="-269875" algn="l">
              <a:buClr>
                <a:schemeClr val="tx2"/>
              </a:buClr>
              <a:buFont typeface="Arial" panose="020B0604020202020204" pitchFamily="34" charset="0"/>
              <a:buChar char="•"/>
              <a:tabLst/>
              <a:defRPr sz="1800"/>
            </a:lvl3pPr>
            <a:lvl4pPr marL="571500" indent="-269875" algn="l">
              <a:buClr>
                <a:schemeClr val="tx2"/>
              </a:buClr>
              <a:buFont typeface="Arial" panose="020B0604020202020204" pitchFamily="34" charset="0"/>
              <a:buChar char="•"/>
              <a:tabLst/>
              <a:defRPr sz="1400"/>
            </a:lvl4pPr>
            <a:lvl5pPr marL="850900" indent="-279400" algn="l">
              <a:spcBef>
                <a:spcPts val="75"/>
              </a:spcBef>
              <a:spcAft>
                <a:spcPts val="75"/>
              </a:spcAft>
              <a:buFont typeface="Arial" panose="020B0604020202020204" pitchFamily="34" charset="0"/>
              <a:buChar char="•"/>
              <a:tabLst/>
              <a:defRPr sz="1400" b="0"/>
            </a:lvl5pPr>
            <a:lvl6pPr marL="800100" indent="-800100" algn="l">
              <a:buFont typeface="Arial" panose="020B0604020202020204" pitchFamily="34" charset="0"/>
              <a:buChar char="•"/>
              <a:tabLst/>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569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2 White">
    <p:bg>
      <p:bgPr>
        <a:solidFill>
          <a:srgbClr val="FFFFFF"/>
        </a:solidFill>
        <a:effectLst/>
      </p:bgPr>
    </p:bg>
    <p:spTree>
      <p:nvGrpSpPr>
        <p:cNvPr id="1" name=""/>
        <p:cNvGrpSpPr/>
        <p:nvPr/>
      </p:nvGrpSpPr>
      <p:grpSpPr>
        <a:xfrm>
          <a:off x="0" y="0"/>
          <a:ext cx="0" cy="0"/>
          <a:chOff x="0" y="0"/>
          <a:chExt cx="0" cy="0"/>
        </a:xfrm>
      </p:grpSpPr>
      <p:sp>
        <p:nvSpPr>
          <p:cNvPr id="7" name="Rectangle: Single Corner Rounded 55">
            <a:extLst>
              <a:ext uri="{FF2B5EF4-FFF2-40B4-BE49-F238E27FC236}">
                <a16:creationId xmlns:a16="http://schemas.microsoft.com/office/drawing/2014/main" id="{A6727AA1-A1B1-4941-9657-C92FF7F7A61A}"/>
              </a:ext>
            </a:extLst>
          </p:cNvPr>
          <p:cNvSpPr/>
          <p:nvPr userDrawn="1"/>
        </p:nvSpPr>
        <p:spPr bwMode="gray">
          <a:xfrm>
            <a:off x="-114299" y="-127002"/>
            <a:ext cx="973370" cy="6482082"/>
          </a:xfrm>
          <a:prstGeom prst="roundRect">
            <a:avLst>
              <a:gd name="adj" fmla="val 8455"/>
            </a:avLst>
          </a:prstGeom>
          <a:solidFill>
            <a:schemeClr val="bg1"/>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5" name="Content Placeholder 18">
            <a:extLst>
              <a:ext uri="{FF2B5EF4-FFF2-40B4-BE49-F238E27FC236}">
                <a16:creationId xmlns:a16="http://schemas.microsoft.com/office/drawing/2014/main" id="{B4C11CA4-B58A-1E45-86AF-685220A2EC36}"/>
              </a:ext>
            </a:extLst>
          </p:cNvPr>
          <p:cNvSpPr>
            <a:spLocks noGrp="1"/>
          </p:cNvSpPr>
          <p:nvPr>
            <p:ph sz="quarter" idx="10"/>
          </p:nvPr>
        </p:nvSpPr>
        <p:spPr>
          <a:xfrm>
            <a:off x="1833336" y="1015156"/>
            <a:ext cx="9148989" cy="5339923"/>
          </a:xfrm>
          <a:prstGeom prst="rect">
            <a:avLst/>
          </a:prstGeom>
        </p:spPr>
        <p:txBody>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6" name="Title 2">
            <a:extLst>
              <a:ext uri="{FF2B5EF4-FFF2-40B4-BE49-F238E27FC236}">
                <a16:creationId xmlns:a16="http://schemas.microsoft.com/office/drawing/2014/main" id="{30577A47-956C-6A4F-8971-CCC759B90BEE}"/>
              </a:ext>
            </a:extLst>
          </p:cNvPr>
          <p:cNvSpPr>
            <a:spLocks noGrp="1"/>
          </p:cNvSpPr>
          <p:nvPr>
            <p:ph type="title"/>
          </p:nvPr>
        </p:nvSpPr>
        <p:spPr>
          <a:xfrm rot="5400000">
            <a:off x="-2472981" y="3007719"/>
            <a:ext cx="5682803" cy="361959"/>
          </a:xfrm>
        </p:spPr>
        <p:txBody>
          <a:bodyPr wrap="square">
            <a:spAutoFit/>
          </a:bodyPr>
          <a:lstStyle>
            <a:lvl1pPr>
              <a:defRPr sz="28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21472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D Title and Content">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96390C4F-C50D-4EA4-B36C-FD3A6D8926A2}"/>
              </a:ext>
            </a:extLst>
          </p:cNvPr>
          <p:cNvSpPr>
            <a:spLocks noGrp="1"/>
          </p:cNvSpPr>
          <p:nvPr>
            <p:ph sz="quarter" idx="16"/>
          </p:nvPr>
        </p:nvSpPr>
        <p:spPr>
          <a:xfrm>
            <a:off x="494188" y="1719072"/>
            <a:ext cx="11202511" cy="4681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2">
            <a:extLst>
              <a:ext uri="{FF2B5EF4-FFF2-40B4-BE49-F238E27FC236}">
                <a16:creationId xmlns:a16="http://schemas.microsoft.com/office/drawing/2014/main" id="{F159A567-2827-4283-996F-D7A0CA0EF091}"/>
              </a:ext>
            </a:extLst>
          </p:cNvPr>
          <p:cNvSpPr>
            <a:spLocks noGrp="1"/>
          </p:cNvSpPr>
          <p:nvPr>
            <p:ph type="ftr" sz="quarter" idx="10"/>
          </p:nvPr>
        </p:nvSpPr>
        <p:spPr>
          <a:xfrm>
            <a:off x="495299" y="6532895"/>
            <a:ext cx="5943600" cy="118174"/>
          </a:xfrm>
        </p:spPr>
        <p:txBody>
          <a:bodyPr/>
          <a:lstStyle>
            <a:lvl1pPr>
              <a:defRPr>
                <a:solidFill>
                  <a:schemeClr val="accent5">
                    <a:lumMod val="60000"/>
                    <a:lumOff val="40000"/>
                  </a:schemeClr>
                </a:solidFill>
              </a:defRPr>
            </a:lvl1pPr>
          </a:lstStyle>
          <a:p>
            <a:pPr>
              <a:defRPr/>
            </a:pPr>
            <a:endParaRPr lang="en-US" dirty="0"/>
          </a:p>
        </p:txBody>
      </p:sp>
      <p:sp>
        <p:nvSpPr>
          <p:cNvPr id="2" name="Title 1">
            <a:extLst>
              <a:ext uri="{FF2B5EF4-FFF2-40B4-BE49-F238E27FC236}">
                <a16:creationId xmlns:a16="http://schemas.microsoft.com/office/drawing/2014/main" id="{F2F0B1F7-90FE-4E45-AE1D-CC54EF3218EA}"/>
              </a:ext>
            </a:extLst>
          </p:cNvPr>
          <p:cNvSpPr>
            <a:spLocks noGrp="1"/>
          </p:cNvSpPr>
          <p:nvPr>
            <p:ph type="title"/>
          </p:nvPr>
        </p:nvSpPr>
        <p:spPr>
          <a:xfrm>
            <a:off x="495300" y="575576"/>
            <a:ext cx="11187112" cy="429028"/>
          </a:xfrm>
        </p:spPr>
        <p:txBody>
          <a:bodyPr/>
          <a:lstStyle/>
          <a:p>
            <a:r>
              <a:rPr lang="en-US"/>
              <a:t>Click to edit Master title style</a:t>
            </a:r>
          </a:p>
        </p:txBody>
      </p:sp>
      <p:sp>
        <p:nvSpPr>
          <p:cNvPr id="11" name="Subtitle">
            <a:extLst>
              <a:ext uri="{FF2B5EF4-FFF2-40B4-BE49-F238E27FC236}">
                <a16:creationId xmlns:a16="http://schemas.microsoft.com/office/drawing/2014/main" id="{987CC11A-8DA4-4916-8DFB-F437A992D5D0}"/>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tx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9078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D Two Column Content">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7F4401FC-F573-4309-842E-AC6E5E74AE8E}"/>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3" name="Title 2">
            <a:extLst>
              <a:ext uri="{FF2B5EF4-FFF2-40B4-BE49-F238E27FC236}">
                <a16:creationId xmlns:a16="http://schemas.microsoft.com/office/drawing/2014/main" id="{A7D02C8A-139B-42AA-8D3F-9C22C81198B9}"/>
              </a:ext>
            </a:extLst>
          </p:cNvPr>
          <p:cNvSpPr>
            <a:spLocks noGrp="1"/>
          </p:cNvSpPr>
          <p:nvPr>
            <p:ph type="title"/>
          </p:nvPr>
        </p:nvSpPr>
        <p:spPr/>
        <p:txBody>
          <a:bodyPr/>
          <a:lstStyle/>
          <a:p>
            <a:r>
              <a:rPr lang="en-US"/>
              <a:t>Click to edit Master title style</a:t>
            </a:r>
          </a:p>
        </p:txBody>
      </p:sp>
      <p:sp>
        <p:nvSpPr>
          <p:cNvPr id="12" name="Content Placeholder 4">
            <a:extLst>
              <a:ext uri="{FF2B5EF4-FFF2-40B4-BE49-F238E27FC236}">
                <a16:creationId xmlns:a16="http://schemas.microsoft.com/office/drawing/2014/main" id="{AF19BEBD-2928-4786-BEF4-FBBB3E677273}"/>
              </a:ext>
            </a:extLst>
          </p:cNvPr>
          <p:cNvSpPr>
            <a:spLocks noGrp="1"/>
          </p:cNvSpPr>
          <p:nvPr>
            <p:ph sz="quarter" idx="16"/>
          </p:nvPr>
        </p:nvSpPr>
        <p:spPr>
          <a:xfrm>
            <a:off x="495299" y="1719072"/>
            <a:ext cx="5466587"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D7EE507B-4794-44AC-A49E-5EA7EBB11625}"/>
              </a:ext>
            </a:extLst>
          </p:cNvPr>
          <p:cNvSpPr>
            <a:spLocks noGrp="1"/>
          </p:cNvSpPr>
          <p:nvPr>
            <p:ph sz="quarter" idx="17"/>
          </p:nvPr>
        </p:nvSpPr>
        <p:spPr>
          <a:xfrm>
            <a:off x="6215825" y="1719072"/>
            <a:ext cx="5466587"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ubtitle">
            <a:extLst>
              <a:ext uri="{FF2B5EF4-FFF2-40B4-BE49-F238E27FC236}">
                <a16:creationId xmlns:a16="http://schemas.microsoft.com/office/drawing/2014/main" id="{59254D1F-E01C-4A77-9600-A795D1694810}"/>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5786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D Three Column Content">
    <p:spTree>
      <p:nvGrpSpPr>
        <p:cNvPr id="1" name=""/>
        <p:cNvGrpSpPr/>
        <p:nvPr/>
      </p:nvGrpSpPr>
      <p:grpSpPr>
        <a:xfrm>
          <a:off x="0" y="0"/>
          <a:ext cx="0" cy="0"/>
          <a:chOff x="0" y="0"/>
          <a:chExt cx="0" cy="0"/>
        </a:xfrm>
      </p:grpSpPr>
      <p:sp>
        <p:nvSpPr>
          <p:cNvPr id="12" name="Footer Placeholder 2">
            <a:extLst>
              <a:ext uri="{FF2B5EF4-FFF2-40B4-BE49-F238E27FC236}">
                <a16:creationId xmlns:a16="http://schemas.microsoft.com/office/drawing/2014/main" id="{3DBA47E8-0BB6-435E-8840-540F634338C8}"/>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3" name="Title 2">
            <a:extLst>
              <a:ext uri="{FF2B5EF4-FFF2-40B4-BE49-F238E27FC236}">
                <a16:creationId xmlns:a16="http://schemas.microsoft.com/office/drawing/2014/main" id="{0FD8C327-DEE2-459B-8C84-74C50D49DB4E}"/>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50F9D0A8-20C5-41C2-8A23-1A7CCDCDBA4A}"/>
              </a:ext>
            </a:extLst>
          </p:cNvPr>
          <p:cNvSpPr>
            <a:spLocks noGrp="1"/>
          </p:cNvSpPr>
          <p:nvPr>
            <p:ph sz="quarter" idx="18"/>
          </p:nvPr>
        </p:nvSpPr>
        <p:spPr>
          <a:xfrm>
            <a:off x="495300" y="1719072"/>
            <a:ext cx="3566160"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39BE2B26-0354-43FC-B500-68FC84B40876}"/>
              </a:ext>
            </a:extLst>
          </p:cNvPr>
          <p:cNvSpPr>
            <a:spLocks noGrp="1"/>
          </p:cNvSpPr>
          <p:nvPr>
            <p:ph sz="quarter" idx="19"/>
          </p:nvPr>
        </p:nvSpPr>
        <p:spPr>
          <a:xfrm>
            <a:off x="4312920" y="1719072"/>
            <a:ext cx="3566160"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4">
            <a:extLst>
              <a:ext uri="{FF2B5EF4-FFF2-40B4-BE49-F238E27FC236}">
                <a16:creationId xmlns:a16="http://schemas.microsoft.com/office/drawing/2014/main" id="{D85C0699-4F77-4570-8280-EBE59E071A40}"/>
              </a:ext>
            </a:extLst>
          </p:cNvPr>
          <p:cNvSpPr>
            <a:spLocks noGrp="1"/>
          </p:cNvSpPr>
          <p:nvPr>
            <p:ph sz="quarter" idx="20"/>
          </p:nvPr>
        </p:nvSpPr>
        <p:spPr>
          <a:xfrm>
            <a:off x="8116252" y="1719072"/>
            <a:ext cx="3566160"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Subtitle">
            <a:extLst>
              <a:ext uri="{FF2B5EF4-FFF2-40B4-BE49-F238E27FC236}">
                <a16:creationId xmlns:a16="http://schemas.microsoft.com/office/drawing/2014/main" id="{0A02D598-0894-4B6B-89A6-48B8073C9D11}"/>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9258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SD Title and Subtitle Red">
    <p:bg>
      <p:bgPr>
        <a:solidFill>
          <a:schemeClr val="bg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F3A8CC-E70D-4655-9738-607E9AB570D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bg1"/>
                </a:solidFill>
                <a:latin typeface="+mn-lt"/>
                <a:ea typeface="+mn-ea"/>
                <a:cs typeface="+mn-cs"/>
              </a:defRPr>
            </a:lvl1pPr>
          </a:lstStyle>
          <a:p>
            <a:endParaRPr lang="en-US" dirty="0"/>
          </a:p>
        </p:txBody>
      </p:sp>
      <p:sp>
        <p:nvSpPr>
          <p:cNvPr id="5" name="Title 3">
            <a:extLst>
              <a:ext uri="{FF2B5EF4-FFF2-40B4-BE49-F238E27FC236}">
                <a16:creationId xmlns:a16="http://schemas.microsoft.com/office/drawing/2014/main" id="{8BAE2EEE-D744-4DCE-AA4D-329EBB37E8D0}"/>
              </a:ext>
            </a:extLst>
          </p:cNvPr>
          <p:cNvSpPr>
            <a:spLocks noGrp="1"/>
          </p:cNvSpPr>
          <p:nvPr>
            <p:ph type="title"/>
          </p:nvPr>
        </p:nvSpPr>
        <p:spPr>
          <a:xfrm>
            <a:off x="495300" y="642645"/>
            <a:ext cx="11187112" cy="361959"/>
          </a:xfrm>
        </p:spPr>
        <p:txBody>
          <a:bodyPr/>
          <a:lstStyle>
            <a:lvl1pPr>
              <a:defRPr>
                <a:solidFill>
                  <a:schemeClr val="bg1"/>
                </a:solidFill>
              </a:defRPr>
            </a:lvl1pPr>
          </a:lstStyle>
          <a:p>
            <a:r>
              <a:rPr lang="en-US"/>
              <a:t>Click to edit Master title style</a:t>
            </a:r>
          </a:p>
        </p:txBody>
      </p:sp>
      <p:sp>
        <p:nvSpPr>
          <p:cNvPr id="6" name="Subtitle">
            <a:extLst>
              <a:ext uri="{FF2B5EF4-FFF2-40B4-BE49-F238E27FC236}">
                <a16:creationId xmlns:a16="http://schemas.microsoft.com/office/drawing/2014/main" id="{851BFC7F-08CD-484C-AEAC-FDDD29DB9146}"/>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bg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extBox 7">
            <a:extLst>
              <a:ext uri="{FF2B5EF4-FFF2-40B4-BE49-F238E27FC236}">
                <a16:creationId xmlns:a16="http://schemas.microsoft.com/office/drawing/2014/main" id="{53270F94-B0D0-418A-A0DA-8F392DF00CE2}"/>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7" name="TextBox 6">
            <a:extLst>
              <a:ext uri="{FF2B5EF4-FFF2-40B4-BE49-F238E27FC236}">
                <a16:creationId xmlns:a16="http://schemas.microsoft.com/office/drawing/2014/main" id="{8C7A4937-F361-A84D-BBA4-930690AF585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bg1"/>
                </a:solidFill>
              </a:rPr>
              <a:t>Confidential – Qualcomm Technologies, Inc. and/or its affiliated companies – May Contain Trade Secrets</a:t>
            </a:r>
          </a:p>
        </p:txBody>
      </p:sp>
    </p:spTree>
    <p:extLst>
      <p:ext uri="{BB962C8B-B14F-4D97-AF65-F5344CB8AC3E}">
        <p14:creationId xmlns:p14="http://schemas.microsoft.com/office/powerpoint/2010/main" val="399812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D Title and Subtitle White">
    <p:bg>
      <p:bgPr>
        <a:solidFill>
          <a:srgbClr val="FAFBFC"/>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453A31F0-4DB5-457C-A903-35FF518AB4EA}"/>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
        <p:nvSpPr>
          <p:cNvPr id="3" name="Title 3">
            <a:extLst>
              <a:ext uri="{FF2B5EF4-FFF2-40B4-BE49-F238E27FC236}">
                <a16:creationId xmlns:a16="http://schemas.microsoft.com/office/drawing/2014/main" id="{309C22E6-2FE0-490B-BAC5-88E5C6751D9E}"/>
              </a:ext>
            </a:extLst>
          </p:cNvPr>
          <p:cNvSpPr>
            <a:spLocks noGrp="1"/>
          </p:cNvSpPr>
          <p:nvPr>
            <p:ph type="title"/>
          </p:nvPr>
        </p:nvSpPr>
        <p:spPr>
          <a:xfrm>
            <a:off x="495300" y="642645"/>
            <a:ext cx="11187112" cy="361959"/>
          </a:xfrm>
        </p:spPr>
        <p:txBody>
          <a:bodyPr/>
          <a:lstStyle>
            <a:lvl1pPr>
              <a:defRPr>
                <a:solidFill>
                  <a:schemeClr val="tx2"/>
                </a:solidFill>
              </a:defRPr>
            </a:lvl1pPr>
          </a:lstStyle>
          <a:p>
            <a:r>
              <a:rPr lang="en-US"/>
              <a:t>Click to edit Master title style</a:t>
            </a:r>
          </a:p>
        </p:txBody>
      </p:sp>
      <p:sp>
        <p:nvSpPr>
          <p:cNvPr id="4" name="Subtitle">
            <a:extLst>
              <a:ext uri="{FF2B5EF4-FFF2-40B4-BE49-F238E27FC236}">
                <a16:creationId xmlns:a16="http://schemas.microsoft.com/office/drawing/2014/main" id="{8FF0793D-08C6-4F61-A423-730FEF5A6DBB}"/>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tx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7884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D Title and Subtitle Nickel">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453A31F0-4DB5-457C-A903-35FF518AB4EA}"/>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6">
                    <a:lumMod val="75000"/>
                  </a:schemeClr>
                </a:solidFill>
                <a:latin typeface="+mn-lt"/>
                <a:ea typeface="+mn-ea"/>
                <a:cs typeface="+mn-cs"/>
              </a:defRPr>
            </a:lvl1pPr>
          </a:lstStyle>
          <a:p>
            <a:endParaRPr lang="en-US" dirty="0"/>
          </a:p>
        </p:txBody>
      </p:sp>
      <p:sp>
        <p:nvSpPr>
          <p:cNvPr id="3" name="Title 3">
            <a:extLst>
              <a:ext uri="{FF2B5EF4-FFF2-40B4-BE49-F238E27FC236}">
                <a16:creationId xmlns:a16="http://schemas.microsoft.com/office/drawing/2014/main" id="{309C22E6-2FE0-490B-BAC5-88E5C6751D9E}"/>
              </a:ext>
            </a:extLst>
          </p:cNvPr>
          <p:cNvSpPr>
            <a:spLocks noGrp="1"/>
          </p:cNvSpPr>
          <p:nvPr>
            <p:ph type="title"/>
          </p:nvPr>
        </p:nvSpPr>
        <p:spPr>
          <a:xfrm>
            <a:off x="495300" y="642645"/>
            <a:ext cx="11187112" cy="361959"/>
          </a:xfrm>
        </p:spPr>
        <p:txBody>
          <a:bodyPr/>
          <a:lstStyle>
            <a:lvl1pPr>
              <a:defRPr>
                <a:solidFill>
                  <a:schemeClr val="tx2"/>
                </a:solidFill>
              </a:defRPr>
            </a:lvl1pPr>
          </a:lstStyle>
          <a:p>
            <a:r>
              <a:rPr lang="en-US"/>
              <a:t>Click to edit Master title style</a:t>
            </a:r>
          </a:p>
        </p:txBody>
      </p:sp>
      <p:sp>
        <p:nvSpPr>
          <p:cNvPr id="4" name="Subtitle">
            <a:extLst>
              <a:ext uri="{FF2B5EF4-FFF2-40B4-BE49-F238E27FC236}">
                <a16:creationId xmlns:a16="http://schemas.microsoft.com/office/drawing/2014/main" id="{8FF0793D-08C6-4F61-A423-730FEF5A6DBB}"/>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tx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0391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SD Title and Subtitle Gunmetal">
    <p:bg>
      <p:bgPr>
        <a:solidFill>
          <a:schemeClr val="accent5"/>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AD80C37-2083-4D37-BD1B-FD58CA4160C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endParaRPr lang="en-US" dirty="0"/>
          </a:p>
        </p:txBody>
      </p:sp>
      <p:sp>
        <p:nvSpPr>
          <p:cNvPr id="5" name="Title 3">
            <a:extLst>
              <a:ext uri="{FF2B5EF4-FFF2-40B4-BE49-F238E27FC236}">
                <a16:creationId xmlns:a16="http://schemas.microsoft.com/office/drawing/2014/main" id="{C8663155-F71F-4E37-929E-734AA04A2137}"/>
              </a:ext>
            </a:extLst>
          </p:cNvPr>
          <p:cNvSpPr>
            <a:spLocks noGrp="1"/>
          </p:cNvSpPr>
          <p:nvPr>
            <p:ph type="title"/>
          </p:nvPr>
        </p:nvSpPr>
        <p:spPr>
          <a:xfrm>
            <a:off x="495300" y="642645"/>
            <a:ext cx="11187112" cy="361959"/>
          </a:xfrm>
        </p:spPr>
        <p:txBody>
          <a:bodyPr/>
          <a:lstStyle>
            <a:lvl1pPr>
              <a:defRPr>
                <a:solidFill>
                  <a:schemeClr val="bg1"/>
                </a:solidFill>
              </a:defRPr>
            </a:lvl1pPr>
          </a:lstStyle>
          <a:p>
            <a:r>
              <a:rPr lang="en-US"/>
              <a:t>Click to edit Master title style</a:t>
            </a:r>
          </a:p>
        </p:txBody>
      </p:sp>
      <p:sp>
        <p:nvSpPr>
          <p:cNvPr id="6" name="Subtitle">
            <a:extLst>
              <a:ext uri="{FF2B5EF4-FFF2-40B4-BE49-F238E27FC236}">
                <a16:creationId xmlns:a16="http://schemas.microsoft.com/office/drawing/2014/main" id="{1AA9D118-B949-48F9-8441-498DC3CA5E9F}"/>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bg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extBox 7">
            <a:extLst>
              <a:ext uri="{FF2B5EF4-FFF2-40B4-BE49-F238E27FC236}">
                <a16:creationId xmlns:a16="http://schemas.microsoft.com/office/drawing/2014/main" id="{F335D76E-32AD-4DEE-90A0-93ECEF4B0FFC}"/>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40000"/>
                  <a:lumOff val="60000"/>
                </a:schemeClr>
              </a:solidFill>
              <a:latin typeface="+mn-lt"/>
              <a:ea typeface="+mn-ea"/>
              <a:cs typeface="+mn-cs"/>
            </a:endParaRPr>
          </a:p>
        </p:txBody>
      </p:sp>
      <p:sp>
        <p:nvSpPr>
          <p:cNvPr id="9" name="TextBox 8">
            <a:extLst>
              <a:ext uri="{FF2B5EF4-FFF2-40B4-BE49-F238E27FC236}">
                <a16:creationId xmlns:a16="http://schemas.microsoft.com/office/drawing/2014/main" id="{AD838838-BE57-E34A-ABF5-2C0070416E0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02715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SD Title and Subtitle Midnigh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26824E5-24D4-439C-96E3-DE800C32FF7C}"/>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endParaRPr lang="en-US" dirty="0"/>
          </a:p>
        </p:txBody>
      </p:sp>
      <p:sp>
        <p:nvSpPr>
          <p:cNvPr id="5" name="Title 3">
            <a:extLst>
              <a:ext uri="{FF2B5EF4-FFF2-40B4-BE49-F238E27FC236}">
                <a16:creationId xmlns:a16="http://schemas.microsoft.com/office/drawing/2014/main" id="{0321B3C6-CCC0-410B-99D2-AF5F9DBD6269}"/>
              </a:ext>
            </a:extLst>
          </p:cNvPr>
          <p:cNvSpPr>
            <a:spLocks noGrp="1"/>
          </p:cNvSpPr>
          <p:nvPr>
            <p:ph type="title"/>
          </p:nvPr>
        </p:nvSpPr>
        <p:spPr>
          <a:xfrm>
            <a:off x="495300" y="642645"/>
            <a:ext cx="11187112" cy="361959"/>
          </a:xfrm>
        </p:spPr>
        <p:txBody>
          <a:bodyPr/>
          <a:lstStyle>
            <a:lvl1pPr>
              <a:defRPr>
                <a:solidFill>
                  <a:schemeClr val="bg1"/>
                </a:solidFill>
              </a:defRPr>
            </a:lvl1pPr>
          </a:lstStyle>
          <a:p>
            <a:r>
              <a:rPr lang="en-US"/>
              <a:t>Click to edit Master title style</a:t>
            </a:r>
          </a:p>
        </p:txBody>
      </p:sp>
      <p:sp>
        <p:nvSpPr>
          <p:cNvPr id="6" name="Subtitle">
            <a:extLst>
              <a:ext uri="{FF2B5EF4-FFF2-40B4-BE49-F238E27FC236}">
                <a16:creationId xmlns:a16="http://schemas.microsoft.com/office/drawing/2014/main" id="{7338B18C-2B89-4572-910C-EA1F43F15ABD}"/>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bg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Box 8">
            <a:extLst>
              <a:ext uri="{FF2B5EF4-FFF2-40B4-BE49-F238E27FC236}">
                <a16:creationId xmlns:a16="http://schemas.microsoft.com/office/drawing/2014/main" id="{B5780F14-570B-4BDF-BDF0-3FE3F89E0B59}"/>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40000"/>
                  <a:lumOff val="60000"/>
                </a:schemeClr>
              </a:solidFill>
              <a:latin typeface="+mn-lt"/>
              <a:ea typeface="+mn-ea"/>
              <a:cs typeface="+mn-cs"/>
            </a:endParaRPr>
          </a:p>
        </p:txBody>
      </p:sp>
      <p:sp>
        <p:nvSpPr>
          <p:cNvPr id="7" name="TextBox 6">
            <a:extLst>
              <a:ext uri="{FF2B5EF4-FFF2-40B4-BE49-F238E27FC236}">
                <a16:creationId xmlns:a16="http://schemas.microsoft.com/office/drawing/2014/main" id="{BB07E57D-E08F-644F-934B-0835F92FB4B9}"/>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56976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SD Blank Fireball Red">
    <p:bg>
      <p:bgPr>
        <a:solidFill>
          <a:srgbClr val="CD111E"/>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090C8C-59C5-42DB-9E6B-C8720D5DA406}"/>
              </a:ext>
            </a:extLst>
          </p:cNvPr>
          <p:cNvGrpSpPr/>
          <p:nvPr userDrawn="1"/>
        </p:nvGrpSpPr>
        <p:grpSpPr>
          <a:xfrm>
            <a:off x="1491431" y="-3822437"/>
            <a:ext cx="16383615" cy="16425346"/>
            <a:chOff x="-9345612" y="-3560784"/>
            <a:chExt cx="6856412" cy="6873876"/>
          </a:xfrm>
        </p:grpSpPr>
        <p:sp>
          <p:nvSpPr>
            <p:cNvPr id="5" name="Freeform 21">
              <a:extLst>
                <a:ext uri="{FF2B5EF4-FFF2-40B4-BE49-F238E27FC236}">
                  <a16:creationId xmlns:a16="http://schemas.microsoft.com/office/drawing/2014/main" id="{FB0191BC-557C-40E7-84D4-DD4F3F8AE5E7}"/>
                </a:ext>
              </a:extLst>
            </p:cNvPr>
            <p:cNvSpPr>
              <a:spLocks/>
            </p:cNvSpPr>
            <p:nvPr/>
          </p:nvSpPr>
          <p:spPr bwMode="auto">
            <a:xfrm>
              <a:off x="-9345612" y="-3560784"/>
              <a:ext cx="6856412" cy="6858000"/>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CD111E"/>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22">
              <a:extLst>
                <a:ext uri="{FF2B5EF4-FFF2-40B4-BE49-F238E27FC236}">
                  <a16:creationId xmlns:a16="http://schemas.microsoft.com/office/drawing/2014/main" id="{BFA37406-4A88-4EB6-983F-A50E2640DC60}"/>
                </a:ext>
              </a:extLst>
            </p:cNvPr>
            <p:cNvSpPr>
              <a:spLocks/>
            </p:cNvSpPr>
            <p:nvPr/>
          </p:nvSpPr>
          <p:spPr bwMode="auto">
            <a:xfrm>
              <a:off x="-9345612" y="-3560784"/>
              <a:ext cx="5151437" cy="6873875"/>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D81220"/>
            </a:solidFill>
            <a:ln>
              <a:noFill/>
            </a:ln>
            <a:effectLst>
              <a:outerShdw blurRad="304800" dist="304800" dir="8100000" algn="tr" rotWithShape="0">
                <a:srgbClr val="1F0306">
                  <a:alpha val="34902"/>
                </a:srgb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23">
              <a:extLst>
                <a:ext uri="{FF2B5EF4-FFF2-40B4-BE49-F238E27FC236}">
                  <a16:creationId xmlns:a16="http://schemas.microsoft.com/office/drawing/2014/main" id="{DEC153D6-5EE9-4268-A6CA-7DE8BDE9BB33}"/>
                </a:ext>
              </a:extLst>
            </p:cNvPr>
            <p:cNvSpPr>
              <a:spLocks/>
            </p:cNvSpPr>
            <p:nvPr/>
          </p:nvSpPr>
          <p:spPr bwMode="auto">
            <a:xfrm>
              <a:off x="-6992937" y="-3559196"/>
              <a:ext cx="4503737" cy="6872288"/>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bg2"/>
            </a:solidFill>
            <a:ln>
              <a:noFill/>
            </a:ln>
            <a:effectLst>
              <a:outerShdw blurRad="304800" dist="304800" dir="8100000" algn="tr" rotWithShape="0">
                <a:srgbClr val="160204">
                  <a:alpha val="35000"/>
                </a:srgb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8" name="Text Placeholder 2">
            <a:extLst>
              <a:ext uri="{FF2B5EF4-FFF2-40B4-BE49-F238E27FC236}">
                <a16:creationId xmlns:a16="http://schemas.microsoft.com/office/drawing/2014/main" id="{94ED5EAF-78DC-43F8-94C6-0A3E845563B5}"/>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10" name="TextBox 9">
            <a:extLst>
              <a:ext uri="{FF2B5EF4-FFF2-40B4-BE49-F238E27FC236}">
                <a16:creationId xmlns:a16="http://schemas.microsoft.com/office/drawing/2014/main" id="{5E89D24C-C3C5-0B41-A42D-29F52EE22F9D}"/>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bg1"/>
                </a:solidFill>
              </a:rPr>
              <a:t>Confidential – Qualcomm Technologies, Inc. and/or its affiliated companies – May Contain Trade Secrets</a:t>
            </a:r>
          </a:p>
        </p:txBody>
      </p:sp>
      <p:sp>
        <p:nvSpPr>
          <p:cNvPr id="12" name="Text Placeholder 2">
            <a:extLst>
              <a:ext uri="{FF2B5EF4-FFF2-40B4-BE49-F238E27FC236}">
                <a16:creationId xmlns:a16="http://schemas.microsoft.com/office/drawing/2014/main" id="{C464D679-1580-4DBB-A11D-DC62EB97446E}"/>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3" name="Text Placeholder 47">
            <a:extLst>
              <a:ext uri="{FF2B5EF4-FFF2-40B4-BE49-F238E27FC236}">
                <a16:creationId xmlns:a16="http://schemas.microsoft.com/office/drawing/2014/main" id="{158A983D-A462-49A3-A422-64FAFD233B98}"/>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344700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SD Blank Fireball Whit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090C8C-59C5-42DB-9E6B-C8720D5DA406}"/>
              </a:ext>
            </a:extLst>
          </p:cNvPr>
          <p:cNvGrpSpPr/>
          <p:nvPr userDrawn="1"/>
        </p:nvGrpSpPr>
        <p:grpSpPr>
          <a:xfrm>
            <a:off x="1491431" y="-3822192"/>
            <a:ext cx="16383615" cy="16425346"/>
            <a:chOff x="-9345612" y="-3560784"/>
            <a:chExt cx="6856412" cy="6873876"/>
          </a:xfrm>
        </p:grpSpPr>
        <p:sp>
          <p:nvSpPr>
            <p:cNvPr id="5" name="Freeform 21">
              <a:extLst>
                <a:ext uri="{FF2B5EF4-FFF2-40B4-BE49-F238E27FC236}">
                  <a16:creationId xmlns:a16="http://schemas.microsoft.com/office/drawing/2014/main" id="{FB0191BC-557C-40E7-84D4-DD4F3F8AE5E7}"/>
                </a:ext>
              </a:extLst>
            </p:cNvPr>
            <p:cNvSpPr>
              <a:spLocks/>
            </p:cNvSpPr>
            <p:nvPr/>
          </p:nvSpPr>
          <p:spPr bwMode="auto">
            <a:xfrm>
              <a:off x="-9345612" y="-3560784"/>
              <a:ext cx="6856412" cy="6858000"/>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DEE3EC"/>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22">
              <a:extLst>
                <a:ext uri="{FF2B5EF4-FFF2-40B4-BE49-F238E27FC236}">
                  <a16:creationId xmlns:a16="http://schemas.microsoft.com/office/drawing/2014/main" id="{BFA37406-4A88-4EB6-983F-A50E2640DC60}"/>
                </a:ext>
              </a:extLst>
            </p:cNvPr>
            <p:cNvSpPr>
              <a:spLocks/>
            </p:cNvSpPr>
            <p:nvPr/>
          </p:nvSpPr>
          <p:spPr bwMode="auto">
            <a:xfrm>
              <a:off x="-9345612" y="-3560784"/>
              <a:ext cx="5151437" cy="6873875"/>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F1F2F5"/>
            </a:solidFill>
            <a:ln>
              <a:noFill/>
            </a:ln>
            <a:effectLst>
              <a:outerShdw blurRad="304800" dist="304800" dir="8100000" algn="tr" rotWithShape="0">
                <a:schemeClr val="accent5">
                  <a:lumMod val="50000"/>
                  <a:alpha val="35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23">
              <a:extLst>
                <a:ext uri="{FF2B5EF4-FFF2-40B4-BE49-F238E27FC236}">
                  <a16:creationId xmlns:a16="http://schemas.microsoft.com/office/drawing/2014/main" id="{DEC153D6-5EE9-4268-A6CA-7DE8BDE9BB33}"/>
                </a:ext>
              </a:extLst>
            </p:cNvPr>
            <p:cNvSpPr>
              <a:spLocks/>
            </p:cNvSpPr>
            <p:nvPr/>
          </p:nvSpPr>
          <p:spPr bwMode="auto">
            <a:xfrm>
              <a:off x="-6992937" y="-3559196"/>
              <a:ext cx="4503737" cy="6872288"/>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accent6">
                <a:lumMod val="20000"/>
                <a:lumOff val="80000"/>
              </a:schemeClr>
            </a:solidFill>
            <a:ln>
              <a:noFill/>
            </a:ln>
            <a:effectLst>
              <a:outerShdw blurRad="304800" dist="304800" dir="8100000" algn="tr" rotWithShape="0">
                <a:schemeClr val="accent5">
                  <a:lumMod val="50000"/>
                  <a:alpha val="35000"/>
                </a:scheme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8" name="Text Placeholder 2">
            <a:extLst>
              <a:ext uri="{FF2B5EF4-FFF2-40B4-BE49-F238E27FC236}">
                <a16:creationId xmlns:a16="http://schemas.microsoft.com/office/drawing/2014/main" id="{24C35F18-0A18-4D40-939E-C1AFCB85CE44}"/>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tx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10" name="TextBox 9">
            <a:extLst>
              <a:ext uri="{FF2B5EF4-FFF2-40B4-BE49-F238E27FC236}">
                <a16:creationId xmlns:a16="http://schemas.microsoft.com/office/drawing/2014/main" id="{4BE19A9C-A507-B142-B455-AA5933A548D0}"/>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
        <p:nvSpPr>
          <p:cNvPr id="14" name="Text Placeholder 2">
            <a:extLst>
              <a:ext uri="{FF2B5EF4-FFF2-40B4-BE49-F238E27FC236}">
                <a16:creationId xmlns:a16="http://schemas.microsoft.com/office/drawing/2014/main" id="{5630368C-0CDF-411A-A191-49E899612FFC}"/>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tx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5" name="Text Placeholder 47">
            <a:extLst>
              <a:ext uri="{FF2B5EF4-FFF2-40B4-BE49-F238E27FC236}">
                <a16:creationId xmlns:a16="http://schemas.microsoft.com/office/drawing/2014/main" id="{B94E9817-6E08-43A2-B39F-478908333721}"/>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tx2"/>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74112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2 Nickel">
    <p:bg>
      <p:bgPr>
        <a:solidFill>
          <a:srgbClr val="FFFFFF"/>
        </a:solidFill>
        <a:effectLst/>
      </p:bgPr>
    </p:bg>
    <p:spTree>
      <p:nvGrpSpPr>
        <p:cNvPr id="1" name=""/>
        <p:cNvGrpSpPr/>
        <p:nvPr/>
      </p:nvGrpSpPr>
      <p:grpSpPr>
        <a:xfrm>
          <a:off x="0" y="0"/>
          <a:ext cx="0" cy="0"/>
          <a:chOff x="0" y="0"/>
          <a:chExt cx="0" cy="0"/>
        </a:xfrm>
      </p:grpSpPr>
      <p:sp>
        <p:nvSpPr>
          <p:cNvPr id="7" name="Rectangle: Single Corner Rounded 55">
            <a:extLst>
              <a:ext uri="{FF2B5EF4-FFF2-40B4-BE49-F238E27FC236}">
                <a16:creationId xmlns:a16="http://schemas.microsoft.com/office/drawing/2014/main" id="{A6727AA1-A1B1-4941-9657-C92FF7F7A61A}"/>
              </a:ext>
            </a:extLst>
          </p:cNvPr>
          <p:cNvSpPr/>
          <p:nvPr userDrawn="1"/>
        </p:nvSpPr>
        <p:spPr bwMode="gray">
          <a:xfrm>
            <a:off x="-114299" y="-127002"/>
            <a:ext cx="973370" cy="6482082"/>
          </a:xfrm>
          <a:prstGeom prst="roundRect">
            <a:avLst>
              <a:gd name="adj" fmla="val 8455"/>
            </a:avLst>
          </a:prstGeom>
          <a:solidFill>
            <a:schemeClr val="accent6">
              <a:lumMod val="40000"/>
              <a:lumOff val="60000"/>
            </a:schemeClr>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5" name="Content Placeholder 18">
            <a:extLst>
              <a:ext uri="{FF2B5EF4-FFF2-40B4-BE49-F238E27FC236}">
                <a16:creationId xmlns:a16="http://schemas.microsoft.com/office/drawing/2014/main" id="{27186819-050A-EE44-975A-A57DA0316FA1}"/>
              </a:ext>
            </a:extLst>
          </p:cNvPr>
          <p:cNvSpPr>
            <a:spLocks noGrp="1"/>
          </p:cNvSpPr>
          <p:nvPr>
            <p:ph sz="quarter" idx="10"/>
          </p:nvPr>
        </p:nvSpPr>
        <p:spPr>
          <a:xfrm>
            <a:off x="1833336" y="1015156"/>
            <a:ext cx="9148989" cy="5339923"/>
          </a:xfrm>
          <a:prstGeom prst="rect">
            <a:avLst/>
          </a:prstGeom>
        </p:spPr>
        <p:txBody>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6" name="Title 2">
            <a:extLst>
              <a:ext uri="{FF2B5EF4-FFF2-40B4-BE49-F238E27FC236}">
                <a16:creationId xmlns:a16="http://schemas.microsoft.com/office/drawing/2014/main" id="{B55197C6-4440-C140-838A-1363DBC789FF}"/>
              </a:ext>
            </a:extLst>
          </p:cNvPr>
          <p:cNvSpPr>
            <a:spLocks noGrp="1"/>
          </p:cNvSpPr>
          <p:nvPr>
            <p:ph type="title"/>
          </p:nvPr>
        </p:nvSpPr>
        <p:spPr>
          <a:xfrm rot="5400000">
            <a:off x="-2472981" y="3007719"/>
            <a:ext cx="5682803" cy="361959"/>
          </a:xfrm>
        </p:spPr>
        <p:txBody>
          <a:bodyPr wrap="square">
            <a:spAutoFit/>
          </a:bodyPr>
          <a:lstStyle>
            <a:lvl1pPr>
              <a:defRPr sz="28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74318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D Blank Fireball Nickel">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090C8C-59C5-42DB-9E6B-C8720D5DA406}"/>
              </a:ext>
            </a:extLst>
          </p:cNvPr>
          <p:cNvGrpSpPr/>
          <p:nvPr userDrawn="1"/>
        </p:nvGrpSpPr>
        <p:grpSpPr>
          <a:xfrm>
            <a:off x="1491431" y="-3822192"/>
            <a:ext cx="16383615" cy="16425346"/>
            <a:chOff x="-9345612" y="-3560784"/>
            <a:chExt cx="6856412" cy="6873876"/>
          </a:xfrm>
        </p:grpSpPr>
        <p:sp>
          <p:nvSpPr>
            <p:cNvPr id="5" name="Freeform 21">
              <a:extLst>
                <a:ext uri="{FF2B5EF4-FFF2-40B4-BE49-F238E27FC236}">
                  <a16:creationId xmlns:a16="http://schemas.microsoft.com/office/drawing/2014/main" id="{FB0191BC-557C-40E7-84D4-DD4F3F8AE5E7}"/>
                </a:ext>
              </a:extLst>
            </p:cNvPr>
            <p:cNvSpPr>
              <a:spLocks/>
            </p:cNvSpPr>
            <p:nvPr/>
          </p:nvSpPr>
          <p:spPr bwMode="auto">
            <a:xfrm>
              <a:off x="-9345612" y="-3560784"/>
              <a:ext cx="6856412" cy="6858000"/>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DEE3EC"/>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22">
              <a:extLst>
                <a:ext uri="{FF2B5EF4-FFF2-40B4-BE49-F238E27FC236}">
                  <a16:creationId xmlns:a16="http://schemas.microsoft.com/office/drawing/2014/main" id="{BFA37406-4A88-4EB6-983F-A50E2640DC60}"/>
                </a:ext>
              </a:extLst>
            </p:cNvPr>
            <p:cNvSpPr>
              <a:spLocks/>
            </p:cNvSpPr>
            <p:nvPr/>
          </p:nvSpPr>
          <p:spPr bwMode="auto">
            <a:xfrm>
              <a:off x="-9345612" y="-3560784"/>
              <a:ext cx="5151437" cy="6873875"/>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E4E8F0"/>
            </a:solidFill>
            <a:ln>
              <a:noFill/>
            </a:ln>
            <a:effectLst>
              <a:outerShdw blurRad="304800" dist="304800" dir="8100000" algn="tr" rotWithShape="0">
                <a:schemeClr val="accent5">
                  <a:lumMod val="50000"/>
                  <a:alpha val="35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23">
              <a:extLst>
                <a:ext uri="{FF2B5EF4-FFF2-40B4-BE49-F238E27FC236}">
                  <a16:creationId xmlns:a16="http://schemas.microsoft.com/office/drawing/2014/main" id="{DEC153D6-5EE9-4268-A6CA-7DE8BDE9BB33}"/>
                </a:ext>
              </a:extLst>
            </p:cNvPr>
            <p:cNvSpPr>
              <a:spLocks/>
            </p:cNvSpPr>
            <p:nvPr/>
          </p:nvSpPr>
          <p:spPr bwMode="auto">
            <a:xfrm>
              <a:off x="-6992937" y="-3559196"/>
              <a:ext cx="4503737" cy="6872288"/>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accent6">
                <a:lumMod val="40000"/>
                <a:lumOff val="60000"/>
              </a:schemeClr>
            </a:solidFill>
            <a:ln>
              <a:noFill/>
            </a:ln>
            <a:effectLst>
              <a:outerShdw blurRad="304800" dist="304800" dir="8100000" algn="tr" rotWithShape="0">
                <a:schemeClr val="accent5">
                  <a:lumMod val="50000"/>
                  <a:alpha val="35000"/>
                </a:scheme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8" name="Text Placeholder 2">
            <a:extLst>
              <a:ext uri="{FF2B5EF4-FFF2-40B4-BE49-F238E27FC236}">
                <a16:creationId xmlns:a16="http://schemas.microsoft.com/office/drawing/2014/main" id="{B61F5CC4-20B6-4766-B066-5E1E7E75F489}"/>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tx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Enter a quote or big statement here</a:t>
            </a:r>
          </a:p>
        </p:txBody>
      </p:sp>
      <p:sp>
        <p:nvSpPr>
          <p:cNvPr id="10" name="TextBox 9">
            <a:extLst>
              <a:ext uri="{FF2B5EF4-FFF2-40B4-BE49-F238E27FC236}">
                <a16:creationId xmlns:a16="http://schemas.microsoft.com/office/drawing/2014/main" id="{C725D2C4-F421-3647-8C79-00B1B8E506D6}"/>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
        <p:nvSpPr>
          <p:cNvPr id="14" name="Text Placeholder 2">
            <a:extLst>
              <a:ext uri="{FF2B5EF4-FFF2-40B4-BE49-F238E27FC236}">
                <a16:creationId xmlns:a16="http://schemas.microsoft.com/office/drawing/2014/main" id="{6F743B7C-8E05-4E60-8E43-6BB66F02C141}"/>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tx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5" name="Text Placeholder 47">
            <a:extLst>
              <a:ext uri="{FF2B5EF4-FFF2-40B4-BE49-F238E27FC236}">
                <a16:creationId xmlns:a16="http://schemas.microsoft.com/office/drawing/2014/main" id="{260ECEE4-BC8D-4E89-980A-7DBC39D89E7A}"/>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tx2"/>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91680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SD Blank Fireball Gunmetal">
    <p:bg>
      <p:bgPr>
        <a:solidFill>
          <a:srgbClr val="3D4A6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090C8C-59C5-42DB-9E6B-C8720D5DA406}"/>
              </a:ext>
            </a:extLst>
          </p:cNvPr>
          <p:cNvGrpSpPr/>
          <p:nvPr userDrawn="1"/>
        </p:nvGrpSpPr>
        <p:grpSpPr>
          <a:xfrm>
            <a:off x="1491431" y="-3822192"/>
            <a:ext cx="16383615" cy="16425346"/>
            <a:chOff x="-9345612" y="-3560784"/>
            <a:chExt cx="6856412" cy="6873876"/>
          </a:xfrm>
        </p:grpSpPr>
        <p:sp>
          <p:nvSpPr>
            <p:cNvPr id="5" name="Freeform 21">
              <a:extLst>
                <a:ext uri="{FF2B5EF4-FFF2-40B4-BE49-F238E27FC236}">
                  <a16:creationId xmlns:a16="http://schemas.microsoft.com/office/drawing/2014/main" id="{FB0191BC-557C-40E7-84D4-DD4F3F8AE5E7}"/>
                </a:ext>
              </a:extLst>
            </p:cNvPr>
            <p:cNvSpPr>
              <a:spLocks/>
            </p:cNvSpPr>
            <p:nvPr/>
          </p:nvSpPr>
          <p:spPr bwMode="auto">
            <a:xfrm>
              <a:off x="-9345612" y="-3560784"/>
              <a:ext cx="6856412" cy="6858000"/>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3D4A6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22">
              <a:extLst>
                <a:ext uri="{FF2B5EF4-FFF2-40B4-BE49-F238E27FC236}">
                  <a16:creationId xmlns:a16="http://schemas.microsoft.com/office/drawing/2014/main" id="{BFA37406-4A88-4EB6-983F-A50E2640DC60}"/>
                </a:ext>
              </a:extLst>
            </p:cNvPr>
            <p:cNvSpPr>
              <a:spLocks/>
            </p:cNvSpPr>
            <p:nvPr/>
          </p:nvSpPr>
          <p:spPr bwMode="auto">
            <a:xfrm>
              <a:off x="-9345612" y="-3560784"/>
              <a:ext cx="5151437" cy="6873875"/>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44536C"/>
            </a:solidFill>
            <a:ln>
              <a:noFill/>
            </a:ln>
            <a:effectLst>
              <a:outerShdw blurRad="304800" dist="304800" dir="8100000" algn="tr" rotWithShape="0">
                <a:srgbClr val="0C0E12">
                  <a:alpha val="34902"/>
                </a:srgb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23">
              <a:extLst>
                <a:ext uri="{FF2B5EF4-FFF2-40B4-BE49-F238E27FC236}">
                  <a16:creationId xmlns:a16="http://schemas.microsoft.com/office/drawing/2014/main" id="{DEC153D6-5EE9-4268-A6CA-7DE8BDE9BB33}"/>
                </a:ext>
              </a:extLst>
            </p:cNvPr>
            <p:cNvSpPr>
              <a:spLocks/>
            </p:cNvSpPr>
            <p:nvPr/>
          </p:nvSpPr>
          <p:spPr bwMode="auto">
            <a:xfrm>
              <a:off x="-6992937" y="-3559196"/>
              <a:ext cx="4503737" cy="6872288"/>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accent5"/>
            </a:solidFill>
            <a:ln>
              <a:noFill/>
            </a:ln>
            <a:effectLst>
              <a:outerShdw blurRad="304800" dist="304800" dir="8100000" algn="tr" rotWithShape="0">
                <a:srgbClr val="0C0E12">
                  <a:alpha val="35000"/>
                </a:srgb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8" name="Text Placeholder 2">
            <a:extLst>
              <a:ext uri="{FF2B5EF4-FFF2-40B4-BE49-F238E27FC236}">
                <a16:creationId xmlns:a16="http://schemas.microsoft.com/office/drawing/2014/main" id="{0964E06C-5CDC-4DD2-949B-419EC57E3AAB}"/>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10" name="TextBox 9">
            <a:extLst>
              <a:ext uri="{FF2B5EF4-FFF2-40B4-BE49-F238E27FC236}">
                <a16:creationId xmlns:a16="http://schemas.microsoft.com/office/drawing/2014/main" id="{5A74494B-FB0A-7644-BDB3-59749D99E35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
        <p:nvSpPr>
          <p:cNvPr id="14" name="Text Placeholder 2">
            <a:extLst>
              <a:ext uri="{FF2B5EF4-FFF2-40B4-BE49-F238E27FC236}">
                <a16:creationId xmlns:a16="http://schemas.microsoft.com/office/drawing/2014/main" id="{F88459E5-FD06-4889-9EE1-4D29E262FC04}"/>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5" name="Text Placeholder 47">
            <a:extLst>
              <a:ext uri="{FF2B5EF4-FFF2-40B4-BE49-F238E27FC236}">
                <a16:creationId xmlns:a16="http://schemas.microsoft.com/office/drawing/2014/main" id="{B30E4199-8597-44AB-B6EC-4497BD09E8D3}"/>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151737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SD Blank Fireball Midnight">
    <p:bg>
      <p:bgPr>
        <a:solidFill>
          <a:srgbClr val="081D3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4090C8C-59C5-42DB-9E6B-C8720D5DA406}"/>
              </a:ext>
            </a:extLst>
          </p:cNvPr>
          <p:cNvGrpSpPr/>
          <p:nvPr userDrawn="1"/>
        </p:nvGrpSpPr>
        <p:grpSpPr>
          <a:xfrm>
            <a:off x="1491431" y="-3822192"/>
            <a:ext cx="16383615" cy="16425346"/>
            <a:chOff x="-9345612" y="-3560784"/>
            <a:chExt cx="6856412" cy="6873876"/>
          </a:xfrm>
        </p:grpSpPr>
        <p:sp>
          <p:nvSpPr>
            <p:cNvPr id="5" name="Freeform 21">
              <a:extLst>
                <a:ext uri="{FF2B5EF4-FFF2-40B4-BE49-F238E27FC236}">
                  <a16:creationId xmlns:a16="http://schemas.microsoft.com/office/drawing/2014/main" id="{FB0191BC-557C-40E7-84D4-DD4F3F8AE5E7}"/>
                </a:ext>
              </a:extLst>
            </p:cNvPr>
            <p:cNvSpPr>
              <a:spLocks/>
            </p:cNvSpPr>
            <p:nvPr/>
          </p:nvSpPr>
          <p:spPr bwMode="auto">
            <a:xfrm>
              <a:off x="-9345612" y="-3560784"/>
              <a:ext cx="6856412" cy="6858000"/>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071B2F"/>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22">
              <a:extLst>
                <a:ext uri="{FF2B5EF4-FFF2-40B4-BE49-F238E27FC236}">
                  <a16:creationId xmlns:a16="http://schemas.microsoft.com/office/drawing/2014/main" id="{BFA37406-4A88-4EB6-983F-A50E2640DC60}"/>
                </a:ext>
              </a:extLst>
            </p:cNvPr>
            <p:cNvSpPr>
              <a:spLocks/>
            </p:cNvSpPr>
            <p:nvPr/>
          </p:nvSpPr>
          <p:spPr bwMode="auto">
            <a:xfrm>
              <a:off x="-9345612" y="-3560784"/>
              <a:ext cx="5151437" cy="6873875"/>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0A233C"/>
            </a:solidFill>
            <a:ln>
              <a:noFill/>
            </a:ln>
            <a:effectLst>
              <a:outerShdw blurRad="304800" dist="304800" dir="8100000" algn="tr" rotWithShape="0">
                <a:srgbClr val="050D13">
                  <a:alpha val="35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23">
              <a:extLst>
                <a:ext uri="{FF2B5EF4-FFF2-40B4-BE49-F238E27FC236}">
                  <a16:creationId xmlns:a16="http://schemas.microsoft.com/office/drawing/2014/main" id="{DEC153D6-5EE9-4268-A6CA-7DE8BDE9BB33}"/>
                </a:ext>
              </a:extLst>
            </p:cNvPr>
            <p:cNvSpPr>
              <a:spLocks/>
            </p:cNvSpPr>
            <p:nvPr/>
          </p:nvSpPr>
          <p:spPr bwMode="auto">
            <a:xfrm>
              <a:off x="-6992937" y="-3559196"/>
              <a:ext cx="4503737" cy="6872288"/>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tx2"/>
            </a:solidFill>
            <a:ln>
              <a:noFill/>
            </a:ln>
            <a:effectLst>
              <a:outerShdw blurRad="304800" dist="304800" dir="8100000" algn="tr" rotWithShape="0">
                <a:srgbClr val="050D13">
                  <a:alpha val="34902"/>
                </a:srgb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8" name="Text Placeholder 2">
            <a:extLst>
              <a:ext uri="{FF2B5EF4-FFF2-40B4-BE49-F238E27FC236}">
                <a16:creationId xmlns:a16="http://schemas.microsoft.com/office/drawing/2014/main" id="{C8C2CAAF-CDDA-4C4A-89EC-D1913727AD10}"/>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10" name="TextBox 9">
            <a:extLst>
              <a:ext uri="{FF2B5EF4-FFF2-40B4-BE49-F238E27FC236}">
                <a16:creationId xmlns:a16="http://schemas.microsoft.com/office/drawing/2014/main" id="{5F53FCEE-0955-084E-8D70-8129C635A407}"/>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
        <p:nvSpPr>
          <p:cNvPr id="14" name="Text Placeholder 2">
            <a:extLst>
              <a:ext uri="{FF2B5EF4-FFF2-40B4-BE49-F238E27FC236}">
                <a16:creationId xmlns:a16="http://schemas.microsoft.com/office/drawing/2014/main" id="{14B69B5A-BF88-4025-B43F-F44CE934321E}"/>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bg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5" name="Text Placeholder 47">
            <a:extLst>
              <a:ext uri="{FF2B5EF4-FFF2-40B4-BE49-F238E27FC236}">
                <a16:creationId xmlns:a16="http://schemas.microsoft.com/office/drawing/2014/main" id="{34BF50B9-4029-41B5-9009-27DD98516CC4}"/>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bg2"/>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155657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SD Blank Fireball 2 Re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00C3292-75D1-4DA8-82E9-9A4CB6D8CFC8}"/>
              </a:ext>
            </a:extLst>
          </p:cNvPr>
          <p:cNvGrpSpPr/>
          <p:nvPr userDrawn="1"/>
        </p:nvGrpSpPr>
        <p:grpSpPr>
          <a:xfrm>
            <a:off x="2118610" y="-558521"/>
            <a:ext cx="7954780" cy="7975042"/>
            <a:chOff x="2118610" y="-558521"/>
            <a:chExt cx="7954780" cy="7975042"/>
          </a:xfrm>
        </p:grpSpPr>
        <p:sp>
          <p:nvSpPr>
            <p:cNvPr id="5" name="Freeform 21">
              <a:extLst>
                <a:ext uri="{FF2B5EF4-FFF2-40B4-BE49-F238E27FC236}">
                  <a16:creationId xmlns:a16="http://schemas.microsoft.com/office/drawing/2014/main" id="{C909BC99-2790-4BD1-9E25-7C807A3692CD}"/>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CD111E"/>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6" name="Freeform 22">
              <a:extLst>
                <a:ext uri="{FF2B5EF4-FFF2-40B4-BE49-F238E27FC236}">
                  <a16:creationId xmlns:a16="http://schemas.microsoft.com/office/drawing/2014/main" id="{4CA3B432-5549-4D32-A518-E58B9A955625}"/>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D81220"/>
            </a:solidFill>
            <a:ln>
              <a:noFill/>
            </a:ln>
            <a:effectLst>
              <a:outerShdw blurRad="304800" dist="304800" dir="8100000" algn="tr" rotWithShape="0">
                <a:srgbClr val="1F0306">
                  <a:alpha val="34902"/>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7" name="Freeform 23">
              <a:extLst>
                <a:ext uri="{FF2B5EF4-FFF2-40B4-BE49-F238E27FC236}">
                  <a16:creationId xmlns:a16="http://schemas.microsoft.com/office/drawing/2014/main" id="{F3A4D887-8F37-423F-BD6E-FD99771BB430}"/>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bg2"/>
            </a:solidFill>
            <a:ln>
              <a:noFill/>
            </a:ln>
            <a:effectLst>
              <a:outerShdw blurRad="304800" dist="304800" dir="8100000" algn="tr" rotWithShape="0">
                <a:srgbClr val="160204">
                  <a:alpha val="35000"/>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8" name="Freeform 23">
              <a:extLst>
                <a:ext uri="{FF2B5EF4-FFF2-40B4-BE49-F238E27FC236}">
                  <a16:creationId xmlns:a16="http://schemas.microsoft.com/office/drawing/2014/main" id="{D8062B03-6029-45BE-9236-AEA57932BB6E}"/>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bg2"/>
            </a:solidFill>
            <a:ln>
              <a:noFill/>
            </a:ln>
            <a:effectLst>
              <a:innerShdw blurRad="304800" dist="304800">
                <a:srgbClr val="180204">
                  <a:alpha val="40000"/>
                </a:srgbClr>
              </a:innerShdw>
            </a:effectLst>
          </p:spPr>
          <p:txBody>
            <a:bodyPr vert="horz" wrap="square" lIns="91440" tIns="45720" rIns="91440" bIns="45720" numCol="1" anchor="t" anchorCtr="0" compatLnSpc="1">
              <a:prstTxWarp prst="textNoShape">
                <a:avLst/>
              </a:prstTxWarp>
            </a:bodyPr>
            <a:lstStyle/>
            <a:p>
              <a:pPr lvl="0"/>
              <a:endParaRPr lang="en-US"/>
            </a:p>
          </p:txBody>
        </p:sp>
      </p:grpSp>
      <p:sp>
        <p:nvSpPr>
          <p:cNvPr id="9" name="Text Placeholder 2">
            <a:extLst>
              <a:ext uri="{FF2B5EF4-FFF2-40B4-BE49-F238E27FC236}">
                <a16:creationId xmlns:a16="http://schemas.microsoft.com/office/drawing/2014/main" id="{EDDDDD52-8A68-4B86-A9C6-F0B2044B4DE6}"/>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12" name="TextBox 11">
            <a:extLst>
              <a:ext uri="{FF2B5EF4-FFF2-40B4-BE49-F238E27FC236}">
                <a16:creationId xmlns:a16="http://schemas.microsoft.com/office/drawing/2014/main" id="{EA7A73CF-3EA7-E444-8AC7-9CA650E8702C}"/>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bg1"/>
                </a:solidFill>
              </a:rPr>
              <a:t>Confidential – Qualcomm Technologies, Inc. and/or its affiliated companies – May Contain Trade Secrets</a:t>
            </a:r>
          </a:p>
        </p:txBody>
      </p:sp>
      <p:sp>
        <p:nvSpPr>
          <p:cNvPr id="17" name="Text Placeholder 2">
            <a:extLst>
              <a:ext uri="{FF2B5EF4-FFF2-40B4-BE49-F238E27FC236}">
                <a16:creationId xmlns:a16="http://schemas.microsoft.com/office/drawing/2014/main" id="{2F67DEC8-5B82-45EB-9E1C-1797E01FC933}"/>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8" name="Text Placeholder 47">
            <a:extLst>
              <a:ext uri="{FF2B5EF4-FFF2-40B4-BE49-F238E27FC236}">
                <a16:creationId xmlns:a16="http://schemas.microsoft.com/office/drawing/2014/main" id="{CED15783-97E6-4593-B718-789CCD8E42A3}"/>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187716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SD Blank Fireball 2 White">
    <p:bg>
      <p:bgPr>
        <a:solidFill>
          <a:srgbClr val="FFFFFF"/>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B19B0ED-B474-4D33-836E-D2CDA79C5449}"/>
              </a:ext>
            </a:extLst>
          </p:cNvPr>
          <p:cNvGrpSpPr/>
          <p:nvPr userDrawn="1"/>
        </p:nvGrpSpPr>
        <p:grpSpPr>
          <a:xfrm>
            <a:off x="2118610" y="-558521"/>
            <a:ext cx="7954780" cy="7975042"/>
            <a:chOff x="2118610" y="-558521"/>
            <a:chExt cx="7954780" cy="7975042"/>
          </a:xfrm>
        </p:grpSpPr>
        <p:sp>
          <p:nvSpPr>
            <p:cNvPr id="5" name="Freeform 21">
              <a:extLst>
                <a:ext uri="{FF2B5EF4-FFF2-40B4-BE49-F238E27FC236}">
                  <a16:creationId xmlns:a16="http://schemas.microsoft.com/office/drawing/2014/main" id="{C909BC99-2790-4BD1-9E25-7C807A3692CD}"/>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EEF1F5"/>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6" name="Freeform 22">
              <a:extLst>
                <a:ext uri="{FF2B5EF4-FFF2-40B4-BE49-F238E27FC236}">
                  <a16:creationId xmlns:a16="http://schemas.microsoft.com/office/drawing/2014/main" id="{4CA3B432-5549-4D32-A518-E58B9A955625}"/>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chemeClr val="bg1"/>
            </a:solidFill>
            <a:ln>
              <a:noFill/>
            </a:ln>
            <a:effectLst>
              <a:outerShdw blurRad="304800" dist="304800" dir="8100000" algn="tr" rotWithShape="0">
                <a:schemeClr val="accent5">
                  <a:lumMod val="50000"/>
                  <a:alpha val="35000"/>
                </a:scheme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7" name="Freeform 23">
              <a:extLst>
                <a:ext uri="{FF2B5EF4-FFF2-40B4-BE49-F238E27FC236}">
                  <a16:creationId xmlns:a16="http://schemas.microsoft.com/office/drawing/2014/main" id="{F3A4D887-8F37-423F-BD6E-FD99771BB430}"/>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rgbClr val="FFFFFF"/>
            </a:solidFill>
            <a:ln>
              <a:noFill/>
            </a:ln>
            <a:effectLst>
              <a:outerShdw blurRad="304800" dist="304800" dir="8100000" algn="tr" rotWithShape="0">
                <a:schemeClr val="accent5">
                  <a:lumMod val="50000"/>
                  <a:alpha val="35000"/>
                </a:scheme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8" name="Freeform 23">
              <a:extLst>
                <a:ext uri="{FF2B5EF4-FFF2-40B4-BE49-F238E27FC236}">
                  <a16:creationId xmlns:a16="http://schemas.microsoft.com/office/drawing/2014/main" id="{D8062B03-6029-45BE-9236-AEA57932BB6E}"/>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rgbClr val="FAFBFC"/>
            </a:solidFill>
            <a:ln>
              <a:noFill/>
            </a:ln>
            <a:effectLst>
              <a:innerShdw blurRad="304800" dist="228600">
                <a:schemeClr val="accent5">
                  <a:lumMod val="50000"/>
                  <a:alpha val="35000"/>
                </a:schemeClr>
              </a:innerShdw>
            </a:effectLst>
          </p:spPr>
          <p:txBody>
            <a:bodyPr vert="horz" wrap="square" lIns="91440" tIns="45720" rIns="91440" bIns="45720" numCol="1" anchor="t" anchorCtr="0" compatLnSpc="1">
              <a:prstTxWarp prst="textNoShape">
                <a:avLst/>
              </a:prstTxWarp>
            </a:bodyPr>
            <a:lstStyle/>
            <a:p>
              <a:pPr lvl="0"/>
              <a:endParaRPr lang="en-US"/>
            </a:p>
          </p:txBody>
        </p:sp>
      </p:grpSp>
      <p:sp>
        <p:nvSpPr>
          <p:cNvPr id="9" name="Text Placeholder 2">
            <a:extLst>
              <a:ext uri="{FF2B5EF4-FFF2-40B4-BE49-F238E27FC236}">
                <a16:creationId xmlns:a16="http://schemas.microsoft.com/office/drawing/2014/main" id="{64807E53-98A7-46DD-A808-B562A7449FC4}"/>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tx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10" name="TextBox 9">
            <a:extLst>
              <a:ext uri="{FF2B5EF4-FFF2-40B4-BE49-F238E27FC236}">
                <a16:creationId xmlns:a16="http://schemas.microsoft.com/office/drawing/2014/main" id="{DAAB8A5D-AC60-C84A-A928-281A9137C12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
        <p:nvSpPr>
          <p:cNvPr id="16" name="Text Placeholder 2">
            <a:extLst>
              <a:ext uri="{FF2B5EF4-FFF2-40B4-BE49-F238E27FC236}">
                <a16:creationId xmlns:a16="http://schemas.microsoft.com/office/drawing/2014/main" id="{16B8C3E4-9F3D-4C8D-A8D1-1D949A9D31EA}"/>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tx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7" name="Text Placeholder 47">
            <a:extLst>
              <a:ext uri="{FF2B5EF4-FFF2-40B4-BE49-F238E27FC236}">
                <a16:creationId xmlns:a16="http://schemas.microsoft.com/office/drawing/2014/main" id="{3F709CA9-7ECB-4967-B989-FFF289471B0B}"/>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tx2"/>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410702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SD Blank Fireball 2 Nickel">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B19B0ED-B474-4D33-836E-D2CDA79C5449}"/>
              </a:ext>
            </a:extLst>
          </p:cNvPr>
          <p:cNvGrpSpPr/>
          <p:nvPr userDrawn="1"/>
        </p:nvGrpSpPr>
        <p:grpSpPr>
          <a:xfrm>
            <a:off x="2118610" y="-558521"/>
            <a:ext cx="7954780" cy="7975042"/>
            <a:chOff x="2118610" y="-558521"/>
            <a:chExt cx="7954780" cy="7975042"/>
          </a:xfrm>
        </p:grpSpPr>
        <p:sp>
          <p:nvSpPr>
            <p:cNvPr id="5" name="Freeform 21">
              <a:extLst>
                <a:ext uri="{FF2B5EF4-FFF2-40B4-BE49-F238E27FC236}">
                  <a16:creationId xmlns:a16="http://schemas.microsoft.com/office/drawing/2014/main" id="{C909BC99-2790-4BD1-9E25-7C807A3692CD}"/>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EEF1F5"/>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6" name="Freeform 22">
              <a:extLst>
                <a:ext uri="{FF2B5EF4-FFF2-40B4-BE49-F238E27FC236}">
                  <a16:creationId xmlns:a16="http://schemas.microsoft.com/office/drawing/2014/main" id="{4CA3B432-5549-4D32-A518-E58B9A955625}"/>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E4E8F0"/>
            </a:solidFill>
            <a:ln>
              <a:noFill/>
            </a:ln>
            <a:effectLst>
              <a:outerShdw blurRad="304800" dist="304800" dir="8100000" algn="tr" rotWithShape="0">
                <a:schemeClr val="accent5">
                  <a:lumMod val="50000"/>
                  <a:alpha val="35000"/>
                </a:scheme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7" name="Freeform 23">
              <a:extLst>
                <a:ext uri="{FF2B5EF4-FFF2-40B4-BE49-F238E27FC236}">
                  <a16:creationId xmlns:a16="http://schemas.microsoft.com/office/drawing/2014/main" id="{F3A4D887-8F37-423F-BD6E-FD99771BB430}"/>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rgbClr val="FFFFFF"/>
            </a:solidFill>
            <a:ln>
              <a:noFill/>
            </a:ln>
            <a:effectLst>
              <a:outerShdw blurRad="304800" dist="304800" dir="8100000" algn="tr" rotWithShape="0">
                <a:schemeClr val="accent5">
                  <a:lumMod val="50000"/>
                  <a:alpha val="35000"/>
                </a:scheme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8" name="Freeform 23">
              <a:extLst>
                <a:ext uri="{FF2B5EF4-FFF2-40B4-BE49-F238E27FC236}">
                  <a16:creationId xmlns:a16="http://schemas.microsoft.com/office/drawing/2014/main" id="{D8062B03-6029-45BE-9236-AEA57932BB6E}"/>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accent6">
                <a:lumMod val="40000"/>
                <a:lumOff val="60000"/>
              </a:schemeClr>
            </a:solidFill>
            <a:ln>
              <a:noFill/>
            </a:ln>
            <a:effectLst>
              <a:innerShdw blurRad="304800" dist="228600">
                <a:schemeClr val="accent5">
                  <a:lumMod val="50000"/>
                  <a:alpha val="35000"/>
                </a:schemeClr>
              </a:innerShdw>
            </a:effectLst>
          </p:spPr>
          <p:txBody>
            <a:bodyPr vert="horz" wrap="square" lIns="91440" tIns="45720" rIns="91440" bIns="45720" numCol="1" anchor="t" anchorCtr="0" compatLnSpc="1">
              <a:prstTxWarp prst="textNoShape">
                <a:avLst/>
              </a:prstTxWarp>
            </a:bodyPr>
            <a:lstStyle/>
            <a:p>
              <a:pPr lvl="0"/>
              <a:endParaRPr lang="en-US"/>
            </a:p>
          </p:txBody>
        </p:sp>
      </p:grpSp>
      <p:sp>
        <p:nvSpPr>
          <p:cNvPr id="10" name="Text Placeholder 2">
            <a:extLst>
              <a:ext uri="{FF2B5EF4-FFF2-40B4-BE49-F238E27FC236}">
                <a16:creationId xmlns:a16="http://schemas.microsoft.com/office/drawing/2014/main" id="{1B2798E6-6971-4C62-B298-8434FE939355}"/>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tx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13" name="TextBox 12">
            <a:extLst>
              <a:ext uri="{FF2B5EF4-FFF2-40B4-BE49-F238E27FC236}">
                <a16:creationId xmlns:a16="http://schemas.microsoft.com/office/drawing/2014/main" id="{92ED7BC6-7327-5148-BD05-DC8203396EC0}"/>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
        <p:nvSpPr>
          <p:cNvPr id="17" name="Text Placeholder 2">
            <a:extLst>
              <a:ext uri="{FF2B5EF4-FFF2-40B4-BE49-F238E27FC236}">
                <a16:creationId xmlns:a16="http://schemas.microsoft.com/office/drawing/2014/main" id="{1D37783B-92BD-45E0-A8C1-A8EEF709C22E}"/>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tx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8" name="Text Placeholder 47">
            <a:extLst>
              <a:ext uri="{FF2B5EF4-FFF2-40B4-BE49-F238E27FC236}">
                <a16:creationId xmlns:a16="http://schemas.microsoft.com/office/drawing/2014/main" id="{7DD45AE6-5FFF-448D-8664-D0A2D9421437}"/>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tx2"/>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302303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SD Blank Fireball 2 Gunmetal">
    <p:bg>
      <p:bgPr>
        <a:solidFill>
          <a:schemeClr val="accent5"/>
        </a:solidFill>
        <a:effectLst/>
      </p:bgPr>
    </p:bg>
    <p:spTree>
      <p:nvGrpSpPr>
        <p:cNvPr id="1" name=""/>
        <p:cNvGrpSpPr/>
        <p:nvPr/>
      </p:nvGrpSpPr>
      <p:grpSpPr>
        <a:xfrm>
          <a:off x="0" y="0"/>
          <a:ext cx="0" cy="0"/>
          <a:chOff x="0" y="0"/>
          <a:chExt cx="0" cy="0"/>
        </a:xfrm>
      </p:grpSpPr>
      <p:sp>
        <p:nvSpPr>
          <p:cNvPr id="5" name="Freeform 21">
            <a:extLst>
              <a:ext uri="{FF2B5EF4-FFF2-40B4-BE49-F238E27FC236}">
                <a16:creationId xmlns:a16="http://schemas.microsoft.com/office/drawing/2014/main" id="{C909BC99-2790-4BD1-9E25-7C807A3692CD}"/>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3F4D65"/>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6" name="Freeform 22">
            <a:extLst>
              <a:ext uri="{FF2B5EF4-FFF2-40B4-BE49-F238E27FC236}">
                <a16:creationId xmlns:a16="http://schemas.microsoft.com/office/drawing/2014/main" id="{4CA3B432-5549-4D32-A518-E58B9A955625}"/>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4E5F7A"/>
          </a:solidFill>
          <a:ln>
            <a:noFill/>
          </a:ln>
          <a:effectLst>
            <a:outerShdw blurRad="304800" dist="304800" dir="8100000" algn="tr" rotWithShape="0">
              <a:srgbClr val="0A0C10">
                <a:alpha val="34902"/>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7" name="Freeform 23">
            <a:extLst>
              <a:ext uri="{FF2B5EF4-FFF2-40B4-BE49-F238E27FC236}">
                <a16:creationId xmlns:a16="http://schemas.microsoft.com/office/drawing/2014/main" id="{F3A4D887-8F37-423F-BD6E-FD99771BB430}"/>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accent5"/>
          </a:solidFill>
          <a:ln>
            <a:noFill/>
          </a:ln>
          <a:effectLst>
            <a:outerShdw blurRad="304800" dist="304800" dir="8100000" algn="tr" rotWithShape="0">
              <a:srgbClr val="090B0F">
                <a:alpha val="34902"/>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8" name="Freeform 23">
            <a:extLst>
              <a:ext uri="{FF2B5EF4-FFF2-40B4-BE49-F238E27FC236}">
                <a16:creationId xmlns:a16="http://schemas.microsoft.com/office/drawing/2014/main" id="{D8062B03-6029-45BE-9236-AEA57932BB6E}"/>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accent5"/>
          </a:solidFill>
          <a:ln>
            <a:noFill/>
          </a:ln>
          <a:effectLst>
            <a:innerShdw blurRad="304800" dist="304800">
              <a:srgbClr val="080A0C">
                <a:alpha val="40000"/>
              </a:srgbClr>
            </a:innerShdw>
          </a:effectLst>
        </p:spPr>
        <p:txBody>
          <a:bodyPr vert="horz" wrap="square" lIns="91440" tIns="45720" rIns="91440" bIns="45720" numCol="1" anchor="t" anchorCtr="0" compatLnSpc="1">
            <a:prstTxWarp prst="textNoShape">
              <a:avLst/>
            </a:prstTxWarp>
          </a:bodyPr>
          <a:lstStyle/>
          <a:p>
            <a:pPr lvl="0"/>
            <a:endParaRPr lang="en-US"/>
          </a:p>
        </p:txBody>
      </p:sp>
      <p:sp>
        <p:nvSpPr>
          <p:cNvPr id="10" name="Text Placeholder 2">
            <a:extLst>
              <a:ext uri="{FF2B5EF4-FFF2-40B4-BE49-F238E27FC236}">
                <a16:creationId xmlns:a16="http://schemas.microsoft.com/office/drawing/2014/main" id="{11733D67-8F17-48E5-8721-648A321CB617}"/>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9" name="TextBox 8">
            <a:extLst>
              <a:ext uri="{FF2B5EF4-FFF2-40B4-BE49-F238E27FC236}">
                <a16:creationId xmlns:a16="http://schemas.microsoft.com/office/drawing/2014/main" id="{2C995166-EB53-2842-BADE-906F0C8250DA}"/>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
        <p:nvSpPr>
          <p:cNvPr id="16" name="Text Placeholder 2">
            <a:extLst>
              <a:ext uri="{FF2B5EF4-FFF2-40B4-BE49-F238E27FC236}">
                <a16:creationId xmlns:a16="http://schemas.microsoft.com/office/drawing/2014/main" id="{56E69B2D-39C4-485E-868E-0BCAED86F1F6}"/>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7" name="Text Placeholder 47">
            <a:extLst>
              <a:ext uri="{FF2B5EF4-FFF2-40B4-BE49-F238E27FC236}">
                <a16:creationId xmlns:a16="http://schemas.microsoft.com/office/drawing/2014/main" id="{BA50C9A3-5C39-479C-A785-3A1A86CD75EE}"/>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83754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SD Blank Fireball 2 Midnight">
    <p:bg>
      <p:bgPr>
        <a:solidFill>
          <a:schemeClr val="tx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A5DDF63-EA9F-4B09-AD38-3CF158117D3F}"/>
              </a:ext>
            </a:extLst>
          </p:cNvPr>
          <p:cNvGrpSpPr/>
          <p:nvPr userDrawn="1"/>
        </p:nvGrpSpPr>
        <p:grpSpPr>
          <a:xfrm>
            <a:off x="2118610" y="-558521"/>
            <a:ext cx="7954780" cy="7975042"/>
            <a:chOff x="2801769" y="126378"/>
            <a:chExt cx="6588462" cy="6605244"/>
          </a:xfrm>
        </p:grpSpPr>
        <p:sp>
          <p:nvSpPr>
            <p:cNvPr id="5" name="Freeform 21">
              <a:extLst>
                <a:ext uri="{FF2B5EF4-FFF2-40B4-BE49-F238E27FC236}">
                  <a16:creationId xmlns:a16="http://schemas.microsoft.com/office/drawing/2014/main" id="{C909BC99-2790-4BD1-9E25-7C807A3692CD}"/>
                </a:ext>
              </a:extLst>
            </p:cNvPr>
            <p:cNvSpPr>
              <a:spLocks/>
            </p:cNvSpPr>
            <p:nvPr/>
          </p:nvSpPr>
          <p:spPr bwMode="auto">
            <a:xfrm>
              <a:off x="2801769" y="126378"/>
              <a:ext cx="6588462" cy="6589988"/>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chemeClr val="tx2"/>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6" name="Freeform 22">
              <a:extLst>
                <a:ext uri="{FF2B5EF4-FFF2-40B4-BE49-F238E27FC236}">
                  <a16:creationId xmlns:a16="http://schemas.microsoft.com/office/drawing/2014/main" id="{4CA3B432-5549-4D32-A518-E58B9A955625}"/>
                </a:ext>
              </a:extLst>
            </p:cNvPr>
            <p:cNvSpPr>
              <a:spLocks/>
            </p:cNvSpPr>
            <p:nvPr/>
          </p:nvSpPr>
          <p:spPr bwMode="auto">
            <a:xfrm>
              <a:off x="2801769" y="126378"/>
              <a:ext cx="4950118" cy="6605243"/>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0D2C4B"/>
            </a:solidFill>
            <a:ln>
              <a:noFill/>
            </a:ln>
            <a:effectLst>
              <a:outerShdw blurRad="304800" dist="304800" dir="10800000" algn="r" rotWithShape="0">
                <a:srgbClr val="02080E">
                  <a:alpha val="34902"/>
                </a:srgb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23">
              <a:extLst>
                <a:ext uri="{FF2B5EF4-FFF2-40B4-BE49-F238E27FC236}">
                  <a16:creationId xmlns:a16="http://schemas.microsoft.com/office/drawing/2014/main" id="{F3A4D887-8F37-423F-BD6E-FD99771BB430}"/>
                </a:ext>
              </a:extLst>
            </p:cNvPr>
            <p:cNvSpPr>
              <a:spLocks/>
            </p:cNvSpPr>
            <p:nvPr/>
          </p:nvSpPr>
          <p:spPr bwMode="auto">
            <a:xfrm>
              <a:off x="5062501" y="127904"/>
              <a:ext cx="4327730" cy="6603718"/>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tx2"/>
            </a:solidFill>
            <a:ln>
              <a:noFill/>
            </a:ln>
            <a:effectLst>
              <a:outerShdw blurRad="304800" dist="304800" dir="8100000" algn="tr" rotWithShape="0">
                <a:srgbClr val="050D13">
                  <a:alpha val="34902"/>
                </a:srgb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23">
              <a:extLst>
                <a:ext uri="{FF2B5EF4-FFF2-40B4-BE49-F238E27FC236}">
                  <a16:creationId xmlns:a16="http://schemas.microsoft.com/office/drawing/2014/main" id="{D8062B03-6029-45BE-9236-AEA57932BB6E}"/>
                </a:ext>
              </a:extLst>
            </p:cNvPr>
            <p:cNvSpPr>
              <a:spLocks/>
            </p:cNvSpPr>
            <p:nvPr/>
          </p:nvSpPr>
          <p:spPr bwMode="auto">
            <a:xfrm>
              <a:off x="5062501" y="127904"/>
              <a:ext cx="4327730" cy="6603718"/>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rgbClr val="0D2C4B"/>
            </a:solidFill>
            <a:ln>
              <a:noFill/>
            </a:ln>
            <a:effectLst>
              <a:innerShdw blurRad="304800" dist="304800" dir="18900000">
                <a:srgbClr val="050D13">
                  <a:alpha val="50000"/>
                </a:srgbClr>
              </a:innerShdw>
            </a:effectLst>
          </p:spPr>
          <p:txBody>
            <a:bodyPr vert="horz" wrap="square" lIns="91440" tIns="45720" rIns="91440" bIns="45720" numCol="1" anchor="t" anchorCtr="0" compatLnSpc="1">
              <a:prstTxWarp prst="textNoShape">
                <a:avLst/>
              </a:prstTxWarp>
            </a:bodyPr>
            <a:lstStyle/>
            <a:p>
              <a:endParaRPr lang="en-US"/>
            </a:p>
          </p:txBody>
        </p:sp>
      </p:grpSp>
      <p:sp>
        <p:nvSpPr>
          <p:cNvPr id="10" name="Text Placeholder 2">
            <a:extLst>
              <a:ext uri="{FF2B5EF4-FFF2-40B4-BE49-F238E27FC236}">
                <a16:creationId xmlns:a16="http://schemas.microsoft.com/office/drawing/2014/main" id="{82BF70D1-2372-4B77-B2A2-31833C33D018}"/>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13" name="TextBox 12">
            <a:extLst>
              <a:ext uri="{FF2B5EF4-FFF2-40B4-BE49-F238E27FC236}">
                <a16:creationId xmlns:a16="http://schemas.microsoft.com/office/drawing/2014/main" id="{C5058962-74F8-A743-AD5E-27A4A90189BA}"/>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
        <p:nvSpPr>
          <p:cNvPr id="15" name="Text Placeholder 2">
            <a:extLst>
              <a:ext uri="{FF2B5EF4-FFF2-40B4-BE49-F238E27FC236}">
                <a16:creationId xmlns:a16="http://schemas.microsoft.com/office/drawing/2014/main" id="{BE8555D9-AA6D-4C69-9ACF-93F32F5DB89A}"/>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6" name="Text Placeholder 47">
            <a:extLst>
              <a:ext uri="{FF2B5EF4-FFF2-40B4-BE49-F238E27FC236}">
                <a16:creationId xmlns:a16="http://schemas.microsoft.com/office/drawing/2014/main" id="{550A8FB1-A866-4D28-BA93-A8493FF075EA}"/>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275166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D Shelf Red">
    <p:spTree>
      <p:nvGrpSpPr>
        <p:cNvPr id="1" name=""/>
        <p:cNvGrpSpPr/>
        <p:nvPr/>
      </p:nvGrpSpPr>
      <p:grpSpPr>
        <a:xfrm>
          <a:off x="0" y="0"/>
          <a:ext cx="0" cy="0"/>
          <a:chOff x="0" y="0"/>
          <a:chExt cx="0" cy="0"/>
        </a:xfrm>
      </p:grpSpPr>
      <p:sp>
        <p:nvSpPr>
          <p:cNvPr id="16" name="Rectangle: Rounded Corners 55">
            <a:extLst>
              <a:ext uri="{FF2B5EF4-FFF2-40B4-BE49-F238E27FC236}">
                <a16:creationId xmlns:a16="http://schemas.microsoft.com/office/drawing/2014/main" id="{C92B453A-5E12-4F44-BB8F-D65CF49A9122}"/>
              </a:ext>
            </a:extLst>
          </p:cNvPr>
          <p:cNvSpPr/>
          <p:nvPr userDrawn="1"/>
        </p:nvSpPr>
        <p:spPr bwMode="gray">
          <a:xfrm>
            <a:off x="481013" y="5312740"/>
            <a:ext cx="11856130" cy="1697660"/>
          </a:xfrm>
          <a:prstGeom prst="roundRect">
            <a:avLst>
              <a:gd name="adj" fmla="val 4848"/>
            </a:avLst>
          </a:prstGeom>
          <a:solidFill>
            <a:schemeClr val="bg2"/>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6">
                    <a:lumMod val="75000"/>
                  </a:schemeClr>
                </a:solidFill>
              </a:defRPr>
            </a:lvl1pPr>
          </a:lstStyle>
          <a:p>
            <a:pPr>
              <a:defRPr/>
            </a:pPr>
            <a:endParaRPr lang="en-US" dirty="0"/>
          </a:p>
        </p:txBody>
      </p:sp>
      <p:sp>
        <p:nvSpPr>
          <p:cNvPr id="3" name="Title 2">
            <a:extLst>
              <a:ext uri="{FF2B5EF4-FFF2-40B4-BE49-F238E27FC236}">
                <a16:creationId xmlns:a16="http://schemas.microsoft.com/office/drawing/2014/main" id="{CE07AFB8-3706-418A-9C57-68819BDA292D}"/>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4" name="Content Placeholder 4">
            <a:extLst>
              <a:ext uri="{FF2B5EF4-FFF2-40B4-BE49-F238E27FC236}">
                <a16:creationId xmlns:a16="http://schemas.microsoft.com/office/drawing/2014/main" id="{E9F6828D-39BF-4AE8-BBB6-8AEEC2923DA5}"/>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3F36228C-E8D4-4505-84AF-8F6E66215BE6}"/>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752885" y="5607050"/>
            <a:ext cx="10928573"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42BA5A4B-EF02-4E2D-8046-A008C6824853}"/>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TextBox 9">
            <a:extLst>
              <a:ext uri="{FF2B5EF4-FFF2-40B4-BE49-F238E27FC236}">
                <a16:creationId xmlns:a16="http://schemas.microsoft.com/office/drawing/2014/main" id="{5C7CD035-E3AE-094C-9116-E763D4650A7E}"/>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bg1"/>
                </a:solidFill>
              </a:rPr>
              <a:t>Confidential – Qualcomm Technologies, Inc. and/or its affiliated companies – May Contain Trade Secrets</a:t>
            </a:r>
          </a:p>
        </p:txBody>
      </p:sp>
    </p:spTree>
    <p:extLst>
      <p:ext uri="{BB962C8B-B14F-4D97-AF65-F5344CB8AC3E}">
        <p14:creationId xmlns:p14="http://schemas.microsoft.com/office/powerpoint/2010/main" val="33299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D Shelf White">
    <p:spTree>
      <p:nvGrpSpPr>
        <p:cNvPr id="1" name=""/>
        <p:cNvGrpSpPr/>
        <p:nvPr/>
      </p:nvGrpSpPr>
      <p:grpSpPr>
        <a:xfrm>
          <a:off x="0" y="0"/>
          <a:ext cx="0" cy="0"/>
          <a:chOff x="0" y="0"/>
          <a:chExt cx="0" cy="0"/>
        </a:xfrm>
      </p:grpSpPr>
      <p:sp>
        <p:nvSpPr>
          <p:cNvPr id="13" name="Rectangle: Rounded Corners 55">
            <a:extLst>
              <a:ext uri="{FF2B5EF4-FFF2-40B4-BE49-F238E27FC236}">
                <a16:creationId xmlns:a16="http://schemas.microsoft.com/office/drawing/2014/main" id="{F4E31C43-957F-9C4E-983A-F81442F5925F}"/>
              </a:ext>
            </a:extLst>
          </p:cNvPr>
          <p:cNvSpPr/>
          <p:nvPr userDrawn="1"/>
        </p:nvSpPr>
        <p:spPr bwMode="gray">
          <a:xfrm>
            <a:off x="481013" y="5312740"/>
            <a:ext cx="11856130" cy="1697660"/>
          </a:xfrm>
          <a:prstGeom prst="roundRect">
            <a:avLst>
              <a:gd name="adj" fmla="val 4848"/>
            </a:avLst>
          </a:prstGeom>
          <a:solidFill>
            <a:schemeClr val="bg1"/>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6">
                    <a:lumMod val="75000"/>
                  </a:schemeClr>
                </a:solidFill>
              </a:defRPr>
            </a:lvl1pPr>
          </a:lstStyle>
          <a:p>
            <a:pPr>
              <a:defRPr/>
            </a:pPr>
            <a:endParaRPr lang="en-US" dirty="0"/>
          </a:p>
        </p:txBody>
      </p:sp>
      <p:sp>
        <p:nvSpPr>
          <p:cNvPr id="3" name="Title 2">
            <a:extLst>
              <a:ext uri="{FF2B5EF4-FFF2-40B4-BE49-F238E27FC236}">
                <a16:creationId xmlns:a16="http://schemas.microsoft.com/office/drawing/2014/main" id="{400F72C1-5B61-488A-BE0B-3D3264703941}"/>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4" name="Content Placeholder 4">
            <a:extLst>
              <a:ext uri="{FF2B5EF4-FFF2-40B4-BE49-F238E27FC236}">
                <a16:creationId xmlns:a16="http://schemas.microsoft.com/office/drawing/2014/main" id="{7E596D39-9FB6-4C53-A7F5-7483E69CDED2}"/>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6A648C02-9470-473A-B31D-274A93FF1D9C}"/>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754741" y="5607050"/>
            <a:ext cx="10926717" cy="929054"/>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03CF40E9-DEAF-493C-B475-895B049DB0FC}"/>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75000"/>
                  </a:schemeClr>
                </a:solidFill>
                <a:latin typeface="+mn-lt"/>
                <a:ea typeface="+mn-ea"/>
                <a:cs typeface="+mn-cs"/>
              </a:rPr>
              <a:pPr marL="0" lvl="0" algn="r" defTabSz="914400" rtl="0" eaLnBrk="1" latinLnBrk="0" hangingPunct="1">
                <a:lnSpc>
                  <a:spcPct val="125000"/>
                </a:lnSpc>
              </a:pPr>
              <a:t>‹#›</a:t>
            </a:fld>
            <a:endParaRPr lang="en-US" sz="800" kern="1200">
              <a:solidFill>
                <a:schemeClr val="accent6">
                  <a:lumMod val="75000"/>
                </a:schemeClr>
              </a:solidFill>
              <a:latin typeface="+mn-lt"/>
              <a:ea typeface="+mn-ea"/>
              <a:cs typeface="+mn-cs"/>
            </a:endParaRPr>
          </a:p>
        </p:txBody>
      </p:sp>
      <p:sp>
        <p:nvSpPr>
          <p:cNvPr id="10" name="TextBox 9">
            <a:extLst>
              <a:ext uri="{FF2B5EF4-FFF2-40B4-BE49-F238E27FC236}">
                <a16:creationId xmlns:a16="http://schemas.microsoft.com/office/drawing/2014/main" id="{CF84B7E2-7102-7249-878F-AE7424E637F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96233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2 Blue">
    <p:bg>
      <p:bgPr>
        <a:solidFill>
          <a:srgbClr val="FFFFFF"/>
        </a:solidFill>
        <a:effectLst/>
      </p:bgPr>
    </p:bg>
    <p:spTree>
      <p:nvGrpSpPr>
        <p:cNvPr id="1" name=""/>
        <p:cNvGrpSpPr/>
        <p:nvPr/>
      </p:nvGrpSpPr>
      <p:grpSpPr>
        <a:xfrm>
          <a:off x="0" y="0"/>
          <a:ext cx="0" cy="0"/>
          <a:chOff x="0" y="0"/>
          <a:chExt cx="0" cy="0"/>
        </a:xfrm>
      </p:grpSpPr>
      <p:sp>
        <p:nvSpPr>
          <p:cNvPr id="24" name="Rectangle: Single Corner Rounded 55">
            <a:extLst>
              <a:ext uri="{FF2B5EF4-FFF2-40B4-BE49-F238E27FC236}">
                <a16:creationId xmlns:a16="http://schemas.microsoft.com/office/drawing/2014/main" id="{25675409-AF12-424E-B380-278C5FE944D5}"/>
              </a:ext>
            </a:extLst>
          </p:cNvPr>
          <p:cNvSpPr/>
          <p:nvPr userDrawn="1"/>
        </p:nvSpPr>
        <p:spPr bwMode="gray">
          <a:xfrm>
            <a:off x="-114299" y="-127002"/>
            <a:ext cx="973370" cy="6482082"/>
          </a:xfrm>
          <a:prstGeom prst="roundRect">
            <a:avLst>
              <a:gd name="adj" fmla="val 8455"/>
            </a:avLst>
          </a:prstGeom>
          <a:solidFill>
            <a:schemeClr val="accent1"/>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5" name="Content Placeholder 18">
            <a:extLst>
              <a:ext uri="{FF2B5EF4-FFF2-40B4-BE49-F238E27FC236}">
                <a16:creationId xmlns:a16="http://schemas.microsoft.com/office/drawing/2014/main" id="{26054762-9254-0D4E-BCD4-AE565B915464}"/>
              </a:ext>
            </a:extLst>
          </p:cNvPr>
          <p:cNvSpPr>
            <a:spLocks noGrp="1"/>
          </p:cNvSpPr>
          <p:nvPr>
            <p:ph sz="quarter" idx="10"/>
          </p:nvPr>
        </p:nvSpPr>
        <p:spPr>
          <a:xfrm>
            <a:off x="1833336" y="1015156"/>
            <a:ext cx="9148989" cy="5339923"/>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6" name="Title 2">
            <a:extLst>
              <a:ext uri="{FF2B5EF4-FFF2-40B4-BE49-F238E27FC236}">
                <a16:creationId xmlns:a16="http://schemas.microsoft.com/office/drawing/2014/main" id="{5E506679-F503-F54E-8232-EF7575E80F83}"/>
              </a:ext>
            </a:extLst>
          </p:cNvPr>
          <p:cNvSpPr>
            <a:spLocks noGrp="1"/>
          </p:cNvSpPr>
          <p:nvPr>
            <p:ph type="title"/>
          </p:nvPr>
        </p:nvSpPr>
        <p:spPr>
          <a:xfrm rot="5400000">
            <a:off x="-2472981" y="3007719"/>
            <a:ext cx="5682803" cy="361959"/>
          </a:xfrm>
        </p:spPr>
        <p:txBody>
          <a:bodyPr wrap="square">
            <a:spAutoFit/>
          </a:bodyPr>
          <a:lstStyle>
            <a:lvl1pP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52705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D Shelf Nickel">
    <p:spTree>
      <p:nvGrpSpPr>
        <p:cNvPr id="1" name=""/>
        <p:cNvGrpSpPr/>
        <p:nvPr/>
      </p:nvGrpSpPr>
      <p:grpSpPr>
        <a:xfrm>
          <a:off x="0" y="0"/>
          <a:ext cx="0" cy="0"/>
          <a:chOff x="0" y="0"/>
          <a:chExt cx="0" cy="0"/>
        </a:xfrm>
      </p:grpSpPr>
      <p:sp>
        <p:nvSpPr>
          <p:cNvPr id="13" name="Rectangle: Rounded Corners 55">
            <a:extLst>
              <a:ext uri="{FF2B5EF4-FFF2-40B4-BE49-F238E27FC236}">
                <a16:creationId xmlns:a16="http://schemas.microsoft.com/office/drawing/2014/main" id="{F4E31C43-957F-9C4E-983A-F81442F5925F}"/>
              </a:ext>
            </a:extLst>
          </p:cNvPr>
          <p:cNvSpPr/>
          <p:nvPr userDrawn="1"/>
        </p:nvSpPr>
        <p:spPr bwMode="gray">
          <a:xfrm>
            <a:off x="481013" y="5312740"/>
            <a:ext cx="11856130" cy="1697660"/>
          </a:xfrm>
          <a:prstGeom prst="roundRect">
            <a:avLst>
              <a:gd name="adj" fmla="val 4848"/>
            </a:avLst>
          </a:prstGeom>
          <a:solidFill>
            <a:schemeClr val="accent6">
              <a:lumMod val="40000"/>
              <a:lumOff val="60000"/>
            </a:schemeClr>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pPr>
              <a:defRPr/>
            </a:pPr>
            <a:endParaRPr lang="en-US" dirty="0"/>
          </a:p>
        </p:txBody>
      </p:sp>
      <p:sp>
        <p:nvSpPr>
          <p:cNvPr id="3" name="Title 2">
            <a:extLst>
              <a:ext uri="{FF2B5EF4-FFF2-40B4-BE49-F238E27FC236}">
                <a16:creationId xmlns:a16="http://schemas.microsoft.com/office/drawing/2014/main" id="{400F72C1-5B61-488A-BE0B-3D3264703941}"/>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4" name="Content Placeholder 4">
            <a:extLst>
              <a:ext uri="{FF2B5EF4-FFF2-40B4-BE49-F238E27FC236}">
                <a16:creationId xmlns:a16="http://schemas.microsoft.com/office/drawing/2014/main" id="{7E596D39-9FB6-4C53-A7F5-7483E69CDED2}"/>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6A648C02-9470-473A-B31D-274A93FF1D9C}"/>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754741" y="5607050"/>
            <a:ext cx="10926717" cy="929054"/>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1C775F73-24E3-4EFE-81CC-0A42D0DB0585}"/>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75000"/>
                  </a:schemeClr>
                </a:solidFill>
                <a:latin typeface="+mn-lt"/>
                <a:ea typeface="+mn-ea"/>
                <a:cs typeface="+mn-cs"/>
              </a:rPr>
              <a:pPr marL="0" lvl="0" algn="r" defTabSz="914400" rtl="0" eaLnBrk="1" latinLnBrk="0" hangingPunct="1">
                <a:lnSpc>
                  <a:spcPct val="125000"/>
                </a:lnSpc>
              </a:pPr>
              <a:t>‹#›</a:t>
            </a:fld>
            <a:endParaRPr lang="en-US" sz="800" kern="1200">
              <a:solidFill>
                <a:schemeClr val="accent6">
                  <a:lumMod val="75000"/>
                </a:schemeClr>
              </a:solidFill>
              <a:latin typeface="+mn-lt"/>
              <a:ea typeface="+mn-ea"/>
              <a:cs typeface="+mn-cs"/>
            </a:endParaRPr>
          </a:p>
        </p:txBody>
      </p:sp>
      <p:sp>
        <p:nvSpPr>
          <p:cNvPr id="10" name="TextBox 9">
            <a:extLst>
              <a:ext uri="{FF2B5EF4-FFF2-40B4-BE49-F238E27FC236}">
                <a16:creationId xmlns:a16="http://schemas.microsoft.com/office/drawing/2014/main" id="{11923F10-D7DD-9C42-B84B-BC4F192B70B4}"/>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6930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D Shelf Gun Metal">
    <p:spTree>
      <p:nvGrpSpPr>
        <p:cNvPr id="1" name=""/>
        <p:cNvGrpSpPr/>
        <p:nvPr/>
      </p:nvGrpSpPr>
      <p:grpSpPr>
        <a:xfrm>
          <a:off x="0" y="0"/>
          <a:ext cx="0" cy="0"/>
          <a:chOff x="0" y="0"/>
          <a:chExt cx="0" cy="0"/>
        </a:xfrm>
      </p:grpSpPr>
      <p:sp>
        <p:nvSpPr>
          <p:cNvPr id="16" name="Rectangle: Rounded Corners 55">
            <a:extLst>
              <a:ext uri="{FF2B5EF4-FFF2-40B4-BE49-F238E27FC236}">
                <a16:creationId xmlns:a16="http://schemas.microsoft.com/office/drawing/2014/main" id="{69505E91-7C68-D541-9803-812E1EBF74DF}"/>
              </a:ext>
            </a:extLst>
          </p:cNvPr>
          <p:cNvSpPr/>
          <p:nvPr userDrawn="1"/>
        </p:nvSpPr>
        <p:spPr bwMode="gray">
          <a:xfrm>
            <a:off x="481013" y="5312740"/>
            <a:ext cx="11856130" cy="1697660"/>
          </a:xfrm>
          <a:prstGeom prst="roundRect">
            <a:avLst>
              <a:gd name="adj" fmla="val 4848"/>
            </a:avLst>
          </a:prstGeom>
          <a:solidFill>
            <a:schemeClr val="accent5"/>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6">
                    <a:lumMod val="75000"/>
                  </a:schemeClr>
                </a:solidFill>
              </a:defRPr>
            </a:lvl1pPr>
          </a:lstStyle>
          <a:p>
            <a:pPr>
              <a:defRPr/>
            </a:pPr>
            <a:endParaRPr lang="en-US" dirty="0"/>
          </a:p>
        </p:txBody>
      </p:sp>
      <p:sp>
        <p:nvSpPr>
          <p:cNvPr id="3" name="Title 2">
            <a:extLst>
              <a:ext uri="{FF2B5EF4-FFF2-40B4-BE49-F238E27FC236}">
                <a16:creationId xmlns:a16="http://schemas.microsoft.com/office/drawing/2014/main" id="{BD0318B4-6B51-4F6A-94BE-C72B04D42563}"/>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4" name="Content Placeholder 4">
            <a:extLst>
              <a:ext uri="{FF2B5EF4-FFF2-40B4-BE49-F238E27FC236}">
                <a16:creationId xmlns:a16="http://schemas.microsoft.com/office/drawing/2014/main" id="{87440954-896A-4F1B-AEBA-4E4DBC73ED90}"/>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123382FB-35E4-4970-94A3-EDD49E681D64}"/>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752885" y="5607050"/>
            <a:ext cx="10928573"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5C13B54D-96FE-401E-9628-2EE14ED88006}"/>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40000"/>
                  <a:lumOff val="60000"/>
                </a:schemeClr>
              </a:solidFill>
              <a:latin typeface="+mn-lt"/>
              <a:ea typeface="+mn-ea"/>
              <a:cs typeface="+mn-cs"/>
            </a:endParaRPr>
          </a:p>
        </p:txBody>
      </p:sp>
      <p:sp>
        <p:nvSpPr>
          <p:cNvPr id="10" name="TextBox 9">
            <a:extLst>
              <a:ext uri="{FF2B5EF4-FFF2-40B4-BE49-F238E27FC236}">
                <a16:creationId xmlns:a16="http://schemas.microsoft.com/office/drawing/2014/main" id="{C4DA8D7E-8B55-4949-9258-214A3F27320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73306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D Shelf Midnight">
    <p:spTree>
      <p:nvGrpSpPr>
        <p:cNvPr id="1" name=""/>
        <p:cNvGrpSpPr/>
        <p:nvPr/>
      </p:nvGrpSpPr>
      <p:grpSpPr>
        <a:xfrm>
          <a:off x="0" y="0"/>
          <a:ext cx="0" cy="0"/>
          <a:chOff x="0" y="0"/>
          <a:chExt cx="0" cy="0"/>
        </a:xfrm>
      </p:grpSpPr>
      <p:sp>
        <p:nvSpPr>
          <p:cNvPr id="16" name="Rectangle: Rounded Corners 55">
            <a:extLst>
              <a:ext uri="{FF2B5EF4-FFF2-40B4-BE49-F238E27FC236}">
                <a16:creationId xmlns:a16="http://schemas.microsoft.com/office/drawing/2014/main" id="{C92B453A-5E12-4F44-BB8F-D65CF49A9122}"/>
              </a:ext>
            </a:extLst>
          </p:cNvPr>
          <p:cNvSpPr/>
          <p:nvPr userDrawn="1"/>
        </p:nvSpPr>
        <p:spPr bwMode="gray">
          <a:xfrm>
            <a:off x="481013" y="5312740"/>
            <a:ext cx="11856130" cy="1697660"/>
          </a:xfrm>
          <a:prstGeom prst="roundRect">
            <a:avLst>
              <a:gd name="adj" fmla="val 4848"/>
            </a:avLst>
          </a:prstGeom>
          <a:solidFill>
            <a:schemeClr val="tx2"/>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6">
                    <a:lumMod val="75000"/>
                  </a:schemeClr>
                </a:solidFill>
              </a:defRPr>
            </a:lvl1pPr>
          </a:lstStyle>
          <a:p>
            <a:pPr>
              <a:defRPr/>
            </a:pPr>
            <a:endParaRPr lang="en-US" dirty="0"/>
          </a:p>
        </p:txBody>
      </p:sp>
      <p:sp>
        <p:nvSpPr>
          <p:cNvPr id="3" name="Title 2">
            <a:extLst>
              <a:ext uri="{FF2B5EF4-FFF2-40B4-BE49-F238E27FC236}">
                <a16:creationId xmlns:a16="http://schemas.microsoft.com/office/drawing/2014/main" id="{CE07AFB8-3706-418A-9C57-68819BDA292D}"/>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4" name="Content Placeholder 4">
            <a:extLst>
              <a:ext uri="{FF2B5EF4-FFF2-40B4-BE49-F238E27FC236}">
                <a16:creationId xmlns:a16="http://schemas.microsoft.com/office/drawing/2014/main" id="{E9F6828D-39BF-4AE8-BBB6-8AEEC2923DA5}"/>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3F36228C-E8D4-4505-84AF-8F6E66215BE6}"/>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752885" y="5607050"/>
            <a:ext cx="10928573"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EAB4FB2F-9AB9-432F-93E7-DA8BC9D85FA0}"/>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5">
                  <a:lumMod val="40000"/>
                  <a:lumOff val="60000"/>
                </a:schemeClr>
              </a:solidFill>
              <a:latin typeface="+mn-lt"/>
              <a:ea typeface="+mn-ea"/>
              <a:cs typeface="+mn-cs"/>
            </a:endParaRPr>
          </a:p>
        </p:txBody>
      </p:sp>
      <p:sp>
        <p:nvSpPr>
          <p:cNvPr id="10" name="TextBox 9">
            <a:extLst>
              <a:ext uri="{FF2B5EF4-FFF2-40B4-BE49-F238E27FC236}">
                <a16:creationId xmlns:a16="http://schemas.microsoft.com/office/drawing/2014/main" id="{2FE1FE39-599B-8149-8E95-00D55D065F79}"/>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64778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D Fifty Fifty Red">
    <p:spTree>
      <p:nvGrpSpPr>
        <p:cNvPr id="1" name=""/>
        <p:cNvGrpSpPr/>
        <p:nvPr/>
      </p:nvGrpSpPr>
      <p:grpSpPr>
        <a:xfrm>
          <a:off x="0" y="0"/>
          <a:ext cx="0" cy="0"/>
          <a:chOff x="0" y="0"/>
          <a:chExt cx="0" cy="0"/>
        </a:xfrm>
      </p:grpSpPr>
      <p:sp>
        <p:nvSpPr>
          <p:cNvPr id="13" name="Rectangle: Rounded Corners 19">
            <a:extLst>
              <a:ext uri="{FF2B5EF4-FFF2-40B4-BE49-F238E27FC236}">
                <a16:creationId xmlns:a16="http://schemas.microsoft.com/office/drawing/2014/main" id="{8427B8C3-00CD-DB49-A0BF-67BE30AD9206}"/>
              </a:ext>
            </a:extLst>
          </p:cNvPr>
          <p:cNvSpPr/>
          <p:nvPr userDrawn="1"/>
        </p:nvSpPr>
        <p:spPr bwMode="gray">
          <a:xfrm>
            <a:off x="6093390" y="-159655"/>
            <a:ext cx="6272784" cy="6519672"/>
          </a:xfrm>
          <a:prstGeom prst="roundRect">
            <a:avLst>
              <a:gd name="adj" fmla="val 1350"/>
            </a:avLst>
          </a:prstGeom>
          <a:solidFill>
            <a:schemeClr val="bg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icrosoft Sans Serif"/>
              <a:ea typeface="+mn-ea"/>
              <a:cs typeface="+mn-cs"/>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2" name="Footer Placeholder 2">
            <a:extLst>
              <a:ext uri="{FF2B5EF4-FFF2-40B4-BE49-F238E27FC236}">
                <a16:creationId xmlns:a16="http://schemas.microsoft.com/office/drawing/2014/main" id="{0CD5C0B0-7F8C-4A58-AD9D-772D90209742}"/>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3" name="Title 2">
            <a:extLst>
              <a:ext uri="{FF2B5EF4-FFF2-40B4-BE49-F238E27FC236}">
                <a16:creationId xmlns:a16="http://schemas.microsoft.com/office/drawing/2014/main" id="{076F65DF-84F6-42C7-8562-99CBDBFA5CC9}"/>
              </a:ext>
            </a:extLst>
          </p:cNvPr>
          <p:cNvSpPr>
            <a:spLocks noGrp="1"/>
          </p:cNvSpPr>
          <p:nvPr>
            <p:ph type="title"/>
          </p:nvPr>
        </p:nvSpPr>
        <p:spPr>
          <a:xfrm>
            <a:off x="495300" y="125645"/>
            <a:ext cx="5103876" cy="878959"/>
          </a:xfrm>
        </p:spPr>
        <p:txBody>
          <a:bodyPr>
            <a:spAutoFit/>
          </a:bodyPr>
          <a:lstStyle>
            <a:lvl1pPr>
              <a:defRPr>
                <a:solidFill>
                  <a:schemeClr val="tx2"/>
                </a:solidFill>
              </a:defRPr>
            </a:lvl1pPr>
          </a:lstStyle>
          <a:p>
            <a:r>
              <a:rPr lang="en-US"/>
              <a:t>Click to edit Master title style</a:t>
            </a:r>
            <a:endParaRPr lang="en-US" dirty="0"/>
          </a:p>
        </p:txBody>
      </p:sp>
      <p:sp>
        <p:nvSpPr>
          <p:cNvPr id="23" name="Subtitle">
            <a:extLst>
              <a:ext uri="{FF2B5EF4-FFF2-40B4-BE49-F238E27FC236}">
                <a16:creationId xmlns:a16="http://schemas.microsoft.com/office/drawing/2014/main" id="{34F73A9A-E297-486A-B570-0527FB1B4807}"/>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Text Placeholder 5">
            <a:extLst>
              <a:ext uri="{FF2B5EF4-FFF2-40B4-BE49-F238E27FC236}">
                <a16:creationId xmlns:a16="http://schemas.microsoft.com/office/drawing/2014/main" id="{100245D1-05D8-FA4A-82B9-661F4B47B008}"/>
              </a:ext>
            </a:extLst>
          </p:cNvPr>
          <p:cNvSpPr>
            <a:spLocks noGrp="1"/>
          </p:cNvSpPr>
          <p:nvPr>
            <p:ph type="body" sz="quarter" idx="15"/>
          </p:nvPr>
        </p:nvSpPr>
        <p:spPr bwMode="gray">
          <a:xfrm>
            <a:off x="6583680" y="1719072"/>
            <a:ext cx="5111496" cy="4270248"/>
          </a:xfrm>
          <a:prstGeom prst="rect">
            <a:avLst/>
          </a:prstGeom>
        </p:spPr>
        <p:txBody>
          <a:bodyPr/>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4">
            <a:extLst>
              <a:ext uri="{FF2B5EF4-FFF2-40B4-BE49-F238E27FC236}">
                <a16:creationId xmlns:a16="http://schemas.microsoft.com/office/drawing/2014/main" id="{E0B79BE6-91A0-FD43-99F8-8A2888FCA52B}"/>
              </a:ext>
            </a:extLst>
          </p:cNvPr>
          <p:cNvSpPr>
            <a:spLocks noGrp="1"/>
          </p:cNvSpPr>
          <p:nvPr>
            <p:ph sz="quarter" idx="17"/>
          </p:nvPr>
        </p:nvSpPr>
        <p:spPr>
          <a:xfrm>
            <a:off x="495300" y="1719072"/>
            <a:ext cx="5111495"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60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SD Fifty Fifty White">
    <p:spTree>
      <p:nvGrpSpPr>
        <p:cNvPr id="1" name=""/>
        <p:cNvGrpSpPr/>
        <p:nvPr/>
      </p:nvGrpSpPr>
      <p:grpSpPr>
        <a:xfrm>
          <a:off x="0" y="0"/>
          <a:ext cx="0" cy="0"/>
          <a:chOff x="0" y="0"/>
          <a:chExt cx="0" cy="0"/>
        </a:xfrm>
      </p:grpSpPr>
      <p:sp>
        <p:nvSpPr>
          <p:cNvPr id="13" name="Rectangle: Rounded Corners 19">
            <a:extLst>
              <a:ext uri="{FF2B5EF4-FFF2-40B4-BE49-F238E27FC236}">
                <a16:creationId xmlns:a16="http://schemas.microsoft.com/office/drawing/2014/main" id="{8427B8C3-00CD-DB49-A0BF-67BE30AD9206}"/>
              </a:ext>
            </a:extLst>
          </p:cNvPr>
          <p:cNvSpPr/>
          <p:nvPr userDrawn="1"/>
        </p:nvSpPr>
        <p:spPr bwMode="gray">
          <a:xfrm>
            <a:off x="6093390" y="-159655"/>
            <a:ext cx="6272784" cy="6519672"/>
          </a:xfrm>
          <a:prstGeom prst="roundRect">
            <a:avLst>
              <a:gd name="adj" fmla="val 1350"/>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icrosoft Sans Serif"/>
              <a:ea typeface="+mn-ea"/>
              <a:cs typeface="+mn-cs"/>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tx2"/>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tx2"/>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2" name="Footer Placeholder 2">
            <a:extLst>
              <a:ext uri="{FF2B5EF4-FFF2-40B4-BE49-F238E27FC236}">
                <a16:creationId xmlns:a16="http://schemas.microsoft.com/office/drawing/2014/main" id="{0CD5C0B0-7F8C-4A58-AD9D-772D90209742}"/>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3" name="Title 2">
            <a:extLst>
              <a:ext uri="{FF2B5EF4-FFF2-40B4-BE49-F238E27FC236}">
                <a16:creationId xmlns:a16="http://schemas.microsoft.com/office/drawing/2014/main" id="{076F65DF-84F6-42C7-8562-99CBDBFA5CC9}"/>
              </a:ext>
            </a:extLst>
          </p:cNvPr>
          <p:cNvSpPr>
            <a:spLocks noGrp="1"/>
          </p:cNvSpPr>
          <p:nvPr>
            <p:ph type="title"/>
          </p:nvPr>
        </p:nvSpPr>
        <p:spPr>
          <a:xfrm>
            <a:off x="495300" y="125645"/>
            <a:ext cx="5103876" cy="878959"/>
          </a:xfrm>
        </p:spPr>
        <p:txBody>
          <a:bodyPr>
            <a:spAutoFit/>
          </a:bodyPr>
          <a:lstStyle>
            <a:lvl1pPr>
              <a:defRPr>
                <a:solidFill>
                  <a:schemeClr val="tx2"/>
                </a:solidFill>
              </a:defRPr>
            </a:lvl1pPr>
          </a:lstStyle>
          <a:p>
            <a:r>
              <a:rPr lang="en-US"/>
              <a:t>Click to edit Master title style</a:t>
            </a:r>
          </a:p>
        </p:txBody>
      </p:sp>
      <p:sp>
        <p:nvSpPr>
          <p:cNvPr id="23" name="Subtitle">
            <a:extLst>
              <a:ext uri="{FF2B5EF4-FFF2-40B4-BE49-F238E27FC236}">
                <a16:creationId xmlns:a16="http://schemas.microsoft.com/office/drawing/2014/main" id="{34F73A9A-E297-486A-B570-0527FB1B4807}"/>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Text Placeholder 5">
            <a:extLst>
              <a:ext uri="{FF2B5EF4-FFF2-40B4-BE49-F238E27FC236}">
                <a16:creationId xmlns:a16="http://schemas.microsoft.com/office/drawing/2014/main" id="{100245D1-05D8-FA4A-82B9-661F4B47B008}"/>
              </a:ext>
            </a:extLst>
          </p:cNvPr>
          <p:cNvSpPr>
            <a:spLocks noGrp="1"/>
          </p:cNvSpPr>
          <p:nvPr>
            <p:ph type="body" sz="quarter" idx="15"/>
          </p:nvPr>
        </p:nvSpPr>
        <p:spPr bwMode="gray">
          <a:xfrm>
            <a:off x="6583680" y="1719072"/>
            <a:ext cx="5111496" cy="4270248"/>
          </a:xfrm>
          <a:prstGeom prst="rect">
            <a:avLst/>
          </a:prstGeom>
        </p:spPr>
        <p:txBody>
          <a:bodyPr/>
          <a:lstStyle>
            <a:lvl1pPr>
              <a:buClrTx/>
              <a:defRPr>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4">
            <a:extLst>
              <a:ext uri="{FF2B5EF4-FFF2-40B4-BE49-F238E27FC236}">
                <a16:creationId xmlns:a16="http://schemas.microsoft.com/office/drawing/2014/main" id="{E0B79BE6-91A0-FD43-99F8-8A2888FCA52B}"/>
              </a:ext>
            </a:extLst>
          </p:cNvPr>
          <p:cNvSpPr>
            <a:spLocks noGrp="1"/>
          </p:cNvSpPr>
          <p:nvPr>
            <p:ph sz="quarter" idx="17"/>
          </p:nvPr>
        </p:nvSpPr>
        <p:spPr>
          <a:xfrm>
            <a:off x="495300" y="1719072"/>
            <a:ext cx="5111495"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365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SD Fifty Fifty Nickel">
    <p:spTree>
      <p:nvGrpSpPr>
        <p:cNvPr id="1" name=""/>
        <p:cNvGrpSpPr/>
        <p:nvPr/>
      </p:nvGrpSpPr>
      <p:grpSpPr>
        <a:xfrm>
          <a:off x="0" y="0"/>
          <a:ext cx="0" cy="0"/>
          <a:chOff x="0" y="0"/>
          <a:chExt cx="0" cy="0"/>
        </a:xfrm>
      </p:grpSpPr>
      <p:sp>
        <p:nvSpPr>
          <p:cNvPr id="13" name="Rectangle: Rounded Corners 19">
            <a:extLst>
              <a:ext uri="{FF2B5EF4-FFF2-40B4-BE49-F238E27FC236}">
                <a16:creationId xmlns:a16="http://schemas.microsoft.com/office/drawing/2014/main" id="{8427B8C3-00CD-DB49-A0BF-67BE30AD9206}"/>
              </a:ext>
            </a:extLst>
          </p:cNvPr>
          <p:cNvSpPr/>
          <p:nvPr userDrawn="1"/>
        </p:nvSpPr>
        <p:spPr bwMode="gray">
          <a:xfrm>
            <a:off x="6093390" y="-159655"/>
            <a:ext cx="6272784" cy="6519672"/>
          </a:xfrm>
          <a:prstGeom prst="roundRect">
            <a:avLst>
              <a:gd name="adj" fmla="val 1350"/>
            </a:avLst>
          </a:prstGeom>
          <a:solidFill>
            <a:schemeClr val="accent6">
              <a:lumMod val="40000"/>
              <a:lumOff val="6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icrosoft Sans Serif"/>
              <a:ea typeface="+mn-ea"/>
              <a:cs typeface="+mn-cs"/>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tx2"/>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tx2"/>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2" name="Footer Placeholder 2">
            <a:extLst>
              <a:ext uri="{FF2B5EF4-FFF2-40B4-BE49-F238E27FC236}">
                <a16:creationId xmlns:a16="http://schemas.microsoft.com/office/drawing/2014/main" id="{0CD5C0B0-7F8C-4A58-AD9D-772D90209742}"/>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3" name="Title 2">
            <a:extLst>
              <a:ext uri="{FF2B5EF4-FFF2-40B4-BE49-F238E27FC236}">
                <a16:creationId xmlns:a16="http://schemas.microsoft.com/office/drawing/2014/main" id="{076F65DF-84F6-42C7-8562-99CBDBFA5CC9}"/>
              </a:ext>
            </a:extLst>
          </p:cNvPr>
          <p:cNvSpPr>
            <a:spLocks noGrp="1"/>
          </p:cNvSpPr>
          <p:nvPr>
            <p:ph type="title"/>
          </p:nvPr>
        </p:nvSpPr>
        <p:spPr>
          <a:xfrm>
            <a:off x="495300" y="125645"/>
            <a:ext cx="5103876" cy="878959"/>
          </a:xfrm>
        </p:spPr>
        <p:txBody>
          <a:bodyPr>
            <a:spAutoFit/>
          </a:bodyPr>
          <a:lstStyle>
            <a:lvl1pPr>
              <a:defRPr>
                <a:solidFill>
                  <a:schemeClr val="tx2"/>
                </a:solidFill>
              </a:defRPr>
            </a:lvl1pPr>
          </a:lstStyle>
          <a:p>
            <a:r>
              <a:rPr lang="en-US"/>
              <a:t>Click to edit Master title style</a:t>
            </a:r>
          </a:p>
        </p:txBody>
      </p:sp>
      <p:sp>
        <p:nvSpPr>
          <p:cNvPr id="23" name="Subtitle">
            <a:extLst>
              <a:ext uri="{FF2B5EF4-FFF2-40B4-BE49-F238E27FC236}">
                <a16:creationId xmlns:a16="http://schemas.microsoft.com/office/drawing/2014/main" id="{34F73A9A-E297-486A-B570-0527FB1B4807}"/>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Text Placeholder 5">
            <a:extLst>
              <a:ext uri="{FF2B5EF4-FFF2-40B4-BE49-F238E27FC236}">
                <a16:creationId xmlns:a16="http://schemas.microsoft.com/office/drawing/2014/main" id="{100245D1-05D8-FA4A-82B9-661F4B47B008}"/>
              </a:ext>
            </a:extLst>
          </p:cNvPr>
          <p:cNvSpPr>
            <a:spLocks noGrp="1"/>
          </p:cNvSpPr>
          <p:nvPr>
            <p:ph type="body" sz="quarter" idx="15"/>
          </p:nvPr>
        </p:nvSpPr>
        <p:spPr bwMode="gray">
          <a:xfrm>
            <a:off x="6583680" y="1719072"/>
            <a:ext cx="5111496" cy="4270248"/>
          </a:xfrm>
          <a:prstGeom prst="rect">
            <a:avLst/>
          </a:prstGeom>
        </p:spPr>
        <p:txBody>
          <a:bodyPr/>
          <a:lstStyle>
            <a:lvl1pPr>
              <a:buClrTx/>
              <a:defRPr>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4">
            <a:extLst>
              <a:ext uri="{FF2B5EF4-FFF2-40B4-BE49-F238E27FC236}">
                <a16:creationId xmlns:a16="http://schemas.microsoft.com/office/drawing/2014/main" id="{E0B79BE6-91A0-FD43-99F8-8A2888FCA52B}"/>
              </a:ext>
            </a:extLst>
          </p:cNvPr>
          <p:cNvSpPr>
            <a:spLocks noGrp="1"/>
          </p:cNvSpPr>
          <p:nvPr>
            <p:ph sz="quarter" idx="17"/>
          </p:nvPr>
        </p:nvSpPr>
        <p:spPr>
          <a:xfrm>
            <a:off x="495300" y="1719072"/>
            <a:ext cx="5111495"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200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SD Fifty Fifty Gun Metal">
    <p:spTree>
      <p:nvGrpSpPr>
        <p:cNvPr id="1" name=""/>
        <p:cNvGrpSpPr/>
        <p:nvPr/>
      </p:nvGrpSpPr>
      <p:grpSpPr>
        <a:xfrm>
          <a:off x="0" y="0"/>
          <a:ext cx="0" cy="0"/>
          <a:chOff x="0" y="0"/>
          <a:chExt cx="0" cy="0"/>
        </a:xfrm>
      </p:grpSpPr>
      <p:sp>
        <p:nvSpPr>
          <p:cNvPr id="21" name="Rectangle: Rounded Corners 19">
            <a:extLst>
              <a:ext uri="{FF2B5EF4-FFF2-40B4-BE49-F238E27FC236}">
                <a16:creationId xmlns:a16="http://schemas.microsoft.com/office/drawing/2014/main" id="{F87F1BE8-1C87-7140-8D96-5BAA105664DE}"/>
              </a:ext>
            </a:extLst>
          </p:cNvPr>
          <p:cNvSpPr/>
          <p:nvPr userDrawn="1"/>
        </p:nvSpPr>
        <p:spPr bwMode="gray">
          <a:xfrm>
            <a:off x="6093390" y="-159655"/>
            <a:ext cx="6272784" cy="6519672"/>
          </a:xfrm>
          <a:prstGeom prst="roundRect">
            <a:avLst>
              <a:gd name="adj" fmla="val 1350"/>
            </a:avLst>
          </a:prstGeom>
          <a:solidFill>
            <a:schemeClr val="accent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icrosoft Sans Serif"/>
              <a:ea typeface="+mn-ea"/>
              <a:cs typeface="+mn-cs"/>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2" name="Footer Placeholder 2">
            <a:extLst>
              <a:ext uri="{FF2B5EF4-FFF2-40B4-BE49-F238E27FC236}">
                <a16:creationId xmlns:a16="http://schemas.microsoft.com/office/drawing/2014/main" id="{237E9D5D-BCD7-4823-97DA-E83D827E739F}"/>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3" name="Title 2">
            <a:extLst>
              <a:ext uri="{FF2B5EF4-FFF2-40B4-BE49-F238E27FC236}">
                <a16:creationId xmlns:a16="http://schemas.microsoft.com/office/drawing/2014/main" id="{493F0D21-2521-45F0-85BA-BF9803A35F17}"/>
              </a:ext>
            </a:extLst>
          </p:cNvPr>
          <p:cNvSpPr>
            <a:spLocks noGrp="1"/>
          </p:cNvSpPr>
          <p:nvPr>
            <p:ph type="title"/>
          </p:nvPr>
        </p:nvSpPr>
        <p:spPr>
          <a:xfrm>
            <a:off x="495300" y="125645"/>
            <a:ext cx="5111495" cy="878959"/>
          </a:xfrm>
        </p:spPr>
        <p:txBody>
          <a:bodyPr>
            <a:spAutoFit/>
          </a:bodyPr>
          <a:lstStyle>
            <a:lvl1pPr>
              <a:defRPr>
                <a:solidFill>
                  <a:schemeClr val="tx2"/>
                </a:solidFill>
              </a:defRPr>
            </a:lvl1pPr>
          </a:lstStyle>
          <a:p>
            <a:r>
              <a:rPr lang="en-US"/>
              <a:t>Click to edit Master title style</a:t>
            </a:r>
          </a:p>
        </p:txBody>
      </p:sp>
      <p:sp>
        <p:nvSpPr>
          <p:cNvPr id="23" name="Subtitle">
            <a:extLst>
              <a:ext uri="{FF2B5EF4-FFF2-40B4-BE49-F238E27FC236}">
                <a16:creationId xmlns:a16="http://schemas.microsoft.com/office/drawing/2014/main" id="{B662BC0F-F076-4B55-B6A0-1AD9BE1E8237}"/>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5">
            <a:extLst>
              <a:ext uri="{FF2B5EF4-FFF2-40B4-BE49-F238E27FC236}">
                <a16:creationId xmlns:a16="http://schemas.microsoft.com/office/drawing/2014/main" id="{EB6F6D38-8378-8946-AE37-D76813BE4ED1}"/>
              </a:ext>
            </a:extLst>
          </p:cNvPr>
          <p:cNvSpPr>
            <a:spLocks noGrp="1"/>
          </p:cNvSpPr>
          <p:nvPr>
            <p:ph type="body" sz="quarter" idx="15"/>
          </p:nvPr>
        </p:nvSpPr>
        <p:spPr bwMode="gray">
          <a:xfrm>
            <a:off x="6583680" y="1719072"/>
            <a:ext cx="5111496" cy="4270248"/>
          </a:xfrm>
          <a:prstGeom prst="rect">
            <a:avLst/>
          </a:prstGeom>
        </p:spPr>
        <p:txBody>
          <a:bodyPr/>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D808691C-4519-914E-8F02-AF2542CE6739}"/>
              </a:ext>
            </a:extLst>
          </p:cNvPr>
          <p:cNvSpPr>
            <a:spLocks noGrp="1"/>
          </p:cNvSpPr>
          <p:nvPr>
            <p:ph sz="quarter" idx="17"/>
          </p:nvPr>
        </p:nvSpPr>
        <p:spPr>
          <a:xfrm>
            <a:off x="495300" y="1719072"/>
            <a:ext cx="5111495"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36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SD Fifty Fifty Midnight">
    <p:spTree>
      <p:nvGrpSpPr>
        <p:cNvPr id="1" name=""/>
        <p:cNvGrpSpPr/>
        <p:nvPr/>
      </p:nvGrpSpPr>
      <p:grpSpPr>
        <a:xfrm>
          <a:off x="0" y="0"/>
          <a:ext cx="0" cy="0"/>
          <a:chOff x="0" y="0"/>
          <a:chExt cx="0" cy="0"/>
        </a:xfrm>
      </p:grpSpPr>
      <p:sp>
        <p:nvSpPr>
          <p:cNvPr id="22" name="Rectangle: Rounded Corners 19">
            <a:extLst>
              <a:ext uri="{FF2B5EF4-FFF2-40B4-BE49-F238E27FC236}">
                <a16:creationId xmlns:a16="http://schemas.microsoft.com/office/drawing/2014/main" id="{93B00248-C527-3D45-83C9-6F26343EC0C4}"/>
              </a:ext>
            </a:extLst>
          </p:cNvPr>
          <p:cNvSpPr/>
          <p:nvPr userDrawn="1"/>
        </p:nvSpPr>
        <p:spPr bwMode="gray">
          <a:xfrm>
            <a:off x="6093390" y="-159655"/>
            <a:ext cx="6272784" cy="6519672"/>
          </a:xfrm>
          <a:prstGeom prst="roundRect">
            <a:avLst>
              <a:gd name="adj" fmla="val 1350"/>
            </a:avLst>
          </a:prstGeom>
          <a:solidFill>
            <a:schemeClr val="tx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icrosoft Sans Serif"/>
              <a:ea typeface="+mn-ea"/>
              <a:cs typeface="+mn-cs"/>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2" name="Footer Placeholder 2">
            <a:extLst>
              <a:ext uri="{FF2B5EF4-FFF2-40B4-BE49-F238E27FC236}">
                <a16:creationId xmlns:a16="http://schemas.microsoft.com/office/drawing/2014/main" id="{237E9D5D-BCD7-4823-97DA-E83D827E739F}"/>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3" name="Title 2">
            <a:extLst>
              <a:ext uri="{FF2B5EF4-FFF2-40B4-BE49-F238E27FC236}">
                <a16:creationId xmlns:a16="http://schemas.microsoft.com/office/drawing/2014/main" id="{CEBE69E7-5CB1-4371-A01F-1932CE10F613}"/>
              </a:ext>
            </a:extLst>
          </p:cNvPr>
          <p:cNvSpPr>
            <a:spLocks noGrp="1"/>
          </p:cNvSpPr>
          <p:nvPr>
            <p:ph type="title"/>
          </p:nvPr>
        </p:nvSpPr>
        <p:spPr>
          <a:xfrm>
            <a:off x="495300" y="125645"/>
            <a:ext cx="5111495" cy="878959"/>
          </a:xfrm>
        </p:spPr>
        <p:txBody>
          <a:bodyPr>
            <a:spAutoFit/>
          </a:bodyPr>
          <a:lstStyle>
            <a:lvl1pPr>
              <a:defRPr>
                <a:solidFill>
                  <a:schemeClr val="tx2"/>
                </a:solidFill>
              </a:defRPr>
            </a:lvl1pPr>
          </a:lstStyle>
          <a:p>
            <a:r>
              <a:rPr lang="en-US"/>
              <a:t>Click to edit Master title style</a:t>
            </a:r>
            <a:endParaRPr lang="en-US" dirty="0"/>
          </a:p>
        </p:txBody>
      </p:sp>
      <p:sp>
        <p:nvSpPr>
          <p:cNvPr id="21" name="Subtitle">
            <a:extLst>
              <a:ext uri="{FF2B5EF4-FFF2-40B4-BE49-F238E27FC236}">
                <a16:creationId xmlns:a16="http://schemas.microsoft.com/office/drawing/2014/main" id="{D4713C7C-41F3-44B5-934C-F4C6CC9F78AC}"/>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Text Placeholder 5">
            <a:extLst>
              <a:ext uri="{FF2B5EF4-FFF2-40B4-BE49-F238E27FC236}">
                <a16:creationId xmlns:a16="http://schemas.microsoft.com/office/drawing/2014/main" id="{CE187649-C2CF-3048-88B5-038E7AE26350}"/>
              </a:ext>
            </a:extLst>
          </p:cNvPr>
          <p:cNvSpPr>
            <a:spLocks noGrp="1"/>
          </p:cNvSpPr>
          <p:nvPr>
            <p:ph type="body" sz="quarter" idx="15"/>
          </p:nvPr>
        </p:nvSpPr>
        <p:spPr bwMode="gray">
          <a:xfrm>
            <a:off x="6583680" y="1719072"/>
            <a:ext cx="5111496" cy="4270248"/>
          </a:xfrm>
          <a:prstGeom prst="rect">
            <a:avLst/>
          </a:prstGeom>
        </p:spPr>
        <p:txBody>
          <a:bodyPr/>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82F18929-5BBB-5E40-B967-9F715090FFDF}"/>
              </a:ext>
            </a:extLst>
          </p:cNvPr>
          <p:cNvSpPr>
            <a:spLocks noGrp="1"/>
          </p:cNvSpPr>
          <p:nvPr>
            <p:ph sz="quarter" idx="17"/>
          </p:nvPr>
        </p:nvSpPr>
        <p:spPr>
          <a:xfrm>
            <a:off x="495300" y="1719072"/>
            <a:ext cx="5111495"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626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SD_Cutaway 1/3 Right Red">
    <p:spTree>
      <p:nvGrpSpPr>
        <p:cNvPr id="1" name=""/>
        <p:cNvGrpSpPr/>
        <p:nvPr/>
      </p:nvGrpSpPr>
      <p:grpSpPr>
        <a:xfrm>
          <a:off x="0" y="0"/>
          <a:ext cx="0" cy="0"/>
          <a:chOff x="0" y="0"/>
          <a:chExt cx="0" cy="0"/>
        </a:xfrm>
      </p:grpSpPr>
      <p:sp>
        <p:nvSpPr>
          <p:cNvPr id="14" name="Rectangle: Rounded Corners 18">
            <a:extLst>
              <a:ext uri="{FF2B5EF4-FFF2-40B4-BE49-F238E27FC236}">
                <a16:creationId xmlns:a16="http://schemas.microsoft.com/office/drawing/2014/main" id="{B140C577-27DD-4548-9339-2D1F327E54F9}"/>
              </a:ext>
            </a:extLst>
          </p:cNvPr>
          <p:cNvSpPr/>
          <p:nvPr userDrawn="1"/>
        </p:nvSpPr>
        <p:spPr bwMode="gray">
          <a:xfrm>
            <a:off x="8460293" y="-139701"/>
            <a:ext cx="3871407" cy="6499717"/>
          </a:xfrm>
          <a:prstGeom prst="roundRect">
            <a:avLst>
              <a:gd name="adj" fmla="val 1715"/>
            </a:avLst>
          </a:prstGeom>
          <a:solidFill>
            <a:schemeClr val="bg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495300" y="565125"/>
            <a:ext cx="6426200" cy="439479"/>
          </a:xfrm>
        </p:spPr>
        <p:txBody>
          <a:bodyPr/>
          <a:lstStyle>
            <a:lvl1pPr>
              <a:defRPr>
                <a:solidFill>
                  <a:schemeClr val="tx2"/>
                </a:solidFill>
              </a:defRPr>
            </a:lvl1pPr>
          </a:lstStyle>
          <a:p>
            <a:r>
              <a:rPr lang="en-US"/>
              <a:t>Click to edit Master title style</a:t>
            </a:r>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ext Placeholder 2">
            <a:extLst>
              <a:ext uri="{FF2B5EF4-FFF2-40B4-BE49-F238E27FC236}">
                <a16:creationId xmlns:a16="http://schemas.microsoft.com/office/drawing/2014/main" id="{4356B5D2-CD05-40B9-A218-4AB869EE2A47}"/>
              </a:ext>
            </a:extLst>
          </p:cNvPr>
          <p:cNvSpPr>
            <a:spLocks noGrp="1"/>
          </p:cNvSpPr>
          <p:nvPr>
            <p:ph type="body" sz="quarter" idx="17"/>
          </p:nvPr>
        </p:nvSpPr>
        <p:spPr>
          <a:xfrm>
            <a:off x="8829674" y="2058988"/>
            <a:ext cx="2867026" cy="41116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543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SD_Cutaway 1/3 Right White">
    <p:spTree>
      <p:nvGrpSpPr>
        <p:cNvPr id="1" name=""/>
        <p:cNvGrpSpPr/>
        <p:nvPr/>
      </p:nvGrpSpPr>
      <p:grpSpPr>
        <a:xfrm>
          <a:off x="0" y="0"/>
          <a:ext cx="0" cy="0"/>
          <a:chOff x="0" y="0"/>
          <a:chExt cx="0" cy="0"/>
        </a:xfrm>
      </p:grpSpPr>
      <p:sp>
        <p:nvSpPr>
          <p:cNvPr id="14" name="Rectangle: Rounded Corners 18">
            <a:extLst>
              <a:ext uri="{FF2B5EF4-FFF2-40B4-BE49-F238E27FC236}">
                <a16:creationId xmlns:a16="http://schemas.microsoft.com/office/drawing/2014/main" id="{B140C577-27DD-4548-9339-2D1F327E54F9}"/>
              </a:ext>
            </a:extLst>
          </p:cNvPr>
          <p:cNvSpPr/>
          <p:nvPr userDrawn="1"/>
        </p:nvSpPr>
        <p:spPr bwMode="gray">
          <a:xfrm>
            <a:off x="8460293" y="-139701"/>
            <a:ext cx="3871407" cy="6499717"/>
          </a:xfrm>
          <a:prstGeom prst="roundRect">
            <a:avLst>
              <a:gd name="adj" fmla="val 1715"/>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495300" y="565125"/>
            <a:ext cx="6426200" cy="439479"/>
          </a:xfrm>
        </p:spPr>
        <p:txBody>
          <a:bodyPr/>
          <a:lstStyle>
            <a:lvl1pPr>
              <a:defRPr>
                <a:solidFill>
                  <a:schemeClr val="tx2"/>
                </a:solidFill>
              </a:defRPr>
            </a:lvl1pPr>
          </a:lstStyle>
          <a:p>
            <a:r>
              <a:rPr lang="en-US"/>
              <a:t>Click to edit Master title style</a:t>
            </a:r>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ext Placeholder 2">
            <a:extLst>
              <a:ext uri="{FF2B5EF4-FFF2-40B4-BE49-F238E27FC236}">
                <a16:creationId xmlns:a16="http://schemas.microsoft.com/office/drawing/2014/main" id="{4356B5D2-CD05-40B9-A218-4AB869EE2A47}"/>
              </a:ext>
            </a:extLst>
          </p:cNvPr>
          <p:cNvSpPr>
            <a:spLocks noGrp="1"/>
          </p:cNvSpPr>
          <p:nvPr>
            <p:ph type="body" sz="quarter" idx="17"/>
          </p:nvPr>
        </p:nvSpPr>
        <p:spPr>
          <a:xfrm>
            <a:off x="8829674" y="2058988"/>
            <a:ext cx="2867026" cy="4111626"/>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166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2 Light Blue">
    <p:bg>
      <p:bgPr>
        <a:solidFill>
          <a:srgbClr val="FFFFFF"/>
        </a:solidFill>
        <a:effectLst/>
      </p:bgPr>
    </p:bg>
    <p:spTree>
      <p:nvGrpSpPr>
        <p:cNvPr id="1" name=""/>
        <p:cNvGrpSpPr/>
        <p:nvPr/>
      </p:nvGrpSpPr>
      <p:grpSpPr>
        <a:xfrm>
          <a:off x="0" y="0"/>
          <a:ext cx="0" cy="0"/>
          <a:chOff x="0" y="0"/>
          <a:chExt cx="0" cy="0"/>
        </a:xfrm>
      </p:grpSpPr>
      <p:sp>
        <p:nvSpPr>
          <p:cNvPr id="5" name="Content Placeholder 18">
            <a:extLst>
              <a:ext uri="{FF2B5EF4-FFF2-40B4-BE49-F238E27FC236}">
                <a16:creationId xmlns:a16="http://schemas.microsoft.com/office/drawing/2014/main" id="{1FA56E7C-9A24-EF4A-8429-C017F6CEC55A}"/>
              </a:ext>
            </a:extLst>
          </p:cNvPr>
          <p:cNvSpPr>
            <a:spLocks noGrp="1"/>
          </p:cNvSpPr>
          <p:nvPr>
            <p:ph sz="quarter" idx="10"/>
          </p:nvPr>
        </p:nvSpPr>
        <p:spPr>
          <a:xfrm>
            <a:off x="1833336" y="1015156"/>
            <a:ext cx="9148989" cy="5339923"/>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10" name="Rectangle: Single Corner Rounded 55">
            <a:extLst>
              <a:ext uri="{FF2B5EF4-FFF2-40B4-BE49-F238E27FC236}">
                <a16:creationId xmlns:a16="http://schemas.microsoft.com/office/drawing/2014/main" id="{25752157-1EA1-4DF8-91CB-5D026545D080}"/>
              </a:ext>
            </a:extLst>
          </p:cNvPr>
          <p:cNvSpPr/>
          <p:nvPr userDrawn="1"/>
        </p:nvSpPr>
        <p:spPr bwMode="gray">
          <a:xfrm>
            <a:off x="-114299" y="-127002"/>
            <a:ext cx="973370" cy="6482082"/>
          </a:xfrm>
          <a:prstGeom prst="roundRect">
            <a:avLst>
              <a:gd name="adj" fmla="val 8455"/>
            </a:avLst>
          </a:prstGeom>
          <a:solidFill>
            <a:schemeClr val="accent2"/>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6" name="Title 2">
            <a:extLst>
              <a:ext uri="{FF2B5EF4-FFF2-40B4-BE49-F238E27FC236}">
                <a16:creationId xmlns:a16="http://schemas.microsoft.com/office/drawing/2014/main" id="{E6A99A0D-7419-3B40-AD42-8DB8315648F3}"/>
              </a:ext>
            </a:extLst>
          </p:cNvPr>
          <p:cNvSpPr>
            <a:spLocks noGrp="1"/>
          </p:cNvSpPr>
          <p:nvPr>
            <p:ph type="title"/>
          </p:nvPr>
        </p:nvSpPr>
        <p:spPr>
          <a:xfrm rot="5400000">
            <a:off x="-2472981" y="3007719"/>
            <a:ext cx="5682803" cy="361959"/>
          </a:xfrm>
        </p:spPr>
        <p:txBody>
          <a:bodyPr wrap="square">
            <a:spAutoFit/>
          </a:bodyPr>
          <a:lstStyle>
            <a:lvl1pP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37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SD_Cutaway 1/3 Right Nickel">
    <p:spTree>
      <p:nvGrpSpPr>
        <p:cNvPr id="1" name=""/>
        <p:cNvGrpSpPr/>
        <p:nvPr/>
      </p:nvGrpSpPr>
      <p:grpSpPr>
        <a:xfrm>
          <a:off x="0" y="0"/>
          <a:ext cx="0" cy="0"/>
          <a:chOff x="0" y="0"/>
          <a:chExt cx="0" cy="0"/>
        </a:xfrm>
      </p:grpSpPr>
      <p:sp>
        <p:nvSpPr>
          <p:cNvPr id="14" name="Rectangle: Rounded Corners 18">
            <a:extLst>
              <a:ext uri="{FF2B5EF4-FFF2-40B4-BE49-F238E27FC236}">
                <a16:creationId xmlns:a16="http://schemas.microsoft.com/office/drawing/2014/main" id="{B140C577-27DD-4548-9339-2D1F327E54F9}"/>
              </a:ext>
            </a:extLst>
          </p:cNvPr>
          <p:cNvSpPr/>
          <p:nvPr userDrawn="1"/>
        </p:nvSpPr>
        <p:spPr bwMode="gray">
          <a:xfrm>
            <a:off x="8460293" y="-139701"/>
            <a:ext cx="3871407" cy="6499717"/>
          </a:xfrm>
          <a:prstGeom prst="roundRect">
            <a:avLst>
              <a:gd name="adj" fmla="val 1715"/>
            </a:avLst>
          </a:prstGeom>
          <a:solidFill>
            <a:schemeClr val="accent6">
              <a:lumMod val="40000"/>
              <a:lumOff val="6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495300" y="565125"/>
            <a:ext cx="6426200" cy="439479"/>
          </a:xfrm>
        </p:spPr>
        <p:txBody>
          <a:bodyPr/>
          <a:lstStyle>
            <a:lvl1pPr>
              <a:defRPr>
                <a:solidFill>
                  <a:schemeClr val="tx2"/>
                </a:solidFill>
              </a:defRPr>
            </a:lvl1pPr>
          </a:lstStyle>
          <a:p>
            <a:r>
              <a:rPr lang="en-US"/>
              <a:t>Click to edit Master title style</a:t>
            </a:r>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ext Placeholder 2">
            <a:extLst>
              <a:ext uri="{FF2B5EF4-FFF2-40B4-BE49-F238E27FC236}">
                <a16:creationId xmlns:a16="http://schemas.microsoft.com/office/drawing/2014/main" id="{4356B5D2-CD05-40B9-A218-4AB869EE2A47}"/>
              </a:ext>
            </a:extLst>
          </p:cNvPr>
          <p:cNvSpPr>
            <a:spLocks noGrp="1"/>
          </p:cNvSpPr>
          <p:nvPr>
            <p:ph type="body" sz="quarter" idx="17"/>
          </p:nvPr>
        </p:nvSpPr>
        <p:spPr>
          <a:xfrm>
            <a:off x="8829674" y="2058988"/>
            <a:ext cx="2867026" cy="4111626"/>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71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SD_Cutaway 1/3 Right Gun Metal">
    <p:spTree>
      <p:nvGrpSpPr>
        <p:cNvPr id="1" name=""/>
        <p:cNvGrpSpPr/>
        <p:nvPr/>
      </p:nvGrpSpPr>
      <p:grpSpPr>
        <a:xfrm>
          <a:off x="0" y="0"/>
          <a:ext cx="0" cy="0"/>
          <a:chOff x="0" y="0"/>
          <a:chExt cx="0" cy="0"/>
        </a:xfrm>
      </p:grpSpPr>
      <p:sp>
        <p:nvSpPr>
          <p:cNvPr id="9" name="Rectangle: Rounded Corners 18">
            <a:extLst>
              <a:ext uri="{FF2B5EF4-FFF2-40B4-BE49-F238E27FC236}">
                <a16:creationId xmlns:a16="http://schemas.microsoft.com/office/drawing/2014/main" id="{4D80D427-68E5-9F42-B2B3-61C71D73B8B7}"/>
              </a:ext>
            </a:extLst>
          </p:cNvPr>
          <p:cNvSpPr/>
          <p:nvPr userDrawn="1"/>
        </p:nvSpPr>
        <p:spPr bwMode="gray">
          <a:xfrm>
            <a:off x="8460293" y="-139701"/>
            <a:ext cx="3871407" cy="6499717"/>
          </a:xfrm>
          <a:prstGeom prst="roundRect">
            <a:avLst>
              <a:gd name="adj" fmla="val 1715"/>
            </a:avLst>
          </a:prstGeom>
          <a:solidFill>
            <a:schemeClr val="accent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495300" y="565125"/>
            <a:ext cx="6426200" cy="439479"/>
          </a:xfrm>
        </p:spPr>
        <p:txBody>
          <a:bodyPr/>
          <a:lstStyle>
            <a:lvl1pPr>
              <a:defRPr>
                <a:solidFill>
                  <a:schemeClr val="tx2"/>
                </a:solidFill>
              </a:defRPr>
            </a:lvl1pPr>
          </a:lstStyle>
          <a:p>
            <a:r>
              <a:rPr lang="en-US"/>
              <a:t>Click to edit Master title style</a:t>
            </a:r>
          </a:p>
        </p:txBody>
      </p:sp>
      <p:sp>
        <p:nvSpPr>
          <p:cNvPr id="8" name="Text Placeholder 2">
            <a:extLst>
              <a:ext uri="{FF2B5EF4-FFF2-40B4-BE49-F238E27FC236}">
                <a16:creationId xmlns:a16="http://schemas.microsoft.com/office/drawing/2014/main" id="{6509945B-0089-450C-B2CD-0E4FBC97B735}"/>
              </a:ext>
            </a:extLst>
          </p:cNvPr>
          <p:cNvSpPr>
            <a:spLocks noGrp="1"/>
          </p:cNvSpPr>
          <p:nvPr>
            <p:ph type="body" sz="quarter" idx="17"/>
          </p:nvPr>
        </p:nvSpPr>
        <p:spPr>
          <a:xfrm>
            <a:off x="8829674" y="2058988"/>
            <a:ext cx="2867026" cy="41116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ubtitle">
            <a:extLst>
              <a:ext uri="{FF2B5EF4-FFF2-40B4-BE49-F238E27FC236}">
                <a16:creationId xmlns:a16="http://schemas.microsoft.com/office/drawing/2014/main" id="{0EB14AB7-C8B4-422F-A4E4-26D7174B5D21}"/>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2264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SD_Cutaway 1/3 Right Midnight">
    <p:spTree>
      <p:nvGrpSpPr>
        <p:cNvPr id="1" name=""/>
        <p:cNvGrpSpPr/>
        <p:nvPr/>
      </p:nvGrpSpPr>
      <p:grpSpPr>
        <a:xfrm>
          <a:off x="0" y="0"/>
          <a:ext cx="0" cy="0"/>
          <a:chOff x="0" y="0"/>
          <a:chExt cx="0" cy="0"/>
        </a:xfrm>
      </p:grpSpPr>
      <p:sp>
        <p:nvSpPr>
          <p:cNvPr id="14" name="Rectangle: Rounded Corners 18">
            <a:extLst>
              <a:ext uri="{FF2B5EF4-FFF2-40B4-BE49-F238E27FC236}">
                <a16:creationId xmlns:a16="http://schemas.microsoft.com/office/drawing/2014/main" id="{896A7325-403F-0A42-A6FF-B47615E6303B}"/>
              </a:ext>
            </a:extLst>
          </p:cNvPr>
          <p:cNvSpPr/>
          <p:nvPr userDrawn="1"/>
        </p:nvSpPr>
        <p:spPr bwMode="gray">
          <a:xfrm>
            <a:off x="8460293" y="-139701"/>
            <a:ext cx="3871407" cy="6499717"/>
          </a:xfrm>
          <a:prstGeom prst="roundRect">
            <a:avLst>
              <a:gd name="adj" fmla="val 1715"/>
            </a:avLst>
          </a:prstGeom>
          <a:solidFill>
            <a:schemeClr val="tx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495300" y="565125"/>
            <a:ext cx="6426200" cy="439479"/>
          </a:xfrm>
        </p:spPr>
        <p:txBody>
          <a:bodyPr/>
          <a:lstStyle>
            <a:lvl1pPr>
              <a:defRPr>
                <a:solidFill>
                  <a:schemeClr val="tx2"/>
                </a:solidFill>
              </a:defRPr>
            </a:lvl1pPr>
          </a:lstStyle>
          <a:p>
            <a:r>
              <a:rPr lang="en-US"/>
              <a:t>Click to edit Master title style</a:t>
            </a:r>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ext Placeholder 2">
            <a:extLst>
              <a:ext uri="{FF2B5EF4-FFF2-40B4-BE49-F238E27FC236}">
                <a16:creationId xmlns:a16="http://schemas.microsoft.com/office/drawing/2014/main" id="{470BE114-8BEC-41B2-BDBA-3BB922CC597F}"/>
              </a:ext>
            </a:extLst>
          </p:cNvPr>
          <p:cNvSpPr>
            <a:spLocks noGrp="1"/>
          </p:cNvSpPr>
          <p:nvPr>
            <p:ph type="body" sz="quarter" idx="17"/>
          </p:nvPr>
        </p:nvSpPr>
        <p:spPr>
          <a:xfrm>
            <a:off x="8829674" y="2058988"/>
            <a:ext cx="2867026" cy="41116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699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SD_Full Image, Title Right">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9069388" y="2557766"/>
            <a:ext cx="2627314" cy="1657338"/>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F2F733F4-FDC8-4D30-B7CF-F12D90AFBE39}"/>
              </a:ext>
            </a:extLst>
          </p:cNvPr>
          <p:cNvSpPr>
            <a:spLocks noGrp="1"/>
          </p:cNvSpPr>
          <p:nvPr>
            <p:ph type="title"/>
          </p:nvPr>
        </p:nvSpPr>
        <p:spPr bwMode="gray">
          <a:xfrm>
            <a:off x="9074292" y="1649323"/>
            <a:ext cx="2627313"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7" name="Footer Placeholder 2">
            <a:extLst>
              <a:ext uri="{FF2B5EF4-FFF2-40B4-BE49-F238E27FC236}">
                <a16:creationId xmlns:a16="http://schemas.microsoft.com/office/drawing/2014/main" id="{3D22F37A-B6B9-9C47-B70D-23AE6BE4CB02}"/>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9" name="TextBox 8">
            <a:extLst>
              <a:ext uri="{FF2B5EF4-FFF2-40B4-BE49-F238E27FC236}">
                <a16:creationId xmlns:a16="http://schemas.microsoft.com/office/drawing/2014/main" id="{C6B6FB58-AA0E-DC15-AACC-6F08F21FD312}"/>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28806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SD_Full Image, Title Left">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2608263" cy="1657338"/>
          </a:xfrm>
          <a:prstGeom prst="rect">
            <a:avLst/>
          </a:prstGeom>
        </p:spPr>
        <p:txBody>
          <a:bodyPr anchor="t">
            <a:normAutofit/>
          </a:bodyPr>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C5D6C4BB-10B8-48B1-8A75-CB4C3C072DD2}"/>
              </a:ext>
            </a:extLst>
          </p:cNvPr>
          <p:cNvSpPr>
            <a:spLocks noGrp="1"/>
          </p:cNvSpPr>
          <p:nvPr>
            <p:ph type="ftr" sz="quarter" idx="16"/>
          </p:nvPr>
        </p:nvSpPr>
        <p:spPr>
          <a:xfrm>
            <a:off x="495300" y="6532895"/>
            <a:ext cx="260826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pPr>
              <a:defRPr/>
            </a:pPr>
            <a:endParaRPr lang="en-US" dirty="0"/>
          </a:p>
        </p:txBody>
      </p:sp>
      <p:sp>
        <p:nvSpPr>
          <p:cNvPr id="2" name="Title 1">
            <a:extLst>
              <a:ext uri="{FF2B5EF4-FFF2-40B4-BE49-F238E27FC236}">
                <a16:creationId xmlns:a16="http://schemas.microsoft.com/office/drawing/2014/main" id="{32122FCF-2444-4089-9E65-51687ED4C279}"/>
              </a:ext>
            </a:extLst>
          </p:cNvPr>
          <p:cNvSpPr>
            <a:spLocks noGrp="1"/>
          </p:cNvSpPr>
          <p:nvPr>
            <p:ph type="title"/>
          </p:nvPr>
        </p:nvSpPr>
        <p:spPr>
          <a:xfrm>
            <a:off x="495300" y="3835007"/>
            <a:ext cx="2608262"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F688A1DC-6E2A-57AD-266E-351F71C2D9E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8323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SD_Full Image with Titl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pPr>
              <a:defRPr/>
            </a:pPr>
            <a:endParaRPr lang="en-US" dirty="0"/>
          </a:p>
        </p:txBody>
      </p:sp>
      <p:sp>
        <p:nvSpPr>
          <p:cNvPr id="5" name="Title 3">
            <a:extLst>
              <a:ext uri="{FF2B5EF4-FFF2-40B4-BE49-F238E27FC236}">
                <a16:creationId xmlns:a16="http://schemas.microsoft.com/office/drawing/2014/main" id="{FD4297B3-BF9D-4941-8E72-F600F3133AED}"/>
              </a:ext>
            </a:extLst>
          </p:cNvPr>
          <p:cNvSpPr>
            <a:spLocks noGrp="1"/>
          </p:cNvSpPr>
          <p:nvPr>
            <p:ph type="title"/>
          </p:nvPr>
        </p:nvSpPr>
        <p:spPr>
          <a:xfrm>
            <a:off x="495300" y="549415"/>
            <a:ext cx="11187112" cy="455189"/>
          </a:xfrm>
        </p:spPr>
        <p:txBody>
          <a:bodyPr/>
          <a:lstStyle>
            <a:lvl1pPr>
              <a:defRPr>
                <a:solidFill>
                  <a:schemeClr val="bg1"/>
                </a:solidFill>
              </a:defRPr>
            </a:lvl1pPr>
          </a:lstStyle>
          <a:p>
            <a:r>
              <a:rPr lang="en-US"/>
              <a:t>Click to edit Master title style</a:t>
            </a:r>
          </a:p>
        </p:txBody>
      </p:sp>
      <p:sp>
        <p:nvSpPr>
          <p:cNvPr id="6" name="Subtitle">
            <a:extLst>
              <a:ext uri="{FF2B5EF4-FFF2-40B4-BE49-F238E27FC236}">
                <a16:creationId xmlns:a16="http://schemas.microsoft.com/office/drawing/2014/main" id="{D3929FBC-1F16-4E08-85F8-A3FA3A68AE87}"/>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bg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Box 8">
            <a:extLst>
              <a:ext uri="{FF2B5EF4-FFF2-40B4-BE49-F238E27FC236}">
                <a16:creationId xmlns:a16="http://schemas.microsoft.com/office/drawing/2014/main" id="{02FB666D-3907-0AF7-AF5D-C7344D39F197}"/>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22330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SD_Fu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pPr>
              <a:defRPr/>
            </a:pPr>
            <a:endParaRPr lang="en-US" dirty="0"/>
          </a:p>
        </p:txBody>
      </p:sp>
      <p:sp>
        <p:nvSpPr>
          <p:cNvPr id="5" name="TextBox 4">
            <a:extLst>
              <a:ext uri="{FF2B5EF4-FFF2-40B4-BE49-F238E27FC236}">
                <a16:creationId xmlns:a16="http://schemas.microsoft.com/office/drawing/2014/main" id="{69EC8DBE-004F-FE4A-8441-FB8D26CB0297}"/>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30165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SD Full Image with Takeaway_Blu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bg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bg1"/>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6E88897A-387B-264D-9522-9C3B1FF1F3A4}"/>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bg1"/>
                </a:solidFill>
              </a:rPr>
              <a:t>Confidential – Qualcomm Technologies, Inc. and/or its affiliated companies – May Contain Trade Secrets</a:t>
            </a:r>
          </a:p>
        </p:txBody>
      </p:sp>
    </p:spTree>
    <p:extLst>
      <p:ext uri="{BB962C8B-B14F-4D97-AF65-F5344CB8AC3E}">
        <p14:creationId xmlns:p14="http://schemas.microsoft.com/office/powerpoint/2010/main" val="123972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SD Full Image with Takeaway_Whit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BD3313CA-8613-B249-821B-0584EDEB883A}"/>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88441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SD Full Image with Takeaway_Nickel">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accent6">
              <a:lumMod val="40000"/>
              <a:lumOff val="6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6">
                    <a:lumMod val="75000"/>
                  </a:schemeClr>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AD2B00E6-D523-6C40-8C3C-EA1A6C03A58C}"/>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89943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2 Teal">
    <p:bg>
      <p:bgPr>
        <a:solidFill>
          <a:srgbClr val="FFFFFF"/>
        </a:solidFill>
        <a:effectLst/>
      </p:bgPr>
    </p:bg>
    <p:spTree>
      <p:nvGrpSpPr>
        <p:cNvPr id="1" name=""/>
        <p:cNvGrpSpPr/>
        <p:nvPr/>
      </p:nvGrpSpPr>
      <p:grpSpPr>
        <a:xfrm>
          <a:off x="0" y="0"/>
          <a:ext cx="0" cy="0"/>
          <a:chOff x="0" y="0"/>
          <a:chExt cx="0" cy="0"/>
        </a:xfrm>
      </p:grpSpPr>
      <p:sp>
        <p:nvSpPr>
          <p:cNvPr id="7" name="Rectangle: Single Corner Rounded 55">
            <a:extLst>
              <a:ext uri="{FF2B5EF4-FFF2-40B4-BE49-F238E27FC236}">
                <a16:creationId xmlns:a16="http://schemas.microsoft.com/office/drawing/2014/main" id="{28EAFDF8-F6CD-4BA2-A44B-DABABBBF97B2}"/>
              </a:ext>
            </a:extLst>
          </p:cNvPr>
          <p:cNvSpPr/>
          <p:nvPr userDrawn="1"/>
        </p:nvSpPr>
        <p:spPr bwMode="gray">
          <a:xfrm>
            <a:off x="-114299" y="-127002"/>
            <a:ext cx="973370" cy="6482082"/>
          </a:xfrm>
          <a:prstGeom prst="roundRect">
            <a:avLst>
              <a:gd name="adj" fmla="val 8455"/>
            </a:avLst>
          </a:prstGeom>
          <a:solidFill>
            <a:schemeClr val="accent3"/>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5" name="Content Placeholder 18">
            <a:extLst>
              <a:ext uri="{FF2B5EF4-FFF2-40B4-BE49-F238E27FC236}">
                <a16:creationId xmlns:a16="http://schemas.microsoft.com/office/drawing/2014/main" id="{623156BE-0D93-9947-9E1E-B9F92F0B4E09}"/>
              </a:ext>
            </a:extLst>
          </p:cNvPr>
          <p:cNvSpPr>
            <a:spLocks noGrp="1"/>
          </p:cNvSpPr>
          <p:nvPr>
            <p:ph sz="quarter" idx="10"/>
          </p:nvPr>
        </p:nvSpPr>
        <p:spPr>
          <a:xfrm>
            <a:off x="1833336" y="1015156"/>
            <a:ext cx="9148989" cy="5339923"/>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6" name="Title 2">
            <a:extLst>
              <a:ext uri="{FF2B5EF4-FFF2-40B4-BE49-F238E27FC236}">
                <a16:creationId xmlns:a16="http://schemas.microsoft.com/office/drawing/2014/main" id="{4814C958-3B5D-F445-81E0-FF1F179CDCCA}"/>
              </a:ext>
            </a:extLst>
          </p:cNvPr>
          <p:cNvSpPr>
            <a:spLocks noGrp="1"/>
          </p:cNvSpPr>
          <p:nvPr>
            <p:ph type="title"/>
          </p:nvPr>
        </p:nvSpPr>
        <p:spPr>
          <a:xfrm rot="5400000">
            <a:off x="-2472981" y="3007719"/>
            <a:ext cx="5682803" cy="361959"/>
          </a:xfrm>
        </p:spPr>
        <p:txBody>
          <a:bodyPr wrap="square">
            <a:spAutoFit/>
          </a:bodyPr>
          <a:lstStyle>
            <a:lvl1pP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9675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SD Full Image with Takeaway_Gunmetal">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accent5"/>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5E00948D-7B2D-714B-8E6D-4A37ADA6CC92}"/>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76433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SD Full Image with Takeaway_Midnight">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0DE5A83F-9153-3C44-8957-2EC27B94572D}"/>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72651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SD Showcase Circle Dar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A86694-1ECC-42EC-BE07-600F1C0BC62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5" y="858"/>
            <a:ext cx="12188951" cy="6856285"/>
          </a:xfrm>
          <a:prstGeom prst="rect">
            <a:avLst/>
          </a:prstGeom>
        </p:spPr>
      </p:pic>
      <p:sp>
        <p:nvSpPr>
          <p:cNvPr id="3" name="Footer Placeholder 2">
            <a:extLst>
              <a:ext uri="{FF2B5EF4-FFF2-40B4-BE49-F238E27FC236}">
                <a16:creationId xmlns:a16="http://schemas.microsoft.com/office/drawing/2014/main" id="{D42A5ED1-711E-4714-9364-FF2967BF1063}"/>
              </a:ext>
            </a:extLst>
          </p:cNvPr>
          <p:cNvSpPr>
            <a:spLocks noGrp="1"/>
          </p:cNvSpPr>
          <p:nvPr>
            <p:ph type="ftr" sz="quarter" idx="10"/>
          </p:nvPr>
        </p:nvSpPr>
        <p:spPr/>
        <p:txBody>
          <a:bodyPr/>
          <a:lstStyle>
            <a:lvl1pPr>
              <a:defRPr>
                <a:solidFill>
                  <a:schemeClr val="accent5">
                    <a:lumMod val="40000"/>
                    <a:lumOff val="60000"/>
                  </a:schemeClr>
                </a:solidFill>
              </a:defRPr>
            </a:lvl1pPr>
          </a:lstStyle>
          <a:p>
            <a:endParaRPr lang="en-US" dirty="0"/>
          </a:p>
        </p:txBody>
      </p:sp>
      <p:sp>
        <p:nvSpPr>
          <p:cNvPr id="5" name="Text Placeholder 4">
            <a:extLst>
              <a:ext uri="{FF2B5EF4-FFF2-40B4-BE49-F238E27FC236}">
                <a16:creationId xmlns:a16="http://schemas.microsoft.com/office/drawing/2014/main" id="{4AB9CF9E-9175-450B-AB3E-7D31F994FD23}"/>
              </a:ext>
            </a:extLst>
          </p:cNvPr>
          <p:cNvSpPr>
            <a:spLocks noGrp="1"/>
          </p:cNvSpPr>
          <p:nvPr>
            <p:ph type="body" sz="quarter" idx="23" hasCustomPrompt="1"/>
          </p:nvPr>
        </p:nvSpPr>
        <p:spPr>
          <a:xfrm>
            <a:off x="2409371" y="416471"/>
            <a:ext cx="7373258" cy="997706"/>
          </a:xfrm>
        </p:spPr>
        <p:txBody>
          <a:bodyPr anchor="b"/>
          <a:lstStyle>
            <a:lvl1pPr marL="0" indent="0" algn="ctr">
              <a:lnSpc>
                <a:spcPct val="95000"/>
              </a:lnSpc>
              <a:buNone/>
              <a:defRPr lang="en-US" sz="2800" b="0" kern="1200" spc="30" baseline="0" dirty="0">
                <a:solidFill>
                  <a:schemeClr val="bg1"/>
                </a:solidFill>
                <a:latin typeface="+mj-lt"/>
                <a:ea typeface="+mj-ea"/>
                <a:cs typeface="+mj-cs"/>
              </a:defRPr>
            </a:lvl1pPr>
            <a:lvl2pPr>
              <a:defRPr lang="en-US" sz="1800" kern="1200" baseline="0" dirty="0" smtClean="0">
                <a:solidFill>
                  <a:schemeClr val="tx1"/>
                </a:solidFill>
                <a:latin typeface="+mn-lt"/>
                <a:ea typeface="+mn-ea"/>
                <a:cs typeface="+mn-cs"/>
              </a:defRPr>
            </a:lvl2pPr>
            <a:lvl3pPr>
              <a:defRPr lang="en-US" sz="1800" kern="1200" baseline="0" dirty="0" smtClean="0">
                <a:solidFill>
                  <a:schemeClr val="tx1"/>
                </a:solidFill>
                <a:latin typeface="+mn-lt"/>
                <a:ea typeface="+mn-ea"/>
                <a:cs typeface="+mn-cs"/>
              </a:defRPr>
            </a:lvl3pPr>
            <a:lvl4pPr>
              <a:defRPr lang="en-US" sz="1800" kern="1200" baseline="0" dirty="0" smtClean="0">
                <a:solidFill>
                  <a:schemeClr val="tx1"/>
                </a:solidFill>
                <a:latin typeface="+mn-lt"/>
                <a:ea typeface="+mn-ea"/>
                <a:cs typeface="+mn-cs"/>
              </a:defRPr>
            </a:lvl4pPr>
            <a:lvl5pPr>
              <a:defRPr lang="en-US" sz="1800" kern="1200" baseline="0" dirty="0">
                <a:solidFill>
                  <a:schemeClr val="tx1"/>
                </a:solidFill>
                <a:latin typeface="+mn-lt"/>
                <a:ea typeface="+mn-ea"/>
                <a:cs typeface="+mn-cs"/>
              </a:defRPr>
            </a:lvl5pPr>
          </a:lstStyle>
          <a:p>
            <a:pPr lvl="0"/>
            <a:r>
              <a:rPr lang="en-US" dirty="0"/>
              <a:t>Click to edit Master title style</a:t>
            </a:r>
          </a:p>
        </p:txBody>
      </p:sp>
      <p:sp>
        <p:nvSpPr>
          <p:cNvPr id="6" name="Picture Placeholder 5">
            <a:extLst>
              <a:ext uri="{FF2B5EF4-FFF2-40B4-BE49-F238E27FC236}">
                <a16:creationId xmlns:a16="http://schemas.microsoft.com/office/drawing/2014/main" id="{9A18C914-9D69-0546-A1C6-6F41BB990E49}"/>
              </a:ext>
            </a:extLst>
          </p:cNvPr>
          <p:cNvSpPr>
            <a:spLocks noGrp="1"/>
          </p:cNvSpPr>
          <p:nvPr>
            <p:ph type="pic" sz="quarter" idx="24" hasCustomPrompt="1"/>
          </p:nvPr>
        </p:nvSpPr>
        <p:spPr>
          <a:xfrm>
            <a:off x="4225925" y="1830649"/>
            <a:ext cx="3740150" cy="3051705"/>
          </a:xfrm>
        </p:spPr>
        <p:txBody>
          <a:bodyPr anchor="ctr"/>
          <a:lstStyle>
            <a:lvl1pPr marL="0" indent="0" algn="ctr">
              <a:buFontTx/>
              <a:buNone/>
              <a:defRPr>
                <a:solidFill>
                  <a:schemeClr val="accent6">
                    <a:lumMod val="50000"/>
                  </a:schemeClr>
                </a:solidFill>
              </a:defRPr>
            </a:lvl1pPr>
          </a:lstStyle>
          <a:p>
            <a:r>
              <a:rPr lang="en-US" dirty="0"/>
              <a:t>Drop in showcase</a:t>
            </a:r>
            <a:br>
              <a:rPr lang="en-US" dirty="0"/>
            </a:br>
            <a:r>
              <a:rPr lang="en-US" dirty="0"/>
              <a:t>object here</a:t>
            </a:r>
          </a:p>
        </p:txBody>
      </p:sp>
      <p:sp>
        <p:nvSpPr>
          <p:cNvPr id="7" name="TextBox 6">
            <a:extLst>
              <a:ext uri="{FF2B5EF4-FFF2-40B4-BE49-F238E27FC236}">
                <a16:creationId xmlns:a16="http://schemas.microsoft.com/office/drawing/2014/main" id="{39C70112-9A84-A446-8F7F-6CF61C9967B6}"/>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424692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D Showcase Square Dar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510F42-9E8C-443B-8354-231F3450AD6C}"/>
              </a:ext>
            </a:extLst>
          </p:cNvPr>
          <p:cNvPicPr>
            <a:picLocks noChangeAspect="1"/>
          </p:cNvPicPr>
          <p:nvPr userDrawn="1"/>
        </p:nvPicPr>
        <p:blipFill>
          <a:blip r:embed="rId2">
            <a:extLst>
              <a:ext uri="{28A0092B-C50C-407E-A947-70E740481C1C}">
                <a14:useLocalDpi xmlns:a14="http://schemas.microsoft.com/office/drawing/2010/main" val="0"/>
              </a:ext>
            </a:extLst>
          </a:blip>
          <a:srcRect l="12" r="12"/>
          <a:stretch/>
        </p:blipFill>
        <p:spPr>
          <a:xfrm>
            <a:off x="1524" y="0"/>
            <a:ext cx="12188952" cy="6858000"/>
          </a:xfrm>
          <a:prstGeom prst="rect">
            <a:avLst/>
          </a:prstGeom>
        </p:spPr>
      </p:pic>
      <p:sp>
        <p:nvSpPr>
          <p:cNvPr id="3" name="Footer Placeholder 2">
            <a:extLst>
              <a:ext uri="{FF2B5EF4-FFF2-40B4-BE49-F238E27FC236}">
                <a16:creationId xmlns:a16="http://schemas.microsoft.com/office/drawing/2014/main" id="{D42A5ED1-711E-4714-9364-FF2967BF1063}"/>
              </a:ext>
            </a:extLst>
          </p:cNvPr>
          <p:cNvSpPr>
            <a:spLocks noGrp="1"/>
          </p:cNvSpPr>
          <p:nvPr>
            <p:ph type="ftr" sz="quarter" idx="10"/>
          </p:nvPr>
        </p:nvSpPr>
        <p:spPr/>
        <p:txBody>
          <a:bodyPr/>
          <a:lstStyle>
            <a:lvl1pPr>
              <a:defRPr>
                <a:solidFill>
                  <a:schemeClr val="accent5">
                    <a:lumMod val="40000"/>
                    <a:lumOff val="60000"/>
                  </a:schemeClr>
                </a:solidFill>
              </a:defRPr>
            </a:lvl1pPr>
          </a:lstStyle>
          <a:p>
            <a:endParaRPr lang="en-US" dirty="0"/>
          </a:p>
        </p:txBody>
      </p:sp>
      <p:sp>
        <p:nvSpPr>
          <p:cNvPr id="6" name="Text Placeholder 4">
            <a:extLst>
              <a:ext uri="{FF2B5EF4-FFF2-40B4-BE49-F238E27FC236}">
                <a16:creationId xmlns:a16="http://schemas.microsoft.com/office/drawing/2014/main" id="{09292DE0-26C7-4618-80C9-C8186C225E2F}"/>
              </a:ext>
            </a:extLst>
          </p:cNvPr>
          <p:cNvSpPr>
            <a:spLocks noGrp="1"/>
          </p:cNvSpPr>
          <p:nvPr>
            <p:ph type="body" sz="quarter" idx="23" hasCustomPrompt="1"/>
          </p:nvPr>
        </p:nvSpPr>
        <p:spPr>
          <a:xfrm>
            <a:off x="2409371" y="416471"/>
            <a:ext cx="7373258" cy="997706"/>
          </a:xfrm>
        </p:spPr>
        <p:txBody>
          <a:bodyPr anchor="b"/>
          <a:lstStyle>
            <a:lvl1pPr marL="0" indent="0" algn="ctr">
              <a:lnSpc>
                <a:spcPct val="95000"/>
              </a:lnSpc>
              <a:buNone/>
              <a:defRPr lang="en-US" sz="2800" b="0" kern="1200" spc="30" baseline="0" dirty="0">
                <a:solidFill>
                  <a:schemeClr val="bg1"/>
                </a:solidFill>
                <a:latin typeface="+mj-lt"/>
                <a:ea typeface="+mj-ea"/>
                <a:cs typeface="+mj-cs"/>
              </a:defRPr>
            </a:lvl1pPr>
            <a:lvl2pPr>
              <a:defRPr lang="en-US" sz="1800" kern="1200" baseline="0" dirty="0" smtClean="0">
                <a:solidFill>
                  <a:schemeClr val="tx1"/>
                </a:solidFill>
                <a:latin typeface="+mn-lt"/>
                <a:ea typeface="+mn-ea"/>
                <a:cs typeface="+mn-cs"/>
              </a:defRPr>
            </a:lvl2pPr>
            <a:lvl3pPr>
              <a:defRPr lang="en-US" sz="1800" kern="1200" baseline="0" dirty="0" smtClean="0">
                <a:solidFill>
                  <a:schemeClr val="tx1"/>
                </a:solidFill>
                <a:latin typeface="+mn-lt"/>
                <a:ea typeface="+mn-ea"/>
                <a:cs typeface="+mn-cs"/>
              </a:defRPr>
            </a:lvl3pPr>
            <a:lvl4pPr>
              <a:defRPr lang="en-US" sz="1800" kern="1200" baseline="0" dirty="0" smtClean="0">
                <a:solidFill>
                  <a:schemeClr val="tx1"/>
                </a:solidFill>
                <a:latin typeface="+mn-lt"/>
                <a:ea typeface="+mn-ea"/>
                <a:cs typeface="+mn-cs"/>
              </a:defRPr>
            </a:lvl4pPr>
            <a:lvl5pPr>
              <a:defRPr lang="en-US" sz="1800" kern="1200" baseline="0" dirty="0">
                <a:solidFill>
                  <a:schemeClr val="tx1"/>
                </a:solidFill>
                <a:latin typeface="+mn-lt"/>
                <a:ea typeface="+mn-ea"/>
                <a:cs typeface="+mn-cs"/>
              </a:defRPr>
            </a:lvl5pPr>
          </a:lstStyle>
          <a:p>
            <a:pPr lvl="0"/>
            <a:r>
              <a:rPr lang="en-US" dirty="0"/>
              <a:t>Click to edit Master title style</a:t>
            </a:r>
          </a:p>
        </p:txBody>
      </p:sp>
      <p:sp>
        <p:nvSpPr>
          <p:cNvPr id="5" name="Picture Placeholder 5">
            <a:extLst>
              <a:ext uri="{FF2B5EF4-FFF2-40B4-BE49-F238E27FC236}">
                <a16:creationId xmlns:a16="http://schemas.microsoft.com/office/drawing/2014/main" id="{30B38128-2D95-E941-B2BF-A15CAAB123C0}"/>
              </a:ext>
            </a:extLst>
          </p:cNvPr>
          <p:cNvSpPr>
            <a:spLocks noGrp="1"/>
          </p:cNvSpPr>
          <p:nvPr>
            <p:ph type="pic" sz="quarter" idx="24" hasCustomPrompt="1"/>
          </p:nvPr>
        </p:nvSpPr>
        <p:spPr>
          <a:xfrm>
            <a:off x="3891643" y="1830648"/>
            <a:ext cx="4408714" cy="3051705"/>
          </a:xfrm>
        </p:spPr>
        <p:txBody>
          <a:bodyPr anchor="ctr"/>
          <a:lstStyle>
            <a:lvl1pPr marL="0" indent="0" algn="ctr">
              <a:buFontTx/>
              <a:buNone/>
              <a:defRPr>
                <a:solidFill>
                  <a:schemeClr val="accent6">
                    <a:lumMod val="50000"/>
                  </a:schemeClr>
                </a:solidFill>
              </a:defRPr>
            </a:lvl1pPr>
          </a:lstStyle>
          <a:p>
            <a:r>
              <a:rPr lang="en-US" dirty="0"/>
              <a:t>Drop in showcase</a:t>
            </a:r>
            <a:br>
              <a:rPr lang="en-US" dirty="0"/>
            </a:br>
            <a:r>
              <a:rPr lang="en-US" dirty="0"/>
              <a:t>object here</a:t>
            </a:r>
          </a:p>
        </p:txBody>
      </p:sp>
      <p:sp>
        <p:nvSpPr>
          <p:cNvPr id="7" name="TextBox 6">
            <a:extLst>
              <a:ext uri="{FF2B5EF4-FFF2-40B4-BE49-F238E27FC236}">
                <a16:creationId xmlns:a16="http://schemas.microsoft.com/office/drawing/2014/main" id="{6097F0B3-929E-A344-8B69-23BC6D52B50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34400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D Showcase Circle Ligh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647107-E37C-47BD-B11C-44982B708CDD}"/>
              </a:ext>
            </a:extLst>
          </p:cNvPr>
          <p:cNvPicPr>
            <a:picLocks noChangeAspect="1"/>
          </p:cNvPicPr>
          <p:nvPr userDrawn="1"/>
        </p:nvPicPr>
        <p:blipFill>
          <a:blip r:embed="rId2">
            <a:extLst>
              <a:ext uri="{28A0092B-C50C-407E-A947-70E740481C1C}">
                <a14:useLocalDpi xmlns:a14="http://schemas.microsoft.com/office/drawing/2010/main" val="0"/>
              </a:ext>
            </a:extLst>
          </a:blip>
          <a:srcRect l="12" r="12"/>
          <a:stretch/>
        </p:blipFill>
        <p:spPr>
          <a:xfrm>
            <a:off x="1524" y="0"/>
            <a:ext cx="12188952" cy="6858000"/>
          </a:xfrm>
          <a:prstGeom prst="rect">
            <a:avLst/>
          </a:prstGeom>
        </p:spPr>
      </p:pic>
      <p:sp>
        <p:nvSpPr>
          <p:cNvPr id="3" name="Footer Placeholder 2">
            <a:extLst>
              <a:ext uri="{FF2B5EF4-FFF2-40B4-BE49-F238E27FC236}">
                <a16:creationId xmlns:a16="http://schemas.microsoft.com/office/drawing/2014/main" id="{D42A5ED1-711E-4714-9364-FF2967BF1063}"/>
              </a:ext>
            </a:extLst>
          </p:cNvPr>
          <p:cNvSpPr>
            <a:spLocks noGrp="1"/>
          </p:cNvSpPr>
          <p:nvPr>
            <p:ph type="ftr" sz="quarter" idx="10"/>
          </p:nvPr>
        </p:nvSpPr>
        <p:spPr/>
        <p:txBody>
          <a:bodyPr/>
          <a:lstStyle>
            <a:lvl1pPr>
              <a:defRPr>
                <a:solidFill>
                  <a:schemeClr val="accent5">
                    <a:lumMod val="60000"/>
                    <a:lumOff val="40000"/>
                  </a:schemeClr>
                </a:solidFill>
              </a:defRPr>
            </a:lvl1pPr>
          </a:lstStyle>
          <a:p>
            <a:endParaRPr lang="en-US" dirty="0"/>
          </a:p>
        </p:txBody>
      </p:sp>
      <p:sp>
        <p:nvSpPr>
          <p:cNvPr id="7" name="Text Placeholder 4">
            <a:extLst>
              <a:ext uri="{FF2B5EF4-FFF2-40B4-BE49-F238E27FC236}">
                <a16:creationId xmlns:a16="http://schemas.microsoft.com/office/drawing/2014/main" id="{562BC7C7-95C8-4A62-9ABD-E4235BE30AC6}"/>
              </a:ext>
            </a:extLst>
          </p:cNvPr>
          <p:cNvSpPr>
            <a:spLocks noGrp="1"/>
          </p:cNvSpPr>
          <p:nvPr>
            <p:ph type="body" sz="quarter" idx="23" hasCustomPrompt="1"/>
          </p:nvPr>
        </p:nvSpPr>
        <p:spPr>
          <a:xfrm>
            <a:off x="2409371" y="416471"/>
            <a:ext cx="7373258" cy="997706"/>
          </a:xfrm>
        </p:spPr>
        <p:txBody>
          <a:bodyPr anchor="b"/>
          <a:lstStyle>
            <a:lvl1pPr marL="0" indent="0" algn="ctr">
              <a:lnSpc>
                <a:spcPct val="95000"/>
              </a:lnSpc>
              <a:buNone/>
              <a:defRPr lang="en-US" sz="2800" b="0" kern="1200" spc="30" baseline="0" dirty="0">
                <a:solidFill>
                  <a:schemeClr val="tx2"/>
                </a:solidFill>
                <a:latin typeface="+mj-lt"/>
                <a:ea typeface="+mj-ea"/>
                <a:cs typeface="+mj-cs"/>
              </a:defRPr>
            </a:lvl1pPr>
            <a:lvl2pPr>
              <a:defRPr lang="en-US" sz="1800" kern="1200" baseline="0" dirty="0" smtClean="0">
                <a:solidFill>
                  <a:schemeClr val="tx1"/>
                </a:solidFill>
                <a:latin typeface="+mn-lt"/>
                <a:ea typeface="+mn-ea"/>
                <a:cs typeface="+mn-cs"/>
              </a:defRPr>
            </a:lvl2pPr>
            <a:lvl3pPr>
              <a:defRPr lang="en-US" sz="1800" kern="1200" baseline="0" dirty="0" smtClean="0">
                <a:solidFill>
                  <a:schemeClr val="tx1"/>
                </a:solidFill>
                <a:latin typeface="+mn-lt"/>
                <a:ea typeface="+mn-ea"/>
                <a:cs typeface="+mn-cs"/>
              </a:defRPr>
            </a:lvl3pPr>
            <a:lvl4pPr>
              <a:defRPr lang="en-US" sz="1800" kern="1200" baseline="0" dirty="0" smtClean="0">
                <a:solidFill>
                  <a:schemeClr val="tx1"/>
                </a:solidFill>
                <a:latin typeface="+mn-lt"/>
                <a:ea typeface="+mn-ea"/>
                <a:cs typeface="+mn-cs"/>
              </a:defRPr>
            </a:lvl4pPr>
            <a:lvl5pPr>
              <a:defRPr lang="en-US" sz="1800" kern="1200" baseline="0" dirty="0">
                <a:solidFill>
                  <a:schemeClr val="tx1"/>
                </a:solidFill>
                <a:latin typeface="+mn-lt"/>
                <a:ea typeface="+mn-ea"/>
                <a:cs typeface="+mn-cs"/>
              </a:defRPr>
            </a:lvl5pPr>
          </a:lstStyle>
          <a:p>
            <a:pPr lvl="0"/>
            <a:r>
              <a:rPr lang="en-US" dirty="0"/>
              <a:t>Click to edit Master title style</a:t>
            </a:r>
          </a:p>
        </p:txBody>
      </p:sp>
      <p:sp>
        <p:nvSpPr>
          <p:cNvPr id="6" name="Picture Placeholder 5">
            <a:extLst>
              <a:ext uri="{FF2B5EF4-FFF2-40B4-BE49-F238E27FC236}">
                <a16:creationId xmlns:a16="http://schemas.microsoft.com/office/drawing/2014/main" id="{86C5B809-3E12-0A40-A02B-B0EE8552A096}"/>
              </a:ext>
            </a:extLst>
          </p:cNvPr>
          <p:cNvSpPr>
            <a:spLocks noGrp="1"/>
          </p:cNvSpPr>
          <p:nvPr>
            <p:ph type="pic" sz="quarter" idx="24" hasCustomPrompt="1"/>
          </p:nvPr>
        </p:nvSpPr>
        <p:spPr>
          <a:xfrm>
            <a:off x="4225925" y="1830649"/>
            <a:ext cx="3740150" cy="3051705"/>
          </a:xfrm>
        </p:spPr>
        <p:txBody>
          <a:bodyPr anchor="ctr"/>
          <a:lstStyle>
            <a:lvl1pPr marL="0" indent="0" algn="ctr">
              <a:buFontTx/>
              <a:buNone/>
              <a:defRPr>
                <a:solidFill>
                  <a:schemeClr val="accent6"/>
                </a:solidFill>
              </a:defRPr>
            </a:lvl1pPr>
          </a:lstStyle>
          <a:p>
            <a:r>
              <a:rPr lang="en-US" dirty="0"/>
              <a:t>Drop in showcase</a:t>
            </a:r>
            <a:br>
              <a:rPr lang="en-US" dirty="0"/>
            </a:br>
            <a:r>
              <a:rPr lang="en-US" dirty="0"/>
              <a:t>object here</a:t>
            </a:r>
          </a:p>
        </p:txBody>
      </p:sp>
      <p:sp>
        <p:nvSpPr>
          <p:cNvPr id="9" name="TextBox 8">
            <a:extLst>
              <a:ext uri="{FF2B5EF4-FFF2-40B4-BE49-F238E27FC236}">
                <a16:creationId xmlns:a16="http://schemas.microsoft.com/office/drawing/2014/main" id="{CD189F20-8729-2444-981C-23DCC2E2BBB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99874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D Showcase Square Ligh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8CA6EA-4EC4-42A8-B386-C241EF115F9A}"/>
              </a:ext>
            </a:extLst>
          </p:cNvPr>
          <p:cNvPicPr>
            <a:picLocks noChangeAspect="1"/>
          </p:cNvPicPr>
          <p:nvPr userDrawn="1"/>
        </p:nvPicPr>
        <p:blipFill>
          <a:blip r:embed="rId2">
            <a:extLst>
              <a:ext uri="{28A0092B-C50C-407E-A947-70E740481C1C}">
                <a14:useLocalDpi xmlns:a14="http://schemas.microsoft.com/office/drawing/2010/main" val="0"/>
              </a:ext>
            </a:extLst>
          </a:blip>
          <a:srcRect l="12" r="12"/>
          <a:stretch/>
        </p:blipFill>
        <p:spPr>
          <a:xfrm>
            <a:off x="1524" y="0"/>
            <a:ext cx="12188952" cy="6858000"/>
          </a:xfrm>
          <a:prstGeom prst="rect">
            <a:avLst/>
          </a:prstGeom>
        </p:spPr>
      </p:pic>
      <p:sp>
        <p:nvSpPr>
          <p:cNvPr id="3" name="Footer Placeholder 2">
            <a:extLst>
              <a:ext uri="{FF2B5EF4-FFF2-40B4-BE49-F238E27FC236}">
                <a16:creationId xmlns:a16="http://schemas.microsoft.com/office/drawing/2014/main" id="{D42A5ED1-711E-4714-9364-FF2967BF1063}"/>
              </a:ext>
            </a:extLst>
          </p:cNvPr>
          <p:cNvSpPr>
            <a:spLocks noGrp="1"/>
          </p:cNvSpPr>
          <p:nvPr>
            <p:ph type="ftr" sz="quarter" idx="10"/>
          </p:nvPr>
        </p:nvSpPr>
        <p:spPr/>
        <p:txBody>
          <a:bodyPr/>
          <a:lstStyle>
            <a:lvl1pPr>
              <a:defRPr>
                <a:solidFill>
                  <a:schemeClr val="accent5">
                    <a:lumMod val="60000"/>
                    <a:lumOff val="40000"/>
                  </a:schemeClr>
                </a:solidFill>
              </a:defRPr>
            </a:lvl1pPr>
          </a:lstStyle>
          <a:p>
            <a:endParaRPr lang="en-US" dirty="0"/>
          </a:p>
        </p:txBody>
      </p:sp>
      <p:sp>
        <p:nvSpPr>
          <p:cNvPr id="7" name="Text Placeholder 4">
            <a:extLst>
              <a:ext uri="{FF2B5EF4-FFF2-40B4-BE49-F238E27FC236}">
                <a16:creationId xmlns:a16="http://schemas.microsoft.com/office/drawing/2014/main" id="{6490BB97-1EFB-4144-9135-DB96B5FD7F51}"/>
              </a:ext>
            </a:extLst>
          </p:cNvPr>
          <p:cNvSpPr>
            <a:spLocks noGrp="1"/>
          </p:cNvSpPr>
          <p:nvPr>
            <p:ph type="body" sz="quarter" idx="23" hasCustomPrompt="1"/>
          </p:nvPr>
        </p:nvSpPr>
        <p:spPr>
          <a:xfrm>
            <a:off x="2409371" y="416471"/>
            <a:ext cx="7373258" cy="997706"/>
          </a:xfrm>
        </p:spPr>
        <p:txBody>
          <a:bodyPr anchor="b"/>
          <a:lstStyle>
            <a:lvl1pPr marL="0" indent="0" algn="ctr">
              <a:lnSpc>
                <a:spcPct val="95000"/>
              </a:lnSpc>
              <a:buNone/>
              <a:defRPr lang="en-US" sz="2800" b="0" kern="1200" spc="30" baseline="0" dirty="0">
                <a:solidFill>
                  <a:schemeClr val="tx2"/>
                </a:solidFill>
                <a:latin typeface="+mj-lt"/>
                <a:ea typeface="+mj-ea"/>
                <a:cs typeface="+mj-cs"/>
              </a:defRPr>
            </a:lvl1pPr>
            <a:lvl2pPr>
              <a:defRPr lang="en-US" sz="1800" kern="1200" baseline="0" dirty="0" smtClean="0">
                <a:solidFill>
                  <a:schemeClr val="tx1"/>
                </a:solidFill>
                <a:latin typeface="+mn-lt"/>
                <a:ea typeface="+mn-ea"/>
                <a:cs typeface="+mn-cs"/>
              </a:defRPr>
            </a:lvl2pPr>
            <a:lvl3pPr>
              <a:defRPr lang="en-US" sz="1800" kern="1200" baseline="0" dirty="0" smtClean="0">
                <a:solidFill>
                  <a:schemeClr val="tx1"/>
                </a:solidFill>
                <a:latin typeface="+mn-lt"/>
                <a:ea typeface="+mn-ea"/>
                <a:cs typeface="+mn-cs"/>
              </a:defRPr>
            </a:lvl3pPr>
            <a:lvl4pPr>
              <a:defRPr lang="en-US" sz="1800" kern="1200" baseline="0" dirty="0" smtClean="0">
                <a:solidFill>
                  <a:schemeClr val="tx1"/>
                </a:solidFill>
                <a:latin typeface="+mn-lt"/>
                <a:ea typeface="+mn-ea"/>
                <a:cs typeface="+mn-cs"/>
              </a:defRPr>
            </a:lvl4pPr>
            <a:lvl5pPr>
              <a:defRPr lang="en-US" sz="1800" kern="1200" baseline="0" dirty="0">
                <a:solidFill>
                  <a:schemeClr val="tx1"/>
                </a:solidFill>
                <a:latin typeface="+mn-lt"/>
                <a:ea typeface="+mn-ea"/>
                <a:cs typeface="+mn-cs"/>
              </a:defRPr>
            </a:lvl5pPr>
          </a:lstStyle>
          <a:p>
            <a:pPr lvl="0"/>
            <a:r>
              <a:rPr lang="en-US" dirty="0"/>
              <a:t>Click to edit Master title style</a:t>
            </a:r>
          </a:p>
        </p:txBody>
      </p:sp>
      <p:sp>
        <p:nvSpPr>
          <p:cNvPr id="6" name="Picture Placeholder 5">
            <a:extLst>
              <a:ext uri="{FF2B5EF4-FFF2-40B4-BE49-F238E27FC236}">
                <a16:creationId xmlns:a16="http://schemas.microsoft.com/office/drawing/2014/main" id="{68CF800F-AA02-1B49-B224-9A06208DF3BE}"/>
              </a:ext>
            </a:extLst>
          </p:cNvPr>
          <p:cNvSpPr>
            <a:spLocks noGrp="1"/>
          </p:cNvSpPr>
          <p:nvPr>
            <p:ph type="pic" sz="quarter" idx="24" hasCustomPrompt="1"/>
          </p:nvPr>
        </p:nvSpPr>
        <p:spPr>
          <a:xfrm>
            <a:off x="3891643" y="1830648"/>
            <a:ext cx="4408714" cy="3051705"/>
          </a:xfrm>
        </p:spPr>
        <p:txBody>
          <a:bodyPr anchor="ctr"/>
          <a:lstStyle>
            <a:lvl1pPr marL="0" indent="0" algn="ctr">
              <a:buFontTx/>
              <a:buNone/>
              <a:defRPr>
                <a:solidFill>
                  <a:schemeClr val="accent6"/>
                </a:solidFill>
              </a:defRPr>
            </a:lvl1pPr>
          </a:lstStyle>
          <a:p>
            <a:r>
              <a:rPr lang="en-US" dirty="0"/>
              <a:t>Drop in showcase</a:t>
            </a:r>
            <a:br>
              <a:rPr lang="en-US" dirty="0"/>
            </a:br>
            <a:r>
              <a:rPr lang="en-US" dirty="0"/>
              <a:t>object here</a:t>
            </a:r>
          </a:p>
        </p:txBody>
      </p:sp>
      <p:sp>
        <p:nvSpPr>
          <p:cNvPr id="9" name="TextBox 8">
            <a:extLst>
              <a:ext uri="{FF2B5EF4-FFF2-40B4-BE49-F238E27FC236}">
                <a16:creationId xmlns:a16="http://schemas.microsoft.com/office/drawing/2014/main" id="{19FE6D94-B327-084F-BDAB-3298CA78BE5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410832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SD_Image Left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75DD4A-EECC-C547-8F7C-C486D588CEFC}"/>
              </a:ext>
            </a:extLst>
          </p:cNvPr>
          <p:cNvSpPr/>
          <p:nvPr userDrawn="1"/>
        </p:nvSpPr>
        <p:spPr>
          <a:xfrm>
            <a:off x="6609347" y="6546206"/>
            <a:ext cx="1299411" cy="1474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2" name="Rectangle: Rounded Corners 4">
            <a:extLst>
              <a:ext uri="{FF2B5EF4-FFF2-40B4-BE49-F238E27FC236}">
                <a16:creationId xmlns:a16="http://schemas.microsoft.com/office/drawing/2014/main" id="{5DDBB63F-7729-5148-8CF0-A642711E1939}"/>
              </a:ext>
            </a:extLst>
          </p:cNvPr>
          <p:cNvSpPr/>
          <p:nvPr userDrawn="1"/>
        </p:nvSpPr>
        <p:spPr bwMode="gray">
          <a:xfrm>
            <a:off x="7531546" y="-130877"/>
            <a:ext cx="4772673" cy="7115877"/>
          </a:xfrm>
          <a:prstGeom prst="roundRect">
            <a:avLst>
              <a:gd name="adj" fmla="val 2032"/>
            </a:avLst>
          </a:prstGeom>
          <a:solidFill>
            <a:schemeClr val="bg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243584"/>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5D5512B1-49FB-4D22-8991-A399C53BF2F7}"/>
              </a:ext>
            </a:extLst>
          </p:cNvPr>
          <p:cNvSpPr>
            <a:spLocks noGrp="1"/>
          </p:cNvSpPr>
          <p:nvPr>
            <p:ph type="title"/>
          </p:nvPr>
        </p:nvSpPr>
        <p:spPr>
          <a:xfrm>
            <a:off x="8108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8" name="Footer Placeholder 2">
            <a:extLst>
              <a:ext uri="{FF2B5EF4-FFF2-40B4-BE49-F238E27FC236}">
                <a16:creationId xmlns:a16="http://schemas.microsoft.com/office/drawing/2014/main" id="{5C316BB8-9221-4CF5-A3AC-97DB385C7210}"/>
              </a:ext>
            </a:extLst>
          </p:cNvPr>
          <p:cNvSpPr>
            <a:spLocks noGrp="1"/>
          </p:cNvSpPr>
          <p:nvPr>
            <p:ph type="ftr" sz="quarter" idx="16"/>
          </p:nvPr>
        </p:nvSpPr>
        <p:spPr>
          <a:xfrm>
            <a:off x="8103394" y="608990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bg1"/>
                </a:solidFill>
              </a:defRPr>
            </a:lvl1pPr>
          </a:lstStyle>
          <a:p>
            <a:endParaRPr lang="en-US" dirty="0"/>
          </a:p>
        </p:txBody>
      </p:sp>
      <p:sp>
        <p:nvSpPr>
          <p:cNvPr id="11" name="TextBox 10">
            <a:extLst>
              <a:ext uri="{FF2B5EF4-FFF2-40B4-BE49-F238E27FC236}">
                <a16:creationId xmlns:a16="http://schemas.microsoft.com/office/drawing/2014/main" id="{B9D51157-61E2-4FBA-93B6-79B4052F1A17}"/>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3" name="TextBox 12">
            <a:extLst>
              <a:ext uri="{FF2B5EF4-FFF2-40B4-BE49-F238E27FC236}">
                <a16:creationId xmlns:a16="http://schemas.microsoft.com/office/drawing/2014/main" id="{BE6B4DBC-D544-C040-A8B4-3C5F9841AC80}"/>
              </a:ext>
            </a:extLst>
          </p:cNvPr>
          <p:cNvSpPr txBox="1"/>
          <p:nvPr userDrawn="1"/>
        </p:nvSpPr>
        <p:spPr>
          <a:xfrm>
            <a:off x="8091774" y="6296283"/>
            <a:ext cx="358584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bg1"/>
                </a:solidFill>
              </a:rPr>
              <a:t>Confidential – Qualcomm Technologies, Inc. and/or its affiliated companies – May Contain Trade Secrets</a:t>
            </a:r>
          </a:p>
        </p:txBody>
      </p:sp>
    </p:spTree>
    <p:extLst>
      <p:ext uri="{BB962C8B-B14F-4D97-AF65-F5344CB8AC3E}">
        <p14:creationId xmlns:p14="http://schemas.microsoft.com/office/powerpoint/2010/main" val="796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SD_Image Left Whi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DE128B-1DB8-554E-8F04-4D9ED492F91E}"/>
              </a:ext>
            </a:extLst>
          </p:cNvPr>
          <p:cNvSpPr/>
          <p:nvPr userDrawn="1"/>
        </p:nvSpPr>
        <p:spPr>
          <a:xfrm>
            <a:off x="6609347" y="6546206"/>
            <a:ext cx="1299411" cy="1474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2" name="Rectangle: Rounded Corners 4">
            <a:extLst>
              <a:ext uri="{FF2B5EF4-FFF2-40B4-BE49-F238E27FC236}">
                <a16:creationId xmlns:a16="http://schemas.microsoft.com/office/drawing/2014/main" id="{5DDBB63F-7729-5148-8CF0-A642711E1939}"/>
              </a:ext>
            </a:extLst>
          </p:cNvPr>
          <p:cNvSpPr/>
          <p:nvPr userDrawn="1"/>
        </p:nvSpPr>
        <p:spPr bwMode="gray">
          <a:xfrm>
            <a:off x="7531546" y="-130877"/>
            <a:ext cx="4772673" cy="7115877"/>
          </a:xfrm>
          <a:prstGeom prst="roundRect">
            <a:avLst>
              <a:gd name="adj" fmla="val 2032"/>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243584"/>
          </a:xfrm>
          <a:prstGeom prst="rect">
            <a:avLst/>
          </a:prstGeom>
        </p:spPr>
        <p:txBody>
          <a:bodyPr anchor="t"/>
          <a:lstStyle>
            <a:lvl1pPr marL="0" indent="0">
              <a:lnSpc>
                <a:spcPct val="96000"/>
              </a:lnSpc>
              <a:buClr>
                <a:schemeClr val="bg1"/>
              </a:buClr>
              <a:buNone/>
              <a:defRPr sz="1600">
                <a:solidFill>
                  <a:schemeClr val="tx2"/>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5D5512B1-49FB-4D22-8991-A399C53BF2F7}"/>
              </a:ext>
            </a:extLst>
          </p:cNvPr>
          <p:cNvSpPr>
            <a:spLocks noGrp="1"/>
          </p:cNvSpPr>
          <p:nvPr>
            <p:ph type="title"/>
          </p:nvPr>
        </p:nvSpPr>
        <p:spPr>
          <a:xfrm>
            <a:off x="8108300" y="3835007"/>
            <a:ext cx="3574220" cy="749692"/>
          </a:xfrm>
        </p:spPr>
        <p:txBody>
          <a:bodyPr wrap="square">
            <a:spAutoFit/>
          </a:bodyPr>
          <a:lstStyle>
            <a:lvl1pPr>
              <a:lnSpc>
                <a:spcPct val="87000"/>
              </a:lnSpc>
              <a:defRPr sz="2800">
                <a:solidFill>
                  <a:schemeClr val="tx2"/>
                </a:solidFill>
              </a:defRPr>
            </a:lvl1pPr>
          </a:lstStyle>
          <a:p>
            <a:r>
              <a:rPr lang="en-US"/>
              <a:t>Click to edit Master title style</a:t>
            </a:r>
          </a:p>
        </p:txBody>
      </p:sp>
      <p:sp>
        <p:nvSpPr>
          <p:cNvPr id="8" name="Footer Placeholder 2">
            <a:extLst>
              <a:ext uri="{FF2B5EF4-FFF2-40B4-BE49-F238E27FC236}">
                <a16:creationId xmlns:a16="http://schemas.microsoft.com/office/drawing/2014/main" id="{0A0B53BA-FA9B-40BF-9ADE-676B5C4BE42A}"/>
              </a:ext>
            </a:extLst>
          </p:cNvPr>
          <p:cNvSpPr>
            <a:spLocks noGrp="1"/>
          </p:cNvSpPr>
          <p:nvPr>
            <p:ph type="ftr" sz="quarter" idx="16"/>
          </p:nvPr>
        </p:nvSpPr>
        <p:spPr>
          <a:xfrm>
            <a:off x="8103394" y="608990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11" name="TextBox 10">
            <a:extLst>
              <a:ext uri="{FF2B5EF4-FFF2-40B4-BE49-F238E27FC236}">
                <a16:creationId xmlns:a16="http://schemas.microsoft.com/office/drawing/2014/main" id="{B2BB9067-ED8A-4D94-9B00-8410EEA9CFEB}"/>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75000"/>
                  </a:schemeClr>
                </a:solidFill>
                <a:latin typeface="+mn-lt"/>
                <a:ea typeface="+mn-ea"/>
                <a:cs typeface="+mn-cs"/>
              </a:rPr>
              <a:pPr marL="0" lvl="0" algn="r" defTabSz="914400" rtl="0" eaLnBrk="1" latinLnBrk="0" hangingPunct="1">
                <a:lnSpc>
                  <a:spcPct val="125000"/>
                </a:lnSpc>
              </a:pPr>
              <a:t>‹#›</a:t>
            </a:fld>
            <a:endParaRPr lang="en-US" sz="800" kern="1200">
              <a:solidFill>
                <a:schemeClr val="accent6">
                  <a:lumMod val="75000"/>
                </a:schemeClr>
              </a:solidFill>
              <a:latin typeface="+mn-lt"/>
              <a:ea typeface="+mn-ea"/>
              <a:cs typeface="+mn-cs"/>
            </a:endParaRPr>
          </a:p>
        </p:txBody>
      </p:sp>
      <p:sp>
        <p:nvSpPr>
          <p:cNvPr id="13" name="TextBox 12">
            <a:extLst>
              <a:ext uri="{FF2B5EF4-FFF2-40B4-BE49-F238E27FC236}">
                <a16:creationId xmlns:a16="http://schemas.microsoft.com/office/drawing/2014/main" id="{4C60EE0F-8B28-E747-AB44-F8BE2D093FDC}"/>
              </a:ext>
            </a:extLst>
          </p:cNvPr>
          <p:cNvSpPr txBox="1"/>
          <p:nvPr userDrawn="1"/>
        </p:nvSpPr>
        <p:spPr>
          <a:xfrm>
            <a:off x="8091774" y="6296283"/>
            <a:ext cx="358584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23327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SD_Image Left Nicke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931E04-3D83-0A42-B203-58F7D87856D9}"/>
              </a:ext>
            </a:extLst>
          </p:cNvPr>
          <p:cNvSpPr/>
          <p:nvPr userDrawn="1"/>
        </p:nvSpPr>
        <p:spPr>
          <a:xfrm>
            <a:off x="6609347" y="6546206"/>
            <a:ext cx="1299411" cy="1474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2" name="Rectangle: Rounded Corners 4">
            <a:extLst>
              <a:ext uri="{FF2B5EF4-FFF2-40B4-BE49-F238E27FC236}">
                <a16:creationId xmlns:a16="http://schemas.microsoft.com/office/drawing/2014/main" id="{5DDBB63F-7729-5148-8CF0-A642711E1939}"/>
              </a:ext>
            </a:extLst>
          </p:cNvPr>
          <p:cNvSpPr/>
          <p:nvPr userDrawn="1"/>
        </p:nvSpPr>
        <p:spPr bwMode="gray">
          <a:xfrm>
            <a:off x="7531546" y="-130877"/>
            <a:ext cx="4772673" cy="7115877"/>
          </a:xfrm>
          <a:prstGeom prst="roundRect">
            <a:avLst>
              <a:gd name="adj" fmla="val 2032"/>
            </a:avLst>
          </a:prstGeom>
          <a:solidFill>
            <a:schemeClr val="accent6">
              <a:lumMod val="40000"/>
              <a:lumOff val="6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243584"/>
          </a:xfrm>
          <a:prstGeom prst="rect">
            <a:avLst/>
          </a:prstGeom>
        </p:spPr>
        <p:txBody>
          <a:bodyPr anchor="t"/>
          <a:lstStyle>
            <a:lvl1pPr marL="0" indent="0">
              <a:lnSpc>
                <a:spcPct val="96000"/>
              </a:lnSpc>
              <a:buClr>
                <a:schemeClr val="bg1"/>
              </a:buClr>
              <a:buNone/>
              <a:defRPr sz="1600">
                <a:solidFill>
                  <a:schemeClr val="tx2"/>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5D5512B1-49FB-4D22-8991-A399C53BF2F7}"/>
              </a:ext>
            </a:extLst>
          </p:cNvPr>
          <p:cNvSpPr>
            <a:spLocks noGrp="1"/>
          </p:cNvSpPr>
          <p:nvPr>
            <p:ph type="title"/>
          </p:nvPr>
        </p:nvSpPr>
        <p:spPr>
          <a:xfrm>
            <a:off x="8108300" y="3835007"/>
            <a:ext cx="3574220" cy="749692"/>
          </a:xfrm>
        </p:spPr>
        <p:txBody>
          <a:bodyPr wrap="square">
            <a:spAutoFit/>
          </a:bodyPr>
          <a:lstStyle>
            <a:lvl1pPr>
              <a:lnSpc>
                <a:spcPct val="87000"/>
              </a:lnSpc>
              <a:defRPr sz="2800">
                <a:solidFill>
                  <a:schemeClr val="tx2"/>
                </a:solidFill>
              </a:defRPr>
            </a:lvl1pPr>
          </a:lstStyle>
          <a:p>
            <a:r>
              <a:rPr lang="en-US"/>
              <a:t>Click to edit Master title style</a:t>
            </a:r>
          </a:p>
        </p:txBody>
      </p:sp>
      <p:sp>
        <p:nvSpPr>
          <p:cNvPr id="8" name="Footer Placeholder 2">
            <a:extLst>
              <a:ext uri="{FF2B5EF4-FFF2-40B4-BE49-F238E27FC236}">
                <a16:creationId xmlns:a16="http://schemas.microsoft.com/office/drawing/2014/main" id="{812EEBE7-6B5F-4C1C-9CF1-59A95FAC8066}"/>
              </a:ext>
            </a:extLst>
          </p:cNvPr>
          <p:cNvSpPr>
            <a:spLocks noGrp="1"/>
          </p:cNvSpPr>
          <p:nvPr>
            <p:ph type="ftr" sz="quarter" idx="16"/>
          </p:nvPr>
        </p:nvSpPr>
        <p:spPr>
          <a:xfrm>
            <a:off x="8103394" y="6089904"/>
            <a:ext cx="357422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1" name="TextBox 10">
            <a:extLst>
              <a:ext uri="{FF2B5EF4-FFF2-40B4-BE49-F238E27FC236}">
                <a16:creationId xmlns:a16="http://schemas.microsoft.com/office/drawing/2014/main" id="{C4C9C04D-8F5D-42CA-8F1F-DE23A6DD948C}"/>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75000"/>
                  </a:schemeClr>
                </a:solidFill>
                <a:latin typeface="+mn-lt"/>
                <a:ea typeface="+mn-ea"/>
                <a:cs typeface="+mn-cs"/>
              </a:rPr>
              <a:pPr marL="0" lvl="0" algn="r" defTabSz="914400" rtl="0" eaLnBrk="1" latinLnBrk="0" hangingPunct="1">
                <a:lnSpc>
                  <a:spcPct val="125000"/>
                </a:lnSpc>
              </a:pPr>
              <a:t>‹#›</a:t>
            </a:fld>
            <a:endParaRPr lang="en-US" sz="800" kern="1200">
              <a:solidFill>
                <a:schemeClr val="accent6">
                  <a:lumMod val="75000"/>
                </a:schemeClr>
              </a:solidFill>
              <a:latin typeface="+mn-lt"/>
              <a:ea typeface="+mn-ea"/>
              <a:cs typeface="+mn-cs"/>
            </a:endParaRPr>
          </a:p>
        </p:txBody>
      </p:sp>
      <p:sp>
        <p:nvSpPr>
          <p:cNvPr id="13" name="TextBox 12">
            <a:extLst>
              <a:ext uri="{FF2B5EF4-FFF2-40B4-BE49-F238E27FC236}">
                <a16:creationId xmlns:a16="http://schemas.microsoft.com/office/drawing/2014/main" id="{76C493A7-E235-4249-944C-8CC5F6857D03}"/>
              </a:ext>
            </a:extLst>
          </p:cNvPr>
          <p:cNvSpPr txBox="1"/>
          <p:nvPr userDrawn="1"/>
        </p:nvSpPr>
        <p:spPr>
          <a:xfrm>
            <a:off x="8091774" y="6296283"/>
            <a:ext cx="358584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39657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SD_Image Left Gun Met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774562-B6FE-C54A-A445-E945FBC13204}"/>
              </a:ext>
            </a:extLst>
          </p:cNvPr>
          <p:cNvSpPr/>
          <p:nvPr userDrawn="1"/>
        </p:nvSpPr>
        <p:spPr>
          <a:xfrm>
            <a:off x="6609347" y="6546206"/>
            <a:ext cx="1299411" cy="1474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2" name="Rectangle: Rounded Corners 4">
            <a:extLst>
              <a:ext uri="{FF2B5EF4-FFF2-40B4-BE49-F238E27FC236}">
                <a16:creationId xmlns:a16="http://schemas.microsoft.com/office/drawing/2014/main" id="{F94A11C6-9E7D-344C-A93D-5B21026B69C0}"/>
              </a:ext>
            </a:extLst>
          </p:cNvPr>
          <p:cNvSpPr/>
          <p:nvPr userDrawn="1"/>
        </p:nvSpPr>
        <p:spPr bwMode="gray">
          <a:xfrm>
            <a:off x="7531546" y="-130877"/>
            <a:ext cx="4772673" cy="7115877"/>
          </a:xfrm>
          <a:prstGeom prst="roundRect">
            <a:avLst>
              <a:gd name="adj" fmla="val 2032"/>
            </a:avLst>
          </a:prstGeom>
          <a:solidFill>
            <a:schemeClr val="accent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243584"/>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8DC30169-2852-41FD-A7C3-4826B66A052C}"/>
              </a:ext>
            </a:extLst>
          </p:cNvPr>
          <p:cNvSpPr>
            <a:spLocks noGrp="1"/>
          </p:cNvSpPr>
          <p:nvPr>
            <p:ph type="title"/>
          </p:nvPr>
        </p:nvSpPr>
        <p:spPr bwMode="gray">
          <a:xfrm>
            <a:off x="8108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8" name="Footer Placeholder 2">
            <a:extLst>
              <a:ext uri="{FF2B5EF4-FFF2-40B4-BE49-F238E27FC236}">
                <a16:creationId xmlns:a16="http://schemas.microsoft.com/office/drawing/2014/main" id="{B2EE45F7-538F-4FC9-ADF8-A824AC4DAF1B}"/>
              </a:ext>
            </a:extLst>
          </p:cNvPr>
          <p:cNvSpPr>
            <a:spLocks noGrp="1"/>
          </p:cNvSpPr>
          <p:nvPr>
            <p:ph type="ftr" sz="quarter" idx="16"/>
          </p:nvPr>
        </p:nvSpPr>
        <p:spPr>
          <a:xfrm>
            <a:off x="8103394" y="608990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endParaRPr lang="en-US" dirty="0"/>
          </a:p>
        </p:txBody>
      </p:sp>
      <p:sp>
        <p:nvSpPr>
          <p:cNvPr id="11" name="TextBox 10">
            <a:extLst>
              <a:ext uri="{FF2B5EF4-FFF2-40B4-BE49-F238E27FC236}">
                <a16:creationId xmlns:a16="http://schemas.microsoft.com/office/drawing/2014/main" id="{90905DD8-9532-4B5B-8D68-64EE4A78F59C}"/>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40000"/>
                  <a:lumOff val="60000"/>
                </a:schemeClr>
              </a:solidFill>
              <a:latin typeface="+mn-lt"/>
              <a:ea typeface="+mn-ea"/>
              <a:cs typeface="+mn-cs"/>
            </a:endParaRPr>
          </a:p>
        </p:txBody>
      </p:sp>
      <p:sp>
        <p:nvSpPr>
          <p:cNvPr id="13" name="TextBox 12">
            <a:extLst>
              <a:ext uri="{FF2B5EF4-FFF2-40B4-BE49-F238E27FC236}">
                <a16:creationId xmlns:a16="http://schemas.microsoft.com/office/drawing/2014/main" id="{BBB2E7B5-124A-3D42-9E7D-712CCC9B139F}"/>
              </a:ext>
            </a:extLst>
          </p:cNvPr>
          <p:cNvSpPr txBox="1"/>
          <p:nvPr userDrawn="1"/>
        </p:nvSpPr>
        <p:spPr>
          <a:xfrm>
            <a:off x="8091774" y="6296283"/>
            <a:ext cx="358584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90813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2 Gun Metal">
    <p:bg>
      <p:bgPr>
        <a:solidFill>
          <a:srgbClr val="FFFFFF"/>
        </a:solidFill>
        <a:effectLst/>
      </p:bgPr>
    </p:bg>
    <p:spTree>
      <p:nvGrpSpPr>
        <p:cNvPr id="1" name=""/>
        <p:cNvGrpSpPr/>
        <p:nvPr/>
      </p:nvGrpSpPr>
      <p:grpSpPr>
        <a:xfrm>
          <a:off x="0" y="0"/>
          <a:ext cx="0" cy="0"/>
          <a:chOff x="0" y="0"/>
          <a:chExt cx="0" cy="0"/>
        </a:xfrm>
      </p:grpSpPr>
      <p:sp>
        <p:nvSpPr>
          <p:cNvPr id="10" name="Rectangle: Single Corner Rounded 55">
            <a:extLst>
              <a:ext uri="{FF2B5EF4-FFF2-40B4-BE49-F238E27FC236}">
                <a16:creationId xmlns:a16="http://schemas.microsoft.com/office/drawing/2014/main" id="{F8479696-5776-4351-9904-F9783F17DE92}"/>
              </a:ext>
            </a:extLst>
          </p:cNvPr>
          <p:cNvSpPr/>
          <p:nvPr userDrawn="1"/>
        </p:nvSpPr>
        <p:spPr bwMode="gray">
          <a:xfrm>
            <a:off x="-114299" y="-127002"/>
            <a:ext cx="973370" cy="6482082"/>
          </a:xfrm>
          <a:prstGeom prst="roundRect">
            <a:avLst>
              <a:gd name="adj" fmla="val 8455"/>
            </a:avLst>
          </a:prstGeom>
          <a:solidFill>
            <a:schemeClr val="accent5"/>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5" name="Content Placeholder 18">
            <a:extLst>
              <a:ext uri="{FF2B5EF4-FFF2-40B4-BE49-F238E27FC236}">
                <a16:creationId xmlns:a16="http://schemas.microsoft.com/office/drawing/2014/main" id="{C6FF2B29-32B4-CA46-824A-9E235BAE4F9C}"/>
              </a:ext>
            </a:extLst>
          </p:cNvPr>
          <p:cNvSpPr>
            <a:spLocks noGrp="1"/>
          </p:cNvSpPr>
          <p:nvPr>
            <p:ph sz="quarter" idx="10"/>
          </p:nvPr>
        </p:nvSpPr>
        <p:spPr>
          <a:xfrm>
            <a:off x="1833336" y="1015156"/>
            <a:ext cx="9148989" cy="5339923"/>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6" name="Title 2">
            <a:extLst>
              <a:ext uri="{FF2B5EF4-FFF2-40B4-BE49-F238E27FC236}">
                <a16:creationId xmlns:a16="http://schemas.microsoft.com/office/drawing/2014/main" id="{3D7C252D-39AD-7C4C-84C6-B1FD9DC44345}"/>
              </a:ext>
            </a:extLst>
          </p:cNvPr>
          <p:cNvSpPr>
            <a:spLocks noGrp="1"/>
          </p:cNvSpPr>
          <p:nvPr>
            <p:ph type="title"/>
          </p:nvPr>
        </p:nvSpPr>
        <p:spPr>
          <a:xfrm rot="5400000">
            <a:off x="-2472981" y="3007719"/>
            <a:ext cx="5682803" cy="361959"/>
          </a:xfrm>
        </p:spPr>
        <p:txBody>
          <a:bodyPr wrap="square">
            <a:spAutoFit/>
          </a:bodyPr>
          <a:lstStyle>
            <a:lvl1pP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2887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SD_Image Left Midn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BDE2E1-92E6-7343-A97E-8F2BD34E3496}"/>
              </a:ext>
            </a:extLst>
          </p:cNvPr>
          <p:cNvSpPr/>
          <p:nvPr userDrawn="1"/>
        </p:nvSpPr>
        <p:spPr>
          <a:xfrm>
            <a:off x="6609347" y="6546206"/>
            <a:ext cx="1299411" cy="1474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3" name="Rectangle: Rounded Corners 4">
            <a:extLst>
              <a:ext uri="{FF2B5EF4-FFF2-40B4-BE49-F238E27FC236}">
                <a16:creationId xmlns:a16="http://schemas.microsoft.com/office/drawing/2014/main" id="{57AE534B-214E-4D43-850B-177FC0B91999}"/>
              </a:ext>
            </a:extLst>
          </p:cNvPr>
          <p:cNvSpPr/>
          <p:nvPr userDrawn="1"/>
        </p:nvSpPr>
        <p:spPr bwMode="gray">
          <a:xfrm>
            <a:off x="7531546" y="-130877"/>
            <a:ext cx="4772673" cy="7115877"/>
          </a:xfrm>
          <a:prstGeom prst="roundRect">
            <a:avLst>
              <a:gd name="adj" fmla="val 2032"/>
            </a:avLst>
          </a:prstGeom>
          <a:solidFill>
            <a:schemeClr val="tx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243584"/>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F8B30772-61E4-4188-8773-0B3D2EF52290}"/>
              </a:ext>
            </a:extLst>
          </p:cNvPr>
          <p:cNvSpPr>
            <a:spLocks noGrp="1"/>
          </p:cNvSpPr>
          <p:nvPr>
            <p:ph type="title"/>
          </p:nvPr>
        </p:nvSpPr>
        <p:spPr bwMode="gray">
          <a:xfrm>
            <a:off x="8108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8" name="Footer Placeholder 2">
            <a:extLst>
              <a:ext uri="{FF2B5EF4-FFF2-40B4-BE49-F238E27FC236}">
                <a16:creationId xmlns:a16="http://schemas.microsoft.com/office/drawing/2014/main" id="{5F9FDB7F-4DC9-4EA1-9ED7-C137E1F9B8DF}"/>
              </a:ext>
            </a:extLst>
          </p:cNvPr>
          <p:cNvSpPr>
            <a:spLocks noGrp="1"/>
          </p:cNvSpPr>
          <p:nvPr>
            <p:ph type="ftr" sz="quarter" idx="16"/>
          </p:nvPr>
        </p:nvSpPr>
        <p:spPr>
          <a:xfrm>
            <a:off x="8103394" y="608990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endParaRPr lang="en-US" dirty="0"/>
          </a:p>
        </p:txBody>
      </p:sp>
      <p:sp>
        <p:nvSpPr>
          <p:cNvPr id="11" name="TextBox 10">
            <a:extLst>
              <a:ext uri="{FF2B5EF4-FFF2-40B4-BE49-F238E27FC236}">
                <a16:creationId xmlns:a16="http://schemas.microsoft.com/office/drawing/2014/main" id="{9F7F8BFB-AEE8-498D-9E43-0D01F53CA53D}"/>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40000"/>
                  <a:lumOff val="60000"/>
                </a:schemeClr>
              </a:solidFill>
              <a:latin typeface="+mn-lt"/>
              <a:ea typeface="+mn-ea"/>
              <a:cs typeface="+mn-cs"/>
            </a:endParaRPr>
          </a:p>
        </p:txBody>
      </p:sp>
      <p:sp>
        <p:nvSpPr>
          <p:cNvPr id="12" name="TextBox 11">
            <a:extLst>
              <a:ext uri="{FF2B5EF4-FFF2-40B4-BE49-F238E27FC236}">
                <a16:creationId xmlns:a16="http://schemas.microsoft.com/office/drawing/2014/main" id="{15673EF2-F010-6A45-B5DE-07FD51C42857}"/>
              </a:ext>
            </a:extLst>
          </p:cNvPr>
          <p:cNvSpPr txBox="1"/>
          <p:nvPr userDrawn="1"/>
        </p:nvSpPr>
        <p:spPr>
          <a:xfrm>
            <a:off x="8091774" y="6296283"/>
            <a:ext cx="358584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96708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SD_Image Right Re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0" name="Rectangle: Rounded Corners 13">
            <a:extLst>
              <a:ext uri="{FF2B5EF4-FFF2-40B4-BE49-F238E27FC236}">
                <a16:creationId xmlns:a16="http://schemas.microsoft.com/office/drawing/2014/main" id="{1C4B26C0-2A61-AB46-AC7C-B3B9B1793936}"/>
              </a:ext>
            </a:extLst>
          </p:cNvPr>
          <p:cNvSpPr/>
          <p:nvPr userDrawn="1"/>
        </p:nvSpPr>
        <p:spPr bwMode="gray">
          <a:xfrm>
            <a:off x="-152400" y="-139700"/>
            <a:ext cx="4810774" cy="7150100"/>
          </a:xfrm>
          <a:prstGeom prst="roundRect">
            <a:avLst>
              <a:gd name="adj" fmla="val 1711"/>
            </a:avLst>
          </a:prstGeom>
          <a:solidFill>
            <a:schemeClr val="bg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95300" y="4743450"/>
            <a:ext cx="3555999" cy="1657344"/>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2B7861F5-3EBA-4F8B-961A-D9B20FF749FC}"/>
              </a:ext>
            </a:extLst>
          </p:cNvPr>
          <p:cNvSpPr>
            <a:spLocks noGrp="1"/>
          </p:cNvSpPr>
          <p:nvPr>
            <p:ph type="ftr" sz="quarter" idx="16"/>
          </p:nvPr>
        </p:nvSpPr>
        <p:spPr>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bg1"/>
                </a:solidFill>
              </a:defRPr>
            </a:lvl1pPr>
          </a:lstStyle>
          <a:p>
            <a:pPr>
              <a:defRPr/>
            </a:pPr>
            <a:endParaRPr lang="en-US" dirty="0"/>
          </a:p>
        </p:txBody>
      </p:sp>
      <p:sp>
        <p:nvSpPr>
          <p:cNvPr id="9" name="Title 1">
            <a:extLst>
              <a:ext uri="{FF2B5EF4-FFF2-40B4-BE49-F238E27FC236}">
                <a16:creationId xmlns:a16="http://schemas.microsoft.com/office/drawing/2014/main" id="{38252DF1-084E-4672-B68F-141714EEA8C7}"/>
              </a:ext>
            </a:extLst>
          </p:cNvPr>
          <p:cNvSpPr>
            <a:spLocks noGrp="1"/>
          </p:cNvSpPr>
          <p:nvPr>
            <p:ph type="title"/>
          </p:nvPr>
        </p:nvSpPr>
        <p:spPr>
          <a:xfrm>
            <a:off x="495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7" name="TextBox 6">
            <a:extLst>
              <a:ext uri="{FF2B5EF4-FFF2-40B4-BE49-F238E27FC236}">
                <a16:creationId xmlns:a16="http://schemas.microsoft.com/office/drawing/2014/main" id="{B89CA83A-45CB-F251-159E-F280BAB204B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62220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SD_Image Right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0" name="Rectangle: Rounded Corners 13">
            <a:extLst>
              <a:ext uri="{FF2B5EF4-FFF2-40B4-BE49-F238E27FC236}">
                <a16:creationId xmlns:a16="http://schemas.microsoft.com/office/drawing/2014/main" id="{1C4B26C0-2A61-AB46-AC7C-B3B9B1793936}"/>
              </a:ext>
            </a:extLst>
          </p:cNvPr>
          <p:cNvSpPr/>
          <p:nvPr userDrawn="1"/>
        </p:nvSpPr>
        <p:spPr bwMode="gray">
          <a:xfrm>
            <a:off x="-152400" y="-139700"/>
            <a:ext cx="4810774" cy="7150100"/>
          </a:xfrm>
          <a:prstGeom prst="roundRect">
            <a:avLst>
              <a:gd name="adj" fmla="val 1711"/>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95300" y="4743450"/>
            <a:ext cx="3555999" cy="1657344"/>
          </a:xfrm>
          <a:prstGeom prst="rect">
            <a:avLst/>
          </a:prstGeom>
        </p:spPr>
        <p:txBody>
          <a:bodyPr anchor="t"/>
          <a:lstStyle>
            <a:lvl1pPr marL="0" indent="0">
              <a:lnSpc>
                <a:spcPct val="96000"/>
              </a:lnSpc>
              <a:buClr>
                <a:schemeClr val="bg1"/>
              </a:buClr>
              <a:buNone/>
              <a:defRPr sz="1600">
                <a:solidFill>
                  <a:schemeClr val="tx2"/>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2B7861F5-3EBA-4F8B-961A-D9B20FF749FC}"/>
              </a:ext>
            </a:extLst>
          </p:cNvPr>
          <p:cNvSpPr>
            <a:spLocks noGrp="1"/>
          </p:cNvSpPr>
          <p:nvPr>
            <p:ph type="ftr" sz="quarter" idx="16"/>
          </p:nvPr>
        </p:nvSpPr>
        <p:spPr>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9" name="Title 1">
            <a:extLst>
              <a:ext uri="{FF2B5EF4-FFF2-40B4-BE49-F238E27FC236}">
                <a16:creationId xmlns:a16="http://schemas.microsoft.com/office/drawing/2014/main" id="{38252DF1-084E-4672-B68F-141714EEA8C7}"/>
              </a:ext>
            </a:extLst>
          </p:cNvPr>
          <p:cNvSpPr>
            <a:spLocks noGrp="1"/>
          </p:cNvSpPr>
          <p:nvPr>
            <p:ph type="title"/>
          </p:nvPr>
        </p:nvSpPr>
        <p:spPr>
          <a:xfrm>
            <a:off x="495300" y="3835007"/>
            <a:ext cx="3574220" cy="749692"/>
          </a:xfrm>
        </p:spPr>
        <p:txBody>
          <a:bodyPr wrap="square">
            <a:spAutoFit/>
          </a:bodyPr>
          <a:lstStyle>
            <a:lvl1pPr>
              <a:lnSpc>
                <a:spcPct val="87000"/>
              </a:lnSpc>
              <a:defRPr sz="2800">
                <a:solidFill>
                  <a:schemeClr val="tx2"/>
                </a:solidFill>
              </a:defRPr>
            </a:lvl1pPr>
          </a:lstStyle>
          <a:p>
            <a:r>
              <a:rPr lang="en-US"/>
              <a:t>Click to edit Master title style</a:t>
            </a:r>
          </a:p>
        </p:txBody>
      </p:sp>
      <p:sp>
        <p:nvSpPr>
          <p:cNvPr id="7" name="TextBox 6">
            <a:extLst>
              <a:ext uri="{FF2B5EF4-FFF2-40B4-BE49-F238E27FC236}">
                <a16:creationId xmlns:a16="http://schemas.microsoft.com/office/drawing/2014/main" id="{B9F45113-68D9-B2FC-F747-BE9A8646A049}"/>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31650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SD_Image Right Nicke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0" name="Rectangle: Rounded Corners 13">
            <a:extLst>
              <a:ext uri="{FF2B5EF4-FFF2-40B4-BE49-F238E27FC236}">
                <a16:creationId xmlns:a16="http://schemas.microsoft.com/office/drawing/2014/main" id="{1C4B26C0-2A61-AB46-AC7C-B3B9B1793936}"/>
              </a:ext>
            </a:extLst>
          </p:cNvPr>
          <p:cNvSpPr/>
          <p:nvPr userDrawn="1"/>
        </p:nvSpPr>
        <p:spPr bwMode="gray">
          <a:xfrm>
            <a:off x="-152400" y="-139700"/>
            <a:ext cx="4810774" cy="7150100"/>
          </a:xfrm>
          <a:prstGeom prst="roundRect">
            <a:avLst>
              <a:gd name="adj" fmla="val 1711"/>
            </a:avLst>
          </a:prstGeom>
          <a:solidFill>
            <a:schemeClr val="accent6">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95300" y="4743450"/>
            <a:ext cx="3555999" cy="1657344"/>
          </a:xfrm>
          <a:prstGeom prst="rect">
            <a:avLst/>
          </a:prstGeom>
        </p:spPr>
        <p:txBody>
          <a:bodyPr anchor="t"/>
          <a:lstStyle>
            <a:lvl1pPr marL="0" indent="0">
              <a:lnSpc>
                <a:spcPct val="96000"/>
              </a:lnSpc>
              <a:buClr>
                <a:schemeClr val="bg1"/>
              </a:buClr>
              <a:buNone/>
              <a:defRPr sz="1600">
                <a:solidFill>
                  <a:schemeClr val="tx2"/>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2B7861F5-3EBA-4F8B-961A-D9B20FF749FC}"/>
              </a:ext>
            </a:extLst>
          </p:cNvPr>
          <p:cNvSpPr>
            <a:spLocks noGrp="1"/>
          </p:cNvSpPr>
          <p:nvPr>
            <p:ph type="ftr" sz="quarter" idx="16"/>
          </p:nvPr>
        </p:nvSpPr>
        <p:spPr>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pPr>
              <a:defRPr/>
            </a:pPr>
            <a:endParaRPr lang="en-US" dirty="0"/>
          </a:p>
        </p:txBody>
      </p:sp>
      <p:sp>
        <p:nvSpPr>
          <p:cNvPr id="9" name="Title 1">
            <a:extLst>
              <a:ext uri="{FF2B5EF4-FFF2-40B4-BE49-F238E27FC236}">
                <a16:creationId xmlns:a16="http://schemas.microsoft.com/office/drawing/2014/main" id="{38252DF1-084E-4672-B68F-141714EEA8C7}"/>
              </a:ext>
            </a:extLst>
          </p:cNvPr>
          <p:cNvSpPr>
            <a:spLocks noGrp="1"/>
          </p:cNvSpPr>
          <p:nvPr>
            <p:ph type="title"/>
          </p:nvPr>
        </p:nvSpPr>
        <p:spPr>
          <a:xfrm>
            <a:off x="495300" y="3835007"/>
            <a:ext cx="3574220" cy="749692"/>
          </a:xfrm>
        </p:spPr>
        <p:txBody>
          <a:bodyPr wrap="square">
            <a:spAutoFit/>
          </a:bodyPr>
          <a:lstStyle>
            <a:lvl1pPr>
              <a:lnSpc>
                <a:spcPct val="87000"/>
              </a:lnSpc>
              <a:defRPr sz="2800">
                <a:solidFill>
                  <a:schemeClr val="tx2"/>
                </a:solidFill>
              </a:defRPr>
            </a:lvl1pPr>
          </a:lstStyle>
          <a:p>
            <a:r>
              <a:rPr lang="en-US"/>
              <a:t>Click to edit Master title style</a:t>
            </a:r>
          </a:p>
        </p:txBody>
      </p:sp>
      <p:sp>
        <p:nvSpPr>
          <p:cNvPr id="7" name="TextBox 6">
            <a:extLst>
              <a:ext uri="{FF2B5EF4-FFF2-40B4-BE49-F238E27FC236}">
                <a16:creationId xmlns:a16="http://schemas.microsoft.com/office/drawing/2014/main" id="{17D643E7-2A99-2F12-C4D2-7ACAA412F5F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73671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SD_Image Right Gun Meta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0" name="Rectangle: Rounded Corners 13">
            <a:extLst>
              <a:ext uri="{FF2B5EF4-FFF2-40B4-BE49-F238E27FC236}">
                <a16:creationId xmlns:a16="http://schemas.microsoft.com/office/drawing/2014/main" id="{585D67CF-1E31-BE4A-A4CA-ED13AC837827}"/>
              </a:ext>
            </a:extLst>
          </p:cNvPr>
          <p:cNvSpPr/>
          <p:nvPr userDrawn="1"/>
        </p:nvSpPr>
        <p:spPr bwMode="gray">
          <a:xfrm>
            <a:off x="-152400" y="-139700"/>
            <a:ext cx="4810774" cy="7150100"/>
          </a:xfrm>
          <a:prstGeom prst="roundRect">
            <a:avLst>
              <a:gd name="adj" fmla="val 1711"/>
            </a:avLst>
          </a:prstGeom>
          <a:solidFill>
            <a:schemeClr val="accent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657343"/>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6F4D48ED-5D8A-47EE-956E-72B7EE984BDE}"/>
              </a:ext>
            </a:extLst>
          </p:cNvPr>
          <p:cNvSpPr>
            <a:spLocks noGrp="1"/>
          </p:cNvSpPr>
          <p:nvPr>
            <p:ph type="ftr" sz="quarter" idx="16"/>
          </p:nvPr>
        </p:nvSpPr>
        <p:spPr bwMode="gray">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pPr>
              <a:defRPr/>
            </a:pPr>
            <a:endParaRPr lang="en-US" dirty="0"/>
          </a:p>
        </p:txBody>
      </p:sp>
      <p:sp>
        <p:nvSpPr>
          <p:cNvPr id="9" name="Title 1">
            <a:extLst>
              <a:ext uri="{FF2B5EF4-FFF2-40B4-BE49-F238E27FC236}">
                <a16:creationId xmlns:a16="http://schemas.microsoft.com/office/drawing/2014/main" id="{55F13055-7657-4496-81D2-B665F79B6A2B}"/>
              </a:ext>
            </a:extLst>
          </p:cNvPr>
          <p:cNvSpPr>
            <a:spLocks noGrp="1"/>
          </p:cNvSpPr>
          <p:nvPr>
            <p:ph type="title"/>
          </p:nvPr>
        </p:nvSpPr>
        <p:spPr bwMode="gray">
          <a:xfrm>
            <a:off x="495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7" name="TextBox 6">
            <a:extLst>
              <a:ext uri="{FF2B5EF4-FFF2-40B4-BE49-F238E27FC236}">
                <a16:creationId xmlns:a16="http://schemas.microsoft.com/office/drawing/2014/main" id="{BFC8033F-2F88-6505-E202-4B8D75B2149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17575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SD_Image Right Midnigh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1" name="Rectangle: Rounded Corners 13">
            <a:extLst>
              <a:ext uri="{FF2B5EF4-FFF2-40B4-BE49-F238E27FC236}">
                <a16:creationId xmlns:a16="http://schemas.microsoft.com/office/drawing/2014/main" id="{41816CD1-1BB7-B443-8FFC-B0DBA0DF4495}"/>
              </a:ext>
            </a:extLst>
          </p:cNvPr>
          <p:cNvSpPr/>
          <p:nvPr userDrawn="1"/>
        </p:nvSpPr>
        <p:spPr bwMode="gray">
          <a:xfrm>
            <a:off x="-152400" y="-139700"/>
            <a:ext cx="4810774" cy="7150100"/>
          </a:xfrm>
          <a:prstGeom prst="roundRect">
            <a:avLst>
              <a:gd name="adj" fmla="val 1711"/>
            </a:avLst>
          </a:prstGeom>
          <a:solidFill>
            <a:schemeClr val="tx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657343"/>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6F4D48ED-5D8A-47EE-956E-72B7EE984BDE}"/>
              </a:ext>
            </a:extLst>
          </p:cNvPr>
          <p:cNvSpPr>
            <a:spLocks noGrp="1"/>
          </p:cNvSpPr>
          <p:nvPr>
            <p:ph type="ftr" sz="quarter" idx="16"/>
          </p:nvPr>
        </p:nvSpPr>
        <p:spPr bwMode="gray">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pPr>
              <a:defRPr/>
            </a:pPr>
            <a:endParaRPr lang="en-US" dirty="0"/>
          </a:p>
        </p:txBody>
      </p:sp>
      <p:sp>
        <p:nvSpPr>
          <p:cNvPr id="9" name="Title 1">
            <a:extLst>
              <a:ext uri="{FF2B5EF4-FFF2-40B4-BE49-F238E27FC236}">
                <a16:creationId xmlns:a16="http://schemas.microsoft.com/office/drawing/2014/main" id="{F61C4DE6-E5D7-49BF-BE1D-0EC8FCDC68D1}"/>
              </a:ext>
            </a:extLst>
          </p:cNvPr>
          <p:cNvSpPr>
            <a:spLocks noGrp="1"/>
          </p:cNvSpPr>
          <p:nvPr>
            <p:ph type="title"/>
          </p:nvPr>
        </p:nvSpPr>
        <p:spPr bwMode="gray">
          <a:xfrm>
            <a:off x="495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7" name="TextBox 6">
            <a:extLst>
              <a:ext uri="{FF2B5EF4-FFF2-40B4-BE49-F238E27FC236}">
                <a16:creationId xmlns:a16="http://schemas.microsoft.com/office/drawing/2014/main" id="{7D76EA51-5C9D-DC12-4F45-AA693CB163BE}"/>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02612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SD_Cutaway 1/4 Left Red">
    <p:spTree>
      <p:nvGrpSpPr>
        <p:cNvPr id="1" name=""/>
        <p:cNvGrpSpPr/>
        <p:nvPr/>
      </p:nvGrpSpPr>
      <p:grpSpPr>
        <a:xfrm>
          <a:off x="0" y="0"/>
          <a:ext cx="0" cy="0"/>
          <a:chOff x="0" y="0"/>
          <a:chExt cx="0" cy="0"/>
        </a:xfrm>
      </p:grpSpPr>
      <p:sp>
        <p:nvSpPr>
          <p:cNvPr id="11" name="Rectangle: Rounded Corners 8">
            <a:extLst>
              <a:ext uri="{FF2B5EF4-FFF2-40B4-BE49-F238E27FC236}">
                <a16:creationId xmlns:a16="http://schemas.microsoft.com/office/drawing/2014/main" id="{171A93A8-9B5B-B64B-9A90-BE5CC8D7A646}"/>
              </a:ext>
            </a:extLst>
          </p:cNvPr>
          <p:cNvSpPr/>
          <p:nvPr userDrawn="1"/>
        </p:nvSpPr>
        <p:spPr bwMode="gray">
          <a:xfrm>
            <a:off x="-165100" y="-152400"/>
            <a:ext cx="3871407" cy="6553184"/>
          </a:xfrm>
          <a:prstGeom prst="roundRect">
            <a:avLst>
              <a:gd name="adj" fmla="val 2097"/>
            </a:avLst>
          </a:prstGeom>
          <a:solidFill>
            <a:schemeClr val="bg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8" name="Footer Placeholder 2">
            <a:extLst>
              <a:ext uri="{FF2B5EF4-FFF2-40B4-BE49-F238E27FC236}">
                <a16:creationId xmlns:a16="http://schemas.microsoft.com/office/drawing/2014/main" id="{E2C29AEC-B7E2-4A18-A39E-44AB602E210E}"/>
              </a:ext>
            </a:extLst>
          </p:cNvPr>
          <p:cNvSpPr>
            <a:spLocks noGrp="1"/>
          </p:cNvSpPr>
          <p:nvPr>
            <p:ph type="ftr" sz="quarter" idx="16"/>
          </p:nvPr>
        </p:nvSpPr>
        <p:spPr>
          <a:xfrm>
            <a:off x="495300"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12" name="Title 1">
            <a:extLst>
              <a:ext uri="{FF2B5EF4-FFF2-40B4-BE49-F238E27FC236}">
                <a16:creationId xmlns:a16="http://schemas.microsoft.com/office/drawing/2014/main" id="{8AF59A10-4C05-406A-AA75-78CF3E59B8C7}"/>
              </a:ext>
            </a:extLst>
          </p:cNvPr>
          <p:cNvSpPr>
            <a:spLocks noGrp="1"/>
          </p:cNvSpPr>
          <p:nvPr>
            <p:ph type="title"/>
          </p:nvPr>
        </p:nvSpPr>
        <p:spPr>
          <a:xfrm>
            <a:off x="495300" y="1044740"/>
            <a:ext cx="2605088"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14" name="Subtitle">
            <a:extLst>
              <a:ext uri="{FF2B5EF4-FFF2-40B4-BE49-F238E27FC236}">
                <a16:creationId xmlns:a16="http://schemas.microsoft.com/office/drawing/2014/main" id="{45EB79BC-E35F-4543-AF44-85AEF3E7E612}"/>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2">
            <a:extLst>
              <a:ext uri="{FF2B5EF4-FFF2-40B4-BE49-F238E27FC236}">
                <a16:creationId xmlns:a16="http://schemas.microsoft.com/office/drawing/2014/main" id="{AB342928-9634-4372-9445-809C2EE93D28}"/>
              </a:ext>
            </a:extLst>
          </p:cNvPr>
          <p:cNvSpPr>
            <a:spLocks noGrp="1"/>
          </p:cNvSpPr>
          <p:nvPr>
            <p:ph type="body" sz="quarter" idx="17"/>
          </p:nvPr>
        </p:nvSpPr>
        <p:spPr>
          <a:xfrm>
            <a:off x="493713" y="2673350"/>
            <a:ext cx="2605088" cy="34972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696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SD_Cutaway 1/4 Left White">
    <p:spTree>
      <p:nvGrpSpPr>
        <p:cNvPr id="1" name=""/>
        <p:cNvGrpSpPr/>
        <p:nvPr/>
      </p:nvGrpSpPr>
      <p:grpSpPr>
        <a:xfrm>
          <a:off x="0" y="0"/>
          <a:ext cx="0" cy="0"/>
          <a:chOff x="0" y="0"/>
          <a:chExt cx="0" cy="0"/>
        </a:xfrm>
      </p:grpSpPr>
      <p:sp>
        <p:nvSpPr>
          <p:cNvPr id="11" name="Rectangle: Rounded Corners 8">
            <a:extLst>
              <a:ext uri="{FF2B5EF4-FFF2-40B4-BE49-F238E27FC236}">
                <a16:creationId xmlns:a16="http://schemas.microsoft.com/office/drawing/2014/main" id="{171A93A8-9B5B-B64B-9A90-BE5CC8D7A646}"/>
              </a:ext>
            </a:extLst>
          </p:cNvPr>
          <p:cNvSpPr/>
          <p:nvPr userDrawn="1"/>
        </p:nvSpPr>
        <p:spPr bwMode="gray">
          <a:xfrm>
            <a:off x="-165100" y="-152400"/>
            <a:ext cx="3871407" cy="6553184"/>
          </a:xfrm>
          <a:prstGeom prst="roundRect">
            <a:avLst>
              <a:gd name="adj" fmla="val 2097"/>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8" name="Footer Placeholder 2">
            <a:extLst>
              <a:ext uri="{FF2B5EF4-FFF2-40B4-BE49-F238E27FC236}">
                <a16:creationId xmlns:a16="http://schemas.microsoft.com/office/drawing/2014/main" id="{E2C29AEC-B7E2-4A18-A39E-44AB602E210E}"/>
              </a:ext>
            </a:extLst>
          </p:cNvPr>
          <p:cNvSpPr>
            <a:spLocks noGrp="1"/>
          </p:cNvSpPr>
          <p:nvPr>
            <p:ph type="ftr" sz="quarter" idx="16"/>
          </p:nvPr>
        </p:nvSpPr>
        <p:spPr>
          <a:xfrm>
            <a:off x="495300"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12" name="Title 1">
            <a:extLst>
              <a:ext uri="{FF2B5EF4-FFF2-40B4-BE49-F238E27FC236}">
                <a16:creationId xmlns:a16="http://schemas.microsoft.com/office/drawing/2014/main" id="{8AF59A10-4C05-406A-AA75-78CF3E59B8C7}"/>
              </a:ext>
            </a:extLst>
          </p:cNvPr>
          <p:cNvSpPr>
            <a:spLocks noGrp="1"/>
          </p:cNvSpPr>
          <p:nvPr>
            <p:ph type="title"/>
          </p:nvPr>
        </p:nvSpPr>
        <p:spPr>
          <a:xfrm>
            <a:off x="495300" y="1044740"/>
            <a:ext cx="2605088" cy="749692"/>
          </a:xfrm>
        </p:spPr>
        <p:txBody>
          <a:bodyPr wrap="square">
            <a:spAutoFit/>
          </a:bodyPr>
          <a:lstStyle>
            <a:lvl1pPr>
              <a:lnSpc>
                <a:spcPct val="87000"/>
              </a:lnSpc>
              <a:defRPr sz="2800">
                <a:solidFill>
                  <a:schemeClr val="tx2"/>
                </a:solidFill>
              </a:defRPr>
            </a:lvl1pPr>
          </a:lstStyle>
          <a:p>
            <a:r>
              <a:rPr lang="en-US"/>
              <a:t>Click to edit Master title style</a:t>
            </a:r>
          </a:p>
        </p:txBody>
      </p:sp>
      <p:sp>
        <p:nvSpPr>
          <p:cNvPr id="14" name="Subtitle">
            <a:extLst>
              <a:ext uri="{FF2B5EF4-FFF2-40B4-BE49-F238E27FC236}">
                <a16:creationId xmlns:a16="http://schemas.microsoft.com/office/drawing/2014/main" id="{45EB79BC-E35F-4543-AF44-85AEF3E7E612}"/>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2">
            <a:extLst>
              <a:ext uri="{FF2B5EF4-FFF2-40B4-BE49-F238E27FC236}">
                <a16:creationId xmlns:a16="http://schemas.microsoft.com/office/drawing/2014/main" id="{AB342928-9634-4372-9445-809C2EE93D28}"/>
              </a:ext>
            </a:extLst>
          </p:cNvPr>
          <p:cNvSpPr>
            <a:spLocks noGrp="1"/>
          </p:cNvSpPr>
          <p:nvPr>
            <p:ph type="body" sz="quarter" idx="17"/>
          </p:nvPr>
        </p:nvSpPr>
        <p:spPr>
          <a:xfrm>
            <a:off x="493713" y="2673350"/>
            <a:ext cx="2605088" cy="349726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713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SD_Cutaway 1/4 Left Nickel">
    <p:spTree>
      <p:nvGrpSpPr>
        <p:cNvPr id="1" name=""/>
        <p:cNvGrpSpPr/>
        <p:nvPr/>
      </p:nvGrpSpPr>
      <p:grpSpPr>
        <a:xfrm>
          <a:off x="0" y="0"/>
          <a:ext cx="0" cy="0"/>
          <a:chOff x="0" y="0"/>
          <a:chExt cx="0" cy="0"/>
        </a:xfrm>
      </p:grpSpPr>
      <p:sp>
        <p:nvSpPr>
          <p:cNvPr id="11" name="Rectangle: Rounded Corners 8">
            <a:extLst>
              <a:ext uri="{FF2B5EF4-FFF2-40B4-BE49-F238E27FC236}">
                <a16:creationId xmlns:a16="http://schemas.microsoft.com/office/drawing/2014/main" id="{171A93A8-9B5B-B64B-9A90-BE5CC8D7A646}"/>
              </a:ext>
            </a:extLst>
          </p:cNvPr>
          <p:cNvSpPr/>
          <p:nvPr userDrawn="1"/>
        </p:nvSpPr>
        <p:spPr bwMode="gray">
          <a:xfrm>
            <a:off x="-165100" y="-152400"/>
            <a:ext cx="3871407" cy="6553184"/>
          </a:xfrm>
          <a:prstGeom prst="roundRect">
            <a:avLst>
              <a:gd name="adj" fmla="val 2097"/>
            </a:avLst>
          </a:prstGeom>
          <a:solidFill>
            <a:schemeClr val="accent6">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8" name="Footer Placeholder 2">
            <a:extLst>
              <a:ext uri="{FF2B5EF4-FFF2-40B4-BE49-F238E27FC236}">
                <a16:creationId xmlns:a16="http://schemas.microsoft.com/office/drawing/2014/main" id="{E2C29AEC-B7E2-4A18-A39E-44AB602E210E}"/>
              </a:ext>
            </a:extLst>
          </p:cNvPr>
          <p:cNvSpPr>
            <a:spLocks noGrp="1"/>
          </p:cNvSpPr>
          <p:nvPr>
            <p:ph type="ftr" sz="quarter" idx="16"/>
          </p:nvPr>
        </p:nvSpPr>
        <p:spPr>
          <a:xfrm>
            <a:off x="495300"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12" name="Title 1">
            <a:extLst>
              <a:ext uri="{FF2B5EF4-FFF2-40B4-BE49-F238E27FC236}">
                <a16:creationId xmlns:a16="http://schemas.microsoft.com/office/drawing/2014/main" id="{8AF59A10-4C05-406A-AA75-78CF3E59B8C7}"/>
              </a:ext>
            </a:extLst>
          </p:cNvPr>
          <p:cNvSpPr>
            <a:spLocks noGrp="1"/>
          </p:cNvSpPr>
          <p:nvPr>
            <p:ph type="title"/>
          </p:nvPr>
        </p:nvSpPr>
        <p:spPr>
          <a:xfrm>
            <a:off x="495300" y="1044740"/>
            <a:ext cx="2605088" cy="749692"/>
          </a:xfrm>
        </p:spPr>
        <p:txBody>
          <a:bodyPr wrap="square">
            <a:spAutoFit/>
          </a:bodyPr>
          <a:lstStyle>
            <a:lvl1pPr>
              <a:lnSpc>
                <a:spcPct val="87000"/>
              </a:lnSpc>
              <a:defRPr sz="2800">
                <a:solidFill>
                  <a:schemeClr val="tx2"/>
                </a:solidFill>
              </a:defRPr>
            </a:lvl1pPr>
          </a:lstStyle>
          <a:p>
            <a:r>
              <a:rPr lang="en-US"/>
              <a:t>Click to edit Master title style</a:t>
            </a:r>
          </a:p>
        </p:txBody>
      </p:sp>
      <p:sp>
        <p:nvSpPr>
          <p:cNvPr id="14" name="Subtitle">
            <a:extLst>
              <a:ext uri="{FF2B5EF4-FFF2-40B4-BE49-F238E27FC236}">
                <a16:creationId xmlns:a16="http://schemas.microsoft.com/office/drawing/2014/main" id="{45EB79BC-E35F-4543-AF44-85AEF3E7E612}"/>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2">
            <a:extLst>
              <a:ext uri="{FF2B5EF4-FFF2-40B4-BE49-F238E27FC236}">
                <a16:creationId xmlns:a16="http://schemas.microsoft.com/office/drawing/2014/main" id="{AB342928-9634-4372-9445-809C2EE93D28}"/>
              </a:ext>
            </a:extLst>
          </p:cNvPr>
          <p:cNvSpPr>
            <a:spLocks noGrp="1"/>
          </p:cNvSpPr>
          <p:nvPr>
            <p:ph type="body" sz="quarter" idx="17"/>
          </p:nvPr>
        </p:nvSpPr>
        <p:spPr>
          <a:xfrm>
            <a:off x="493713" y="2673350"/>
            <a:ext cx="2605088" cy="349726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065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SD_Cutaway 1/4 Left Gun Metal">
    <p:spTree>
      <p:nvGrpSpPr>
        <p:cNvPr id="1" name=""/>
        <p:cNvGrpSpPr/>
        <p:nvPr/>
      </p:nvGrpSpPr>
      <p:grpSpPr>
        <a:xfrm>
          <a:off x="0" y="0"/>
          <a:ext cx="0" cy="0"/>
          <a:chOff x="0" y="0"/>
          <a:chExt cx="0" cy="0"/>
        </a:xfrm>
      </p:grpSpPr>
      <p:sp>
        <p:nvSpPr>
          <p:cNvPr id="11" name="Rectangle: Rounded Corners 8">
            <a:extLst>
              <a:ext uri="{FF2B5EF4-FFF2-40B4-BE49-F238E27FC236}">
                <a16:creationId xmlns:a16="http://schemas.microsoft.com/office/drawing/2014/main" id="{62DD8169-03BE-4545-AB75-752CFCB9BD19}"/>
              </a:ext>
            </a:extLst>
          </p:cNvPr>
          <p:cNvSpPr/>
          <p:nvPr userDrawn="1"/>
        </p:nvSpPr>
        <p:spPr bwMode="gray">
          <a:xfrm>
            <a:off x="-165100" y="-152400"/>
            <a:ext cx="3871407" cy="6553184"/>
          </a:xfrm>
          <a:prstGeom prst="roundRect">
            <a:avLst>
              <a:gd name="adj" fmla="val 2097"/>
            </a:avLst>
          </a:prstGeom>
          <a:solidFill>
            <a:schemeClr val="accent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12" name="Title 1">
            <a:extLst>
              <a:ext uri="{FF2B5EF4-FFF2-40B4-BE49-F238E27FC236}">
                <a16:creationId xmlns:a16="http://schemas.microsoft.com/office/drawing/2014/main" id="{8022405D-06A1-4166-9391-CABDA675A811}"/>
              </a:ext>
            </a:extLst>
          </p:cNvPr>
          <p:cNvSpPr>
            <a:spLocks noGrp="1"/>
          </p:cNvSpPr>
          <p:nvPr>
            <p:ph type="title"/>
          </p:nvPr>
        </p:nvSpPr>
        <p:spPr bwMode="gray">
          <a:xfrm>
            <a:off x="495300" y="1044740"/>
            <a:ext cx="2605088"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14" name="Subtitle">
            <a:extLst>
              <a:ext uri="{FF2B5EF4-FFF2-40B4-BE49-F238E27FC236}">
                <a16:creationId xmlns:a16="http://schemas.microsoft.com/office/drawing/2014/main" id="{08C87C8C-F51C-409B-8123-4E7B177EA837}"/>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2">
            <a:extLst>
              <a:ext uri="{FF2B5EF4-FFF2-40B4-BE49-F238E27FC236}">
                <a16:creationId xmlns:a16="http://schemas.microsoft.com/office/drawing/2014/main" id="{D68A6C0B-0BF9-4A22-B90D-608F5EE40908}"/>
              </a:ext>
            </a:extLst>
          </p:cNvPr>
          <p:cNvSpPr>
            <a:spLocks noGrp="1"/>
          </p:cNvSpPr>
          <p:nvPr>
            <p:ph type="body" sz="quarter" idx="17"/>
          </p:nvPr>
        </p:nvSpPr>
        <p:spPr>
          <a:xfrm>
            <a:off x="493713" y="2673350"/>
            <a:ext cx="2605088" cy="34972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2">
            <a:extLst>
              <a:ext uri="{FF2B5EF4-FFF2-40B4-BE49-F238E27FC236}">
                <a16:creationId xmlns:a16="http://schemas.microsoft.com/office/drawing/2014/main" id="{5F2E0DD2-6F9C-4113-8407-BCBE8A4B1CA9}"/>
              </a:ext>
            </a:extLst>
          </p:cNvPr>
          <p:cNvSpPr>
            <a:spLocks noGrp="1"/>
          </p:cNvSpPr>
          <p:nvPr>
            <p:ph type="ftr" sz="quarter" idx="16"/>
          </p:nvPr>
        </p:nvSpPr>
        <p:spPr>
          <a:xfrm>
            <a:off x="495300"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Tree>
    <p:extLst>
      <p:ext uri="{BB962C8B-B14F-4D97-AF65-F5344CB8AC3E}">
        <p14:creationId xmlns:p14="http://schemas.microsoft.com/office/powerpoint/2010/main" val="91088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Midnight">
    <p:bg>
      <p:bgPr>
        <a:solidFill>
          <a:srgbClr val="FFFFFF"/>
        </a:solidFill>
        <a:effectLst/>
      </p:bgPr>
    </p:bg>
    <p:spTree>
      <p:nvGrpSpPr>
        <p:cNvPr id="1" name=""/>
        <p:cNvGrpSpPr/>
        <p:nvPr/>
      </p:nvGrpSpPr>
      <p:grpSpPr>
        <a:xfrm>
          <a:off x="0" y="0"/>
          <a:ext cx="0" cy="0"/>
          <a:chOff x="0" y="0"/>
          <a:chExt cx="0" cy="0"/>
        </a:xfrm>
      </p:grpSpPr>
      <p:sp>
        <p:nvSpPr>
          <p:cNvPr id="7" name="Rectangle: Single Corner Rounded 55">
            <a:extLst>
              <a:ext uri="{FF2B5EF4-FFF2-40B4-BE49-F238E27FC236}">
                <a16:creationId xmlns:a16="http://schemas.microsoft.com/office/drawing/2014/main" id="{7429ABC3-9EBB-47B5-BFD6-442F69DFAB3A}"/>
              </a:ext>
            </a:extLst>
          </p:cNvPr>
          <p:cNvSpPr/>
          <p:nvPr userDrawn="1"/>
        </p:nvSpPr>
        <p:spPr bwMode="gray">
          <a:xfrm>
            <a:off x="-114299" y="-127002"/>
            <a:ext cx="973370" cy="6482082"/>
          </a:xfrm>
          <a:prstGeom prst="roundRect">
            <a:avLst>
              <a:gd name="adj" fmla="val 8455"/>
            </a:avLst>
          </a:prstGeom>
          <a:solidFill>
            <a:schemeClr val="tx2"/>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5" name="Content Placeholder 18">
            <a:extLst>
              <a:ext uri="{FF2B5EF4-FFF2-40B4-BE49-F238E27FC236}">
                <a16:creationId xmlns:a16="http://schemas.microsoft.com/office/drawing/2014/main" id="{D002839B-4A97-1047-9C69-AEB96FCC0BCF}"/>
              </a:ext>
            </a:extLst>
          </p:cNvPr>
          <p:cNvSpPr>
            <a:spLocks noGrp="1"/>
          </p:cNvSpPr>
          <p:nvPr>
            <p:ph sz="quarter" idx="10"/>
          </p:nvPr>
        </p:nvSpPr>
        <p:spPr>
          <a:xfrm>
            <a:off x="1833336" y="1015156"/>
            <a:ext cx="9148989" cy="5339923"/>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914400" indent="-914400">
              <a:lnSpc>
                <a:spcPct val="107000"/>
              </a:lnSpc>
              <a:spcBef>
                <a:spcPts val="0"/>
              </a:spcBef>
              <a:spcAft>
                <a:spcPts val="1800"/>
              </a:spcAft>
              <a:buClr>
                <a:schemeClr val="tx2"/>
              </a:buClr>
              <a:buFont typeface="+mj-lt"/>
              <a:buAutoNum type="arabicPeriod"/>
              <a:defRPr sz="5400">
                <a:solidFill>
                  <a:schemeClr val="tx1"/>
                </a:solidFill>
              </a:defRPr>
            </a:lvl2pPr>
            <a:lvl3pPr marL="914400" indent="-914400">
              <a:lnSpc>
                <a:spcPct val="107000"/>
              </a:lnSpc>
              <a:spcBef>
                <a:spcPts val="0"/>
              </a:spcBef>
              <a:spcAft>
                <a:spcPts val="1800"/>
              </a:spcAft>
              <a:buClr>
                <a:schemeClr val="tx2"/>
              </a:buClr>
              <a:buFont typeface="+mj-lt"/>
              <a:buAutoNum type="arabicPeriod"/>
              <a:defRPr sz="5400">
                <a:solidFill>
                  <a:schemeClr val="tx1"/>
                </a:solidFill>
              </a:defRPr>
            </a:lvl3pPr>
            <a:lvl4pPr marL="914400" indent="-914400">
              <a:lnSpc>
                <a:spcPct val="107000"/>
              </a:lnSpc>
              <a:spcBef>
                <a:spcPts val="0"/>
              </a:spcBef>
              <a:spcAft>
                <a:spcPts val="1800"/>
              </a:spcAft>
              <a:buClr>
                <a:schemeClr val="tx2"/>
              </a:buClr>
              <a:buFont typeface="+mj-lt"/>
              <a:buAutoNum type="arabicPeriod"/>
              <a:defRPr sz="5400">
                <a:solidFill>
                  <a:schemeClr val="tx1"/>
                </a:solidFill>
              </a:defRPr>
            </a:lvl4pPr>
            <a:lvl5pPr marL="914400" indent="-914400">
              <a:lnSpc>
                <a:spcPct val="107000"/>
              </a:lnSpc>
              <a:spcBef>
                <a:spcPts val="0"/>
              </a:spcBef>
              <a:spcAft>
                <a:spcPts val="1800"/>
              </a:spcAft>
              <a:buClr>
                <a:schemeClr val="tx2"/>
              </a:buClr>
              <a:buFont typeface="+mj-lt"/>
              <a:buAutoNum type="arabicPeriod"/>
              <a:defRPr sz="5400">
                <a:solidFill>
                  <a:schemeClr val="tx1"/>
                </a:solidFill>
              </a:defRPr>
            </a:lvl5pPr>
          </a:lstStyle>
          <a:p>
            <a:pPr lvl="0"/>
            <a:r>
              <a:rPr lang="en-US"/>
              <a:t>Click to edit Master text styles</a:t>
            </a:r>
          </a:p>
        </p:txBody>
      </p:sp>
      <p:sp>
        <p:nvSpPr>
          <p:cNvPr id="6" name="Title 2">
            <a:extLst>
              <a:ext uri="{FF2B5EF4-FFF2-40B4-BE49-F238E27FC236}">
                <a16:creationId xmlns:a16="http://schemas.microsoft.com/office/drawing/2014/main" id="{9B68F083-E4D3-5C4B-B811-917B2E5D18D5}"/>
              </a:ext>
            </a:extLst>
          </p:cNvPr>
          <p:cNvSpPr>
            <a:spLocks noGrp="1"/>
          </p:cNvSpPr>
          <p:nvPr>
            <p:ph type="title"/>
          </p:nvPr>
        </p:nvSpPr>
        <p:spPr>
          <a:xfrm rot="5400000">
            <a:off x="-2472981" y="3007719"/>
            <a:ext cx="5682803" cy="361959"/>
          </a:xfrm>
        </p:spPr>
        <p:txBody>
          <a:bodyPr wrap="square">
            <a:spAutoFit/>
          </a:bodyPr>
          <a:lstStyle>
            <a:lvl1pP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62457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SD_Cutaway 1/4 Left Midnight">
    <p:spTree>
      <p:nvGrpSpPr>
        <p:cNvPr id="1" name=""/>
        <p:cNvGrpSpPr/>
        <p:nvPr/>
      </p:nvGrpSpPr>
      <p:grpSpPr>
        <a:xfrm>
          <a:off x="0" y="0"/>
          <a:ext cx="0" cy="0"/>
          <a:chOff x="0" y="0"/>
          <a:chExt cx="0" cy="0"/>
        </a:xfrm>
      </p:grpSpPr>
      <p:sp>
        <p:nvSpPr>
          <p:cNvPr id="11" name="Rectangle: Rounded Corners 8">
            <a:extLst>
              <a:ext uri="{FF2B5EF4-FFF2-40B4-BE49-F238E27FC236}">
                <a16:creationId xmlns:a16="http://schemas.microsoft.com/office/drawing/2014/main" id="{3E9455E2-DBA5-444B-983B-338104922F0B}"/>
              </a:ext>
            </a:extLst>
          </p:cNvPr>
          <p:cNvSpPr/>
          <p:nvPr userDrawn="1"/>
        </p:nvSpPr>
        <p:spPr bwMode="gray">
          <a:xfrm>
            <a:off x="-165100" y="-152400"/>
            <a:ext cx="3871407" cy="6553184"/>
          </a:xfrm>
          <a:prstGeom prst="roundRect">
            <a:avLst>
              <a:gd name="adj" fmla="val 2097"/>
            </a:avLst>
          </a:prstGeom>
          <a:solidFill>
            <a:schemeClr val="tx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Microsoft Sans Serif"/>
              <a:ea typeface="+mn-ea"/>
              <a:cs typeface="+mn-cs"/>
            </a:endParaRPr>
          </a:p>
        </p:txBody>
      </p:sp>
      <p:sp>
        <p:nvSpPr>
          <p:cNvPr id="8" name="Footer Placeholder 2">
            <a:extLst>
              <a:ext uri="{FF2B5EF4-FFF2-40B4-BE49-F238E27FC236}">
                <a16:creationId xmlns:a16="http://schemas.microsoft.com/office/drawing/2014/main" id="{3ADF0E24-C66C-44A4-AE54-4A2040B1C13A}"/>
              </a:ext>
            </a:extLst>
          </p:cNvPr>
          <p:cNvSpPr>
            <a:spLocks noGrp="1"/>
          </p:cNvSpPr>
          <p:nvPr>
            <p:ph type="ftr" sz="quarter" idx="16"/>
          </p:nvPr>
        </p:nvSpPr>
        <p:spPr bwMode="gray">
          <a:xfrm>
            <a:off x="495300"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12" name="Title 1">
            <a:extLst>
              <a:ext uri="{FF2B5EF4-FFF2-40B4-BE49-F238E27FC236}">
                <a16:creationId xmlns:a16="http://schemas.microsoft.com/office/drawing/2014/main" id="{4706EDB4-4AB9-44C1-8768-72FEB91A22CC}"/>
              </a:ext>
            </a:extLst>
          </p:cNvPr>
          <p:cNvSpPr>
            <a:spLocks noGrp="1"/>
          </p:cNvSpPr>
          <p:nvPr>
            <p:ph type="title"/>
          </p:nvPr>
        </p:nvSpPr>
        <p:spPr bwMode="gray">
          <a:xfrm>
            <a:off x="495300" y="1044740"/>
            <a:ext cx="2605088"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14" name="Subtitle">
            <a:extLst>
              <a:ext uri="{FF2B5EF4-FFF2-40B4-BE49-F238E27FC236}">
                <a16:creationId xmlns:a16="http://schemas.microsoft.com/office/drawing/2014/main" id="{B3E64812-0F07-4511-9260-5784D6FAB3B7}"/>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2">
            <a:extLst>
              <a:ext uri="{FF2B5EF4-FFF2-40B4-BE49-F238E27FC236}">
                <a16:creationId xmlns:a16="http://schemas.microsoft.com/office/drawing/2014/main" id="{6086602B-AA9B-4FB3-83AD-F5FB2BC55128}"/>
              </a:ext>
            </a:extLst>
          </p:cNvPr>
          <p:cNvSpPr>
            <a:spLocks noGrp="1"/>
          </p:cNvSpPr>
          <p:nvPr>
            <p:ph type="body" sz="quarter" idx="17"/>
          </p:nvPr>
        </p:nvSpPr>
        <p:spPr>
          <a:xfrm>
            <a:off x="493713" y="2673350"/>
            <a:ext cx="2605088" cy="34972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615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SD_Large Circle Red 2">
    <p:bg>
      <p:bgPr>
        <a:solidFill>
          <a:schemeClr val="bg2"/>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E3E28D24-6767-9C45-ABB8-DA51DF065820}"/>
              </a:ext>
            </a:extLst>
          </p:cNvPr>
          <p:cNvSpPr>
            <a:spLocks/>
          </p:cNvSpPr>
          <p:nvPr userDrawn="1"/>
        </p:nvSpPr>
        <p:spPr bwMode="ltGray">
          <a:xfrm>
            <a:off x="7517108" y="-857339"/>
            <a:ext cx="8359183" cy="8572678"/>
          </a:xfrm>
          <a:prstGeom prst="ellipse">
            <a:avLst/>
          </a:prstGeom>
          <a:solidFill>
            <a:srgbClr val="D1111F"/>
          </a:solidFill>
          <a:ln w="10795"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11" name="Footer Placeholder 2">
            <a:extLst>
              <a:ext uri="{FF2B5EF4-FFF2-40B4-BE49-F238E27FC236}">
                <a16:creationId xmlns:a16="http://schemas.microsoft.com/office/drawing/2014/main" id="{EA514D3A-70CE-4812-A873-E8B92AB5CE62}"/>
              </a:ext>
            </a:extLst>
          </p:cNvPr>
          <p:cNvSpPr>
            <a:spLocks noGrp="1"/>
          </p:cNvSpPr>
          <p:nvPr>
            <p:ph type="ftr" sz="quarter" idx="10"/>
          </p:nvPr>
        </p:nvSpPr>
        <p:spPr>
          <a:xfrm>
            <a:off x="495299" y="6532895"/>
            <a:ext cx="5943600" cy="118872"/>
          </a:xfrm>
        </p:spPr>
        <p:txBody>
          <a:bodyPr/>
          <a:lstStyle>
            <a:lvl1pPr defTabSz="685800">
              <a:lnSpc>
                <a:spcPct val="96000"/>
              </a:lnSpc>
              <a:spcBef>
                <a:spcPts val="0"/>
              </a:spcBef>
              <a:buClr>
                <a:srgbClr val="3253DC"/>
              </a:buClr>
              <a:buFont typeface="Arial" panose="020B0604020202020204" pitchFamily="34" charset="0"/>
              <a:buNone/>
              <a:defRPr>
                <a:solidFill>
                  <a:schemeClr val="bg1"/>
                </a:solidFill>
              </a:defRPr>
            </a:lvl1pPr>
          </a:lstStyle>
          <a:p>
            <a:pPr>
              <a:defRPr/>
            </a:pPr>
            <a:endParaRPr lang="en-US" dirty="0"/>
          </a:p>
        </p:txBody>
      </p:sp>
      <p:sp>
        <p:nvSpPr>
          <p:cNvPr id="20" name="Title 2">
            <a:extLst>
              <a:ext uri="{FF2B5EF4-FFF2-40B4-BE49-F238E27FC236}">
                <a16:creationId xmlns:a16="http://schemas.microsoft.com/office/drawing/2014/main" id="{93599206-992C-D847-B719-FBA798CA5DBF}"/>
              </a:ext>
            </a:extLst>
          </p:cNvPr>
          <p:cNvSpPr>
            <a:spLocks noGrp="1"/>
          </p:cNvSpPr>
          <p:nvPr>
            <p:ph type="title"/>
          </p:nvPr>
        </p:nvSpPr>
        <p:spPr>
          <a:xfrm>
            <a:off x="495300" y="642645"/>
            <a:ext cx="6423978" cy="361959"/>
          </a:xfrm>
        </p:spPr>
        <p:txBody>
          <a:bodyPr wrap="square">
            <a:spAutoFit/>
          </a:bodyPr>
          <a:lstStyle>
            <a:lvl1pPr>
              <a:defRPr>
                <a:solidFill>
                  <a:schemeClr val="bg1"/>
                </a:solidFill>
              </a:defRPr>
            </a:lvl1pPr>
          </a:lstStyle>
          <a:p>
            <a:r>
              <a:rPr lang="en-US"/>
              <a:t>Click to edit Master title style</a:t>
            </a:r>
          </a:p>
        </p:txBody>
      </p:sp>
      <p:sp>
        <p:nvSpPr>
          <p:cNvPr id="21" name="Subtitle">
            <a:extLst>
              <a:ext uri="{FF2B5EF4-FFF2-40B4-BE49-F238E27FC236}">
                <a16:creationId xmlns:a16="http://schemas.microsoft.com/office/drawing/2014/main" id="{2A9AEF52-D7A8-C64F-814D-4E9298CD62D9}"/>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Content Placeholder 4">
            <a:extLst>
              <a:ext uri="{FF2B5EF4-FFF2-40B4-BE49-F238E27FC236}">
                <a16:creationId xmlns:a16="http://schemas.microsoft.com/office/drawing/2014/main" id="{0129E7C8-AC10-8847-915D-92B5501FC00F}"/>
              </a:ext>
            </a:extLst>
          </p:cNvPr>
          <p:cNvSpPr>
            <a:spLocks noGrp="1"/>
          </p:cNvSpPr>
          <p:nvPr>
            <p:ph sz="quarter" idx="17"/>
          </p:nvPr>
        </p:nvSpPr>
        <p:spPr>
          <a:xfrm>
            <a:off x="495300" y="1719072"/>
            <a:ext cx="6425089" cy="4451541"/>
          </a:xfrm>
          <a:prstGeom prst="rect">
            <a:avLst/>
          </a:prstGeom>
        </p:spPr>
        <p:txBody>
          <a:bodyPr/>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9">
            <a:extLst>
              <a:ext uri="{FF2B5EF4-FFF2-40B4-BE49-F238E27FC236}">
                <a16:creationId xmlns:a16="http://schemas.microsoft.com/office/drawing/2014/main" id="{038D6095-BEBE-BB4F-96AD-F9747306CB0A}"/>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3" name="TextBox 12">
            <a:extLst>
              <a:ext uri="{FF2B5EF4-FFF2-40B4-BE49-F238E27FC236}">
                <a16:creationId xmlns:a16="http://schemas.microsoft.com/office/drawing/2014/main" id="{51666D16-72E8-4EFF-8DCE-432DA7CA2C35}"/>
              </a:ext>
            </a:extLst>
          </p:cNvPr>
          <p:cNvSpPr txBox="1"/>
          <p:nvPr userDrawn="1"/>
        </p:nvSpPr>
        <p:spPr>
          <a:xfrm>
            <a:off x="9379392" y="6417160"/>
            <a:ext cx="2812608"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bg1"/>
                </a:solidFill>
              </a:rPr>
              <a:t>Confidential – Qualcomm Technologies, Inc.</a:t>
            </a:r>
            <a:br>
              <a:rPr lang="en-US" dirty="0">
                <a:solidFill>
                  <a:schemeClr val="bg1"/>
                </a:solidFill>
              </a:rPr>
            </a:br>
            <a:r>
              <a:rPr lang="en-US" dirty="0">
                <a:solidFill>
                  <a:schemeClr val="bg1"/>
                </a:solidFill>
              </a:rPr>
              <a:t>and/or its affiliated companies – May Contain Trade Secrets</a:t>
            </a:r>
          </a:p>
        </p:txBody>
      </p:sp>
    </p:spTree>
    <p:extLst>
      <p:ext uri="{BB962C8B-B14F-4D97-AF65-F5344CB8AC3E}">
        <p14:creationId xmlns:p14="http://schemas.microsoft.com/office/powerpoint/2010/main" val="2292728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SD_Large Circle White 2">
    <p:bg>
      <p:bgPr>
        <a:solidFill>
          <a:schemeClr val="bg1"/>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E3E28D24-6767-9C45-ABB8-DA51DF065820}"/>
              </a:ext>
            </a:extLst>
          </p:cNvPr>
          <p:cNvSpPr>
            <a:spLocks/>
          </p:cNvSpPr>
          <p:nvPr userDrawn="1"/>
        </p:nvSpPr>
        <p:spPr bwMode="ltGray">
          <a:xfrm>
            <a:off x="7517108" y="-857339"/>
            <a:ext cx="8359183" cy="8572678"/>
          </a:xfrm>
          <a:prstGeom prst="ellipse">
            <a:avLst/>
          </a:prstGeom>
          <a:solidFill>
            <a:srgbClr val="EAEDF2"/>
          </a:solidFill>
          <a:ln w="10795"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11" name="Footer Placeholder 2">
            <a:extLst>
              <a:ext uri="{FF2B5EF4-FFF2-40B4-BE49-F238E27FC236}">
                <a16:creationId xmlns:a16="http://schemas.microsoft.com/office/drawing/2014/main" id="{EA514D3A-70CE-4812-A873-E8B92AB5CE62}"/>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pPr>
              <a:defRPr/>
            </a:pPr>
            <a:endParaRPr lang="en-US" dirty="0"/>
          </a:p>
        </p:txBody>
      </p:sp>
      <p:sp>
        <p:nvSpPr>
          <p:cNvPr id="16" name="Title 2">
            <a:extLst>
              <a:ext uri="{FF2B5EF4-FFF2-40B4-BE49-F238E27FC236}">
                <a16:creationId xmlns:a16="http://schemas.microsoft.com/office/drawing/2014/main" id="{215FF207-7D54-4440-A7D5-DC52EC3959F1}"/>
              </a:ext>
            </a:extLst>
          </p:cNvPr>
          <p:cNvSpPr>
            <a:spLocks noGrp="1"/>
          </p:cNvSpPr>
          <p:nvPr>
            <p:ph type="title"/>
          </p:nvPr>
        </p:nvSpPr>
        <p:spPr>
          <a:xfrm>
            <a:off x="495300" y="642645"/>
            <a:ext cx="6423978" cy="361959"/>
          </a:xfrm>
        </p:spPr>
        <p:txBody>
          <a:bodyPr wrap="square">
            <a:spAutoFit/>
          </a:bodyPr>
          <a:lstStyle>
            <a:lvl1pPr>
              <a:defRPr>
                <a:solidFill>
                  <a:schemeClr val="tx2"/>
                </a:solidFill>
              </a:defRPr>
            </a:lvl1pPr>
          </a:lstStyle>
          <a:p>
            <a:r>
              <a:rPr lang="en-US"/>
              <a:t>Click to edit Master title style</a:t>
            </a:r>
          </a:p>
        </p:txBody>
      </p:sp>
      <p:sp>
        <p:nvSpPr>
          <p:cNvPr id="17" name="Subtitle">
            <a:extLst>
              <a:ext uri="{FF2B5EF4-FFF2-40B4-BE49-F238E27FC236}">
                <a16:creationId xmlns:a16="http://schemas.microsoft.com/office/drawing/2014/main" id="{F1478138-6A62-7B4B-BACB-244F3E956827}"/>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8" name="Content Placeholder 4">
            <a:extLst>
              <a:ext uri="{FF2B5EF4-FFF2-40B4-BE49-F238E27FC236}">
                <a16:creationId xmlns:a16="http://schemas.microsoft.com/office/drawing/2014/main" id="{E60FE8FC-8E72-2842-906A-77D42E2B258F}"/>
              </a:ext>
            </a:extLst>
          </p:cNvPr>
          <p:cNvSpPr>
            <a:spLocks noGrp="1"/>
          </p:cNvSpPr>
          <p:nvPr>
            <p:ph sz="quarter" idx="17"/>
          </p:nvPr>
        </p:nvSpPr>
        <p:spPr>
          <a:xfrm>
            <a:off x="495300" y="1719072"/>
            <a:ext cx="6425089"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9">
            <a:extLst>
              <a:ext uri="{FF2B5EF4-FFF2-40B4-BE49-F238E27FC236}">
                <a16:creationId xmlns:a16="http://schemas.microsoft.com/office/drawing/2014/main" id="{C214789A-742D-3A44-93B4-05AE6682ED45}"/>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3" name="TextBox 12">
            <a:extLst>
              <a:ext uri="{FF2B5EF4-FFF2-40B4-BE49-F238E27FC236}">
                <a16:creationId xmlns:a16="http://schemas.microsoft.com/office/drawing/2014/main" id="{6DE0EA69-353A-4377-9420-BAD85996AF96}"/>
              </a:ext>
            </a:extLst>
          </p:cNvPr>
          <p:cNvSpPr txBox="1"/>
          <p:nvPr userDrawn="1"/>
        </p:nvSpPr>
        <p:spPr>
          <a:xfrm>
            <a:off x="9379392" y="6417160"/>
            <a:ext cx="2812608"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6">
                    <a:lumMod val="75000"/>
                  </a:schemeClr>
                </a:solidFill>
              </a:rPr>
              <a:t>Confidential – Qualcomm Technologies, Inc.</a:t>
            </a:r>
            <a:br>
              <a:rPr lang="en-US" dirty="0">
                <a:solidFill>
                  <a:schemeClr val="accent6">
                    <a:lumMod val="75000"/>
                  </a:schemeClr>
                </a:solidFill>
              </a:rPr>
            </a:br>
            <a:r>
              <a:rPr lang="en-US" dirty="0">
                <a:solidFill>
                  <a:schemeClr val="accent6">
                    <a:lumMod val="75000"/>
                  </a:schemeClr>
                </a:solidFill>
              </a:rPr>
              <a:t>and/or its affiliated companies – May Contain Trade Secrets</a:t>
            </a:r>
          </a:p>
        </p:txBody>
      </p:sp>
    </p:spTree>
    <p:extLst>
      <p:ext uri="{BB962C8B-B14F-4D97-AF65-F5344CB8AC3E}">
        <p14:creationId xmlns:p14="http://schemas.microsoft.com/office/powerpoint/2010/main" val="128667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SD_Large Circle Nickel 2">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E3E28D24-6767-9C45-ABB8-DA51DF065820}"/>
              </a:ext>
            </a:extLst>
          </p:cNvPr>
          <p:cNvSpPr>
            <a:spLocks/>
          </p:cNvSpPr>
          <p:nvPr userDrawn="1"/>
        </p:nvSpPr>
        <p:spPr bwMode="ltGray">
          <a:xfrm>
            <a:off x="7517108" y="-857339"/>
            <a:ext cx="8359183" cy="8572678"/>
          </a:xfrm>
          <a:prstGeom prst="ellipse">
            <a:avLst/>
          </a:prstGeom>
          <a:solidFill>
            <a:srgbClr val="D3DAE5"/>
          </a:solidFill>
          <a:ln w="10795"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11" name="Footer Placeholder 2">
            <a:extLst>
              <a:ext uri="{FF2B5EF4-FFF2-40B4-BE49-F238E27FC236}">
                <a16:creationId xmlns:a16="http://schemas.microsoft.com/office/drawing/2014/main" id="{EA514D3A-70CE-4812-A873-E8B92AB5CE62}"/>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pPr>
              <a:defRPr/>
            </a:pPr>
            <a:endParaRPr lang="en-US" dirty="0"/>
          </a:p>
        </p:txBody>
      </p:sp>
      <p:sp>
        <p:nvSpPr>
          <p:cNvPr id="13" name="Title 2">
            <a:extLst>
              <a:ext uri="{FF2B5EF4-FFF2-40B4-BE49-F238E27FC236}">
                <a16:creationId xmlns:a16="http://schemas.microsoft.com/office/drawing/2014/main" id="{A88E3116-BFC5-1841-9418-761CF03241DC}"/>
              </a:ext>
            </a:extLst>
          </p:cNvPr>
          <p:cNvSpPr>
            <a:spLocks noGrp="1"/>
          </p:cNvSpPr>
          <p:nvPr>
            <p:ph type="title"/>
          </p:nvPr>
        </p:nvSpPr>
        <p:spPr>
          <a:xfrm>
            <a:off x="495300" y="642645"/>
            <a:ext cx="6423978" cy="361959"/>
          </a:xfrm>
        </p:spPr>
        <p:txBody>
          <a:bodyPr wrap="square">
            <a:spAutoFit/>
          </a:bodyPr>
          <a:lstStyle>
            <a:lvl1pPr>
              <a:defRPr>
                <a:solidFill>
                  <a:schemeClr val="tx2"/>
                </a:solidFill>
              </a:defRPr>
            </a:lvl1pPr>
          </a:lstStyle>
          <a:p>
            <a:r>
              <a:rPr lang="en-US"/>
              <a:t>Click to edit Master title style</a:t>
            </a:r>
          </a:p>
        </p:txBody>
      </p:sp>
      <p:sp>
        <p:nvSpPr>
          <p:cNvPr id="14" name="Subtitle">
            <a:extLst>
              <a:ext uri="{FF2B5EF4-FFF2-40B4-BE49-F238E27FC236}">
                <a16:creationId xmlns:a16="http://schemas.microsoft.com/office/drawing/2014/main" id="{8A2C3CB4-6003-1C42-A155-F977A899CED7}"/>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Content Placeholder 4">
            <a:extLst>
              <a:ext uri="{FF2B5EF4-FFF2-40B4-BE49-F238E27FC236}">
                <a16:creationId xmlns:a16="http://schemas.microsoft.com/office/drawing/2014/main" id="{2BD9774F-06C2-FC47-8791-39A0CF387E4C}"/>
              </a:ext>
            </a:extLst>
          </p:cNvPr>
          <p:cNvSpPr>
            <a:spLocks noGrp="1"/>
          </p:cNvSpPr>
          <p:nvPr>
            <p:ph sz="quarter" idx="17"/>
          </p:nvPr>
        </p:nvSpPr>
        <p:spPr>
          <a:xfrm>
            <a:off x="495300" y="1719072"/>
            <a:ext cx="6425089"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9">
            <a:extLst>
              <a:ext uri="{FF2B5EF4-FFF2-40B4-BE49-F238E27FC236}">
                <a16:creationId xmlns:a16="http://schemas.microsoft.com/office/drawing/2014/main" id="{A3B88A5A-3F4A-4142-8EC3-A5DE5D094E5C}"/>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6" name="TextBox 15">
            <a:extLst>
              <a:ext uri="{FF2B5EF4-FFF2-40B4-BE49-F238E27FC236}">
                <a16:creationId xmlns:a16="http://schemas.microsoft.com/office/drawing/2014/main" id="{16F9DABE-F471-456C-A562-07765D13BFBA}"/>
              </a:ext>
            </a:extLst>
          </p:cNvPr>
          <p:cNvSpPr txBox="1"/>
          <p:nvPr userDrawn="1"/>
        </p:nvSpPr>
        <p:spPr>
          <a:xfrm>
            <a:off x="9379392" y="6417160"/>
            <a:ext cx="2812608"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6">
                    <a:lumMod val="75000"/>
                  </a:schemeClr>
                </a:solidFill>
              </a:rPr>
              <a:t>Confidential – Qualcomm Technologies, Inc.</a:t>
            </a:r>
            <a:br>
              <a:rPr lang="en-US" dirty="0">
                <a:solidFill>
                  <a:schemeClr val="accent6">
                    <a:lumMod val="75000"/>
                  </a:schemeClr>
                </a:solidFill>
              </a:rPr>
            </a:br>
            <a:r>
              <a:rPr lang="en-US" dirty="0">
                <a:solidFill>
                  <a:schemeClr val="accent6">
                    <a:lumMod val="75000"/>
                  </a:schemeClr>
                </a:solidFill>
              </a:rPr>
              <a:t>and/or its affiliated companies – May Contain Trade Secrets</a:t>
            </a:r>
          </a:p>
        </p:txBody>
      </p:sp>
    </p:spTree>
    <p:extLst>
      <p:ext uri="{BB962C8B-B14F-4D97-AF65-F5344CB8AC3E}">
        <p14:creationId xmlns:p14="http://schemas.microsoft.com/office/powerpoint/2010/main" val="297224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SD_Large Circle Gun Metal 2">
    <p:bg>
      <p:bgPr>
        <a:solidFill>
          <a:schemeClr val="accent5"/>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826177F-FC3F-2F42-98BC-69EF3FD7FC45}"/>
              </a:ext>
            </a:extLst>
          </p:cNvPr>
          <p:cNvSpPr>
            <a:spLocks/>
          </p:cNvSpPr>
          <p:nvPr userDrawn="1"/>
        </p:nvSpPr>
        <p:spPr bwMode="ltGray">
          <a:xfrm>
            <a:off x="7517108" y="-857339"/>
            <a:ext cx="8359183" cy="8572678"/>
          </a:xfrm>
          <a:prstGeom prst="ellipse">
            <a:avLst/>
          </a:prstGeom>
          <a:solidFill>
            <a:srgbClr val="44536C"/>
          </a:solidFill>
          <a:ln w="10795"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11" name="Footer Placeholder 2">
            <a:extLst>
              <a:ext uri="{FF2B5EF4-FFF2-40B4-BE49-F238E27FC236}">
                <a16:creationId xmlns:a16="http://schemas.microsoft.com/office/drawing/2014/main" id="{D5CEE6F9-1E4B-4C9A-946F-D83A264DC746}"/>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pPr>
              <a:defRPr/>
            </a:pPr>
            <a:endParaRPr lang="en-US" dirty="0"/>
          </a:p>
        </p:txBody>
      </p:sp>
      <p:sp>
        <p:nvSpPr>
          <p:cNvPr id="13" name="Title 2">
            <a:extLst>
              <a:ext uri="{FF2B5EF4-FFF2-40B4-BE49-F238E27FC236}">
                <a16:creationId xmlns:a16="http://schemas.microsoft.com/office/drawing/2014/main" id="{B36D15F6-7DE5-6443-9613-C4B2FBC1F848}"/>
              </a:ext>
            </a:extLst>
          </p:cNvPr>
          <p:cNvSpPr>
            <a:spLocks noGrp="1"/>
          </p:cNvSpPr>
          <p:nvPr>
            <p:ph type="title"/>
          </p:nvPr>
        </p:nvSpPr>
        <p:spPr>
          <a:xfrm>
            <a:off x="495300" y="642645"/>
            <a:ext cx="6423978" cy="361959"/>
          </a:xfrm>
        </p:spPr>
        <p:txBody>
          <a:bodyPr wrap="square">
            <a:spAutoFit/>
          </a:bodyPr>
          <a:lstStyle>
            <a:lvl1pPr>
              <a:defRPr>
                <a:solidFill>
                  <a:schemeClr val="bg1"/>
                </a:solidFill>
              </a:defRPr>
            </a:lvl1pPr>
          </a:lstStyle>
          <a:p>
            <a:r>
              <a:rPr lang="en-US"/>
              <a:t>Click to edit Master title style</a:t>
            </a:r>
          </a:p>
        </p:txBody>
      </p:sp>
      <p:sp>
        <p:nvSpPr>
          <p:cNvPr id="14" name="Subtitle">
            <a:extLst>
              <a:ext uri="{FF2B5EF4-FFF2-40B4-BE49-F238E27FC236}">
                <a16:creationId xmlns:a16="http://schemas.microsoft.com/office/drawing/2014/main" id="{BCBEB3E5-81CA-814D-ADF5-BF5AC22CC9CB}"/>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Content Placeholder 4">
            <a:extLst>
              <a:ext uri="{FF2B5EF4-FFF2-40B4-BE49-F238E27FC236}">
                <a16:creationId xmlns:a16="http://schemas.microsoft.com/office/drawing/2014/main" id="{19189C48-4D09-6448-9A16-6C4D04527AD6}"/>
              </a:ext>
            </a:extLst>
          </p:cNvPr>
          <p:cNvSpPr>
            <a:spLocks noGrp="1"/>
          </p:cNvSpPr>
          <p:nvPr>
            <p:ph sz="quarter" idx="17"/>
          </p:nvPr>
        </p:nvSpPr>
        <p:spPr>
          <a:xfrm>
            <a:off x="495300" y="1719072"/>
            <a:ext cx="6425089" cy="4451541"/>
          </a:xfrm>
          <a:prstGeom prst="rect">
            <a:avLst/>
          </a:prstGeom>
        </p:spPr>
        <p:txBody>
          <a:bodyPr/>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9">
            <a:extLst>
              <a:ext uri="{FF2B5EF4-FFF2-40B4-BE49-F238E27FC236}">
                <a16:creationId xmlns:a16="http://schemas.microsoft.com/office/drawing/2014/main" id="{E11DFE3E-54AF-B840-B32E-6EC908B58E66}"/>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6" name="TextBox 15">
            <a:extLst>
              <a:ext uri="{FF2B5EF4-FFF2-40B4-BE49-F238E27FC236}">
                <a16:creationId xmlns:a16="http://schemas.microsoft.com/office/drawing/2014/main" id="{F38CC6BF-4FF8-4D6D-B41B-0D91B3088BFF}"/>
              </a:ext>
            </a:extLst>
          </p:cNvPr>
          <p:cNvSpPr txBox="1"/>
          <p:nvPr userDrawn="1"/>
        </p:nvSpPr>
        <p:spPr>
          <a:xfrm>
            <a:off x="9379392" y="6417160"/>
            <a:ext cx="2812608"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5">
                    <a:lumMod val="40000"/>
                    <a:lumOff val="60000"/>
                  </a:schemeClr>
                </a:solidFill>
              </a:rPr>
              <a:t>Confidential – Qualcomm Technologies, Inc.</a:t>
            </a:r>
            <a:br>
              <a:rPr lang="en-US" dirty="0">
                <a:solidFill>
                  <a:schemeClr val="accent5">
                    <a:lumMod val="40000"/>
                    <a:lumOff val="60000"/>
                  </a:schemeClr>
                </a:solidFill>
              </a:rPr>
            </a:br>
            <a:r>
              <a:rPr lang="en-US" dirty="0">
                <a:solidFill>
                  <a:schemeClr val="accent5">
                    <a:lumMod val="40000"/>
                    <a:lumOff val="60000"/>
                  </a:schemeClr>
                </a:solidFill>
              </a:rPr>
              <a:t>and/or its affiliated companies – May Contain Trade Secrets</a:t>
            </a:r>
          </a:p>
        </p:txBody>
      </p:sp>
    </p:spTree>
    <p:extLst>
      <p:ext uri="{BB962C8B-B14F-4D97-AF65-F5344CB8AC3E}">
        <p14:creationId xmlns:p14="http://schemas.microsoft.com/office/powerpoint/2010/main" val="322717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SD_Large Circle Midnight 2">
    <p:bg>
      <p:bgPr>
        <a:solidFill>
          <a:schemeClr val="tx2"/>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AE47188-2E65-7E46-B32C-E78D883C6DCA}"/>
              </a:ext>
            </a:extLst>
          </p:cNvPr>
          <p:cNvSpPr>
            <a:spLocks/>
          </p:cNvSpPr>
          <p:nvPr userDrawn="1"/>
        </p:nvSpPr>
        <p:spPr bwMode="ltGray">
          <a:xfrm>
            <a:off x="7517108" y="-857339"/>
            <a:ext cx="8359183" cy="8572678"/>
          </a:xfrm>
          <a:prstGeom prst="ellipse">
            <a:avLst/>
          </a:prstGeom>
          <a:solidFill>
            <a:srgbClr val="092139"/>
          </a:solidFill>
          <a:ln w="10795" cap="flat" cmpd="sng" algn="ctr">
            <a:noFill/>
            <a:prstDash val="solid"/>
          </a:ln>
          <a:effectLst>
            <a:innerShdw blurRad="63500" dist="50800" dir="135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11" name="Footer Placeholder 2">
            <a:extLst>
              <a:ext uri="{FF2B5EF4-FFF2-40B4-BE49-F238E27FC236}">
                <a16:creationId xmlns:a16="http://schemas.microsoft.com/office/drawing/2014/main" id="{CA8F4DA7-4CDA-4E93-B875-4157AC85CAEB}"/>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pPr>
              <a:defRPr/>
            </a:pPr>
            <a:endParaRPr lang="en-US" dirty="0"/>
          </a:p>
        </p:txBody>
      </p:sp>
      <p:sp>
        <p:nvSpPr>
          <p:cNvPr id="9" name="Title 2">
            <a:extLst>
              <a:ext uri="{FF2B5EF4-FFF2-40B4-BE49-F238E27FC236}">
                <a16:creationId xmlns:a16="http://schemas.microsoft.com/office/drawing/2014/main" id="{B1282066-7F06-B246-AE8C-29172F144371}"/>
              </a:ext>
            </a:extLst>
          </p:cNvPr>
          <p:cNvSpPr>
            <a:spLocks noGrp="1"/>
          </p:cNvSpPr>
          <p:nvPr>
            <p:ph type="title"/>
          </p:nvPr>
        </p:nvSpPr>
        <p:spPr>
          <a:xfrm>
            <a:off x="495300" y="642645"/>
            <a:ext cx="6423978" cy="361959"/>
          </a:xfrm>
        </p:spPr>
        <p:txBody>
          <a:bodyPr wrap="square">
            <a:spAutoFit/>
          </a:bodyPr>
          <a:lstStyle>
            <a:lvl1pPr>
              <a:defRPr>
                <a:solidFill>
                  <a:schemeClr val="bg1"/>
                </a:solidFill>
              </a:defRPr>
            </a:lvl1pPr>
          </a:lstStyle>
          <a:p>
            <a:r>
              <a:rPr lang="en-US"/>
              <a:t>Click to edit Master title style</a:t>
            </a:r>
          </a:p>
        </p:txBody>
      </p:sp>
      <p:sp>
        <p:nvSpPr>
          <p:cNvPr id="12" name="Subtitle">
            <a:extLst>
              <a:ext uri="{FF2B5EF4-FFF2-40B4-BE49-F238E27FC236}">
                <a16:creationId xmlns:a16="http://schemas.microsoft.com/office/drawing/2014/main" id="{D1151056-DC79-0A42-B719-F2F0C08292CA}"/>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Content Placeholder 4">
            <a:extLst>
              <a:ext uri="{FF2B5EF4-FFF2-40B4-BE49-F238E27FC236}">
                <a16:creationId xmlns:a16="http://schemas.microsoft.com/office/drawing/2014/main" id="{376E5248-EDE9-3046-BAE5-2B5039AC66FE}"/>
              </a:ext>
            </a:extLst>
          </p:cNvPr>
          <p:cNvSpPr>
            <a:spLocks noGrp="1"/>
          </p:cNvSpPr>
          <p:nvPr>
            <p:ph sz="quarter" idx="17"/>
          </p:nvPr>
        </p:nvSpPr>
        <p:spPr>
          <a:xfrm>
            <a:off x="495300" y="1719072"/>
            <a:ext cx="6425089" cy="4451541"/>
          </a:xfrm>
          <a:prstGeom prst="rect">
            <a:avLst/>
          </a:prstGeom>
        </p:spPr>
        <p:txBody>
          <a:bodyPr/>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9">
            <a:extLst>
              <a:ext uri="{FF2B5EF4-FFF2-40B4-BE49-F238E27FC236}">
                <a16:creationId xmlns:a16="http://schemas.microsoft.com/office/drawing/2014/main" id="{7DC32646-24CD-1143-9669-355185C160ED}"/>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3" name="TextBox 12">
            <a:extLst>
              <a:ext uri="{FF2B5EF4-FFF2-40B4-BE49-F238E27FC236}">
                <a16:creationId xmlns:a16="http://schemas.microsoft.com/office/drawing/2014/main" id="{DFF20135-2D08-9A4B-9DB4-5704D9E00215}"/>
              </a:ext>
            </a:extLst>
          </p:cNvPr>
          <p:cNvSpPr txBox="1"/>
          <p:nvPr userDrawn="1"/>
        </p:nvSpPr>
        <p:spPr>
          <a:xfrm>
            <a:off x="9379392" y="6417160"/>
            <a:ext cx="2812608"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5">
                    <a:lumMod val="40000"/>
                    <a:lumOff val="60000"/>
                  </a:schemeClr>
                </a:solidFill>
              </a:rPr>
              <a:t>Confidential – Qualcomm Technologies, Inc.</a:t>
            </a:r>
            <a:br>
              <a:rPr lang="en-US" dirty="0">
                <a:solidFill>
                  <a:schemeClr val="accent5">
                    <a:lumMod val="40000"/>
                    <a:lumOff val="60000"/>
                  </a:schemeClr>
                </a:solidFill>
              </a:rPr>
            </a:br>
            <a:r>
              <a:rPr lang="en-US" dirty="0">
                <a:solidFill>
                  <a:schemeClr val="accent5">
                    <a:lumMod val="40000"/>
                    <a:lumOff val="60000"/>
                  </a:schemeClr>
                </a:solidFill>
              </a:rPr>
              <a:t>and/or its affiliated companies – May Contain Trade Secrets</a:t>
            </a:r>
          </a:p>
        </p:txBody>
      </p:sp>
    </p:spTree>
    <p:extLst>
      <p:ext uri="{BB962C8B-B14F-4D97-AF65-F5344CB8AC3E}">
        <p14:creationId xmlns:p14="http://schemas.microsoft.com/office/powerpoint/2010/main" val="127098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SD_Segue Re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2B302BC-4858-4EC1-8EB4-20A8B1481437}"/>
              </a:ext>
            </a:extLst>
          </p:cNvPr>
          <p:cNvSpPr/>
          <p:nvPr userDrawn="1"/>
        </p:nvSpPr>
        <p:spPr bwMode="white">
          <a:xfrm>
            <a:off x="-171450" y="-152401"/>
            <a:ext cx="10904538" cy="6516131"/>
          </a:xfrm>
          <a:prstGeom prst="roundRect">
            <a:avLst>
              <a:gd name="adj" fmla="val 1263"/>
            </a:avLst>
          </a:prstGeom>
          <a:solidFill>
            <a:schemeClr val="bg2"/>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85A8A33-EB30-4E58-9F4F-DB3301E084F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5EF27F35-676D-13EE-DD32-95FDC16E81B7}"/>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52322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SD_Segue White">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2B302BC-4858-4EC1-8EB4-20A8B1481437}"/>
              </a:ext>
            </a:extLst>
          </p:cNvPr>
          <p:cNvSpPr/>
          <p:nvPr userDrawn="1"/>
        </p:nvSpPr>
        <p:spPr bwMode="white">
          <a:xfrm>
            <a:off x="-171450" y="-152401"/>
            <a:ext cx="10904538" cy="6516131"/>
          </a:xfrm>
          <a:prstGeom prst="roundRect">
            <a:avLst>
              <a:gd name="adj" fmla="val 1263"/>
            </a:avLst>
          </a:prstGeom>
          <a:solidFill>
            <a:schemeClr val="bg1"/>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85A8A33-EB30-4E58-9F4F-DB3301E084F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p>
        </p:txBody>
      </p:sp>
      <p:sp>
        <p:nvSpPr>
          <p:cNvPr id="8" name="TextBox 7">
            <a:extLst>
              <a:ext uri="{FF2B5EF4-FFF2-40B4-BE49-F238E27FC236}">
                <a16:creationId xmlns:a16="http://schemas.microsoft.com/office/drawing/2014/main" id="{DA20019A-5B50-D36B-64ED-1FEF35AA270C}"/>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03846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SD_Segue Nicke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2B302BC-4858-4EC1-8EB4-20A8B1481437}"/>
              </a:ext>
            </a:extLst>
          </p:cNvPr>
          <p:cNvSpPr/>
          <p:nvPr userDrawn="1"/>
        </p:nvSpPr>
        <p:spPr bwMode="white">
          <a:xfrm>
            <a:off x="-171450" y="-152401"/>
            <a:ext cx="10904538" cy="6516131"/>
          </a:xfrm>
          <a:prstGeom prst="roundRect">
            <a:avLst>
              <a:gd name="adj" fmla="val 1263"/>
            </a:avLst>
          </a:prstGeom>
          <a:solidFill>
            <a:schemeClr val="accent6">
              <a:lumMod val="40000"/>
              <a:lumOff val="60000"/>
            </a:schemeClr>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85A8A33-EB30-4E58-9F4F-DB3301E084F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p>
        </p:txBody>
      </p:sp>
      <p:sp>
        <p:nvSpPr>
          <p:cNvPr id="8" name="TextBox 7">
            <a:extLst>
              <a:ext uri="{FF2B5EF4-FFF2-40B4-BE49-F238E27FC236}">
                <a16:creationId xmlns:a16="http://schemas.microsoft.com/office/drawing/2014/main" id="{33EE2393-F1DD-8F90-C1C5-310FD4F821BE}"/>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70597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userDrawn="1">
  <p:cSld name="SD_Segue Gun Meta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FEC0451-770B-4070-ACD4-0882A0095A6A}"/>
              </a:ext>
            </a:extLst>
          </p:cNvPr>
          <p:cNvSpPr/>
          <p:nvPr userDrawn="1"/>
        </p:nvSpPr>
        <p:spPr bwMode="white">
          <a:xfrm>
            <a:off x="-171450" y="-152401"/>
            <a:ext cx="10904538" cy="6516131"/>
          </a:xfrm>
          <a:prstGeom prst="roundRect">
            <a:avLst>
              <a:gd name="adj" fmla="val 1263"/>
            </a:avLst>
          </a:prstGeom>
          <a:solidFill>
            <a:schemeClr val="accent5"/>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6" name="Subtitle">
            <a:extLst>
              <a:ext uri="{FF2B5EF4-FFF2-40B4-BE49-F238E27FC236}">
                <a16:creationId xmlns:a16="http://schemas.microsoft.com/office/drawing/2014/main" id="{46569433-1D23-43C7-A01E-9C6E2975369F}"/>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22E55F0E-7B10-4FDF-B5BD-AF1860F2BF27}"/>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04D8947B-492A-C7A3-31F2-92001AD8CF6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03582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3A03272E-A5C6-CB49-BA8B-767EA157F8AE}"/>
              </a:ext>
            </a:extLst>
          </p:cNvPr>
          <p:cNvSpPr>
            <a:spLocks noGrp="1"/>
          </p:cNvSpPr>
          <p:nvPr>
            <p:ph type="ftr" sz="quarter" idx="3"/>
          </p:nvPr>
        </p:nvSpPr>
        <p:spPr>
          <a:xfrm>
            <a:off x="495299" y="6528816"/>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Tree>
    <p:extLst>
      <p:ext uri="{BB962C8B-B14F-4D97-AF65-F5344CB8AC3E}">
        <p14:creationId xmlns:p14="http://schemas.microsoft.com/office/powerpoint/2010/main" val="424323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userDrawn="1">
  <p:cSld name="SD_Segue Midnight">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850B61F-2463-4E12-B05F-5C04B8EA8B59}"/>
              </a:ext>
            </a:extLst>
          </p:cNvPr>
          <p:cNvSpPr/>
          <p:nvPr userDrawn="1"/>
        </p:nvSpPr>
        <p:spPr bwMode="white">
          <a:xfrm>
            <a:off x="-171450" y="-152401"/>
            <a:ext cx="10904538" cy="6516131"/>
          </a:xfrm>
          <a:prstGeom prst="roundRect">
            <a:avLst>
              <a:gd name="adj" fmla="val 1263"/>
            </a:avLst>
          </a:prstGeom>
          <a:solidFill>
            <a:schemeClr val="tx2"/>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6" name="Subtitle">
            <a:extLst>
              <a:ext uri="{FF2B5EF4-FFF2-40B4-BE49-F238E27FC236}">
                <a16:creationId xmlns:a16="http://schemas.microsoft.com/office/drawing/2014/main" id="{0BF73236-9A00-4737-B99F-8D917394A1B3}"/>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43BC7C6-A8F1-4D02-91D6-CBA0AF9DA032}"/>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67A699D8-81A9-495D-7F4A-DCB6A20D4B21}"/>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62846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preserve="1" userDrawn="1">
  <p:cSld name="SD_Segue Red 2">
    <p:bg>
      <p:bgPr>
        <a:solidFill>
          <a:schemeClr val="bg2"/>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2B302BC-4858-4EC1-8EB4-20A8B1481437}"/>
              </a:ext>
            </a:extLst>
          </p:cNvPr>
          <p:cNvSpPr/>
          <p:nvPr userDrawn="1"/>
        </p:nvSpPr>
        <p:spPr bwMode="white">
          <a:xfrm>
            <a:off x="-171450" y="-152401"/>
            <a:ext cx="10904538" cy="6516131"/>
          </a:xfrm>
          <a:prstGeom prst="roundRect">
            <a:avLst>
              <a:gd name="adj" fmla="val 1263"/>
            </a:avLst>
          </a:prstGeom>
          <a:solidFill>
            <a:srgbClr val="D1111F"/>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85A8A33-EB30-4E58-9F4F-DB3301E084F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8364F97B-57A1-B049-A5E0-7D6B2527B65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bg1"/>
                </a:solidFill>
              </a:rPr>
              <a:t>Confidential – Qualcomm Technologies, Inc. and/or its affiliated companies – May Contain Trade Secrets</a:t>
            </a:r>
          </a:p>
        </p:txBody>
      </p:sp>
    </p:spTree>
    <p:extLst>
      <p:ext uri="{BB962C8B-B14F-4D97-AF65-F5344CB8AC3E}">
        <p14:creationId xmlns:p14="http://schemas.microsoft.com/office/powerpoint/2010/main" val="75875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SD_Segue White 2">
    <p:bg>
      <p:bgPr>
        <a:solidFill>
          <a:schemeClr val="bg1"/>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2B302BC-4858-4EC1-8EB4-20A8B1481437}"/>
              </a:ext>
            </a:extLst>
          </p:cNvPr>
          <p:cNvSpPr/>
          <p:nvPr userDrawn="1"/>
        </p:nvSpPr>
        <p:spPr bwMode="white">
          <a:xfrm>
            <a:off x="-171450" y="-152401"/>
            <a:ext cx="10904538" cy="6516131"/>
          </a:xfrm>
          <a:prstGeom prst="roundRect">
            <a:avLst>
              <a:gd name="adj" fmla="val 1263"/>
            </a:avLst>
          </a:prstGeom>
          <a:solidFill>
            <a:srgbClr val="EFF1F5"/>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85A8A33-EB30-4E58-9F4F-DB3301E084F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p>
        </p:txBody>
      </p:sp>
      <p:sp>
        <p:nvSpPr>
          <p:cNvPr id="8" name="TextBox 7">
            <a:extLst>
              <a:ext uri="{FF2B5EF4-FFF2-40B4-BE49-F238E27FC236}">
                <a16:creationId xmlns:a16="http://schemas.microsoft.com/office/drawing/2014/main" id="{FD42B6F1-9BF6-6EE5-EDD5-46AE2E8E535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660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SD_Segue Nickel 2">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2B302BC-4858-4EC1-8EB4-20A8B1481437}"/>
              </a:ext>
            </a:extLst>
          </p:cNvPr>
          <p:cNvSpPr/>
          <p:nvPr userDrawn="1"/>
        </p:nvSpPr>
        <p:spPr bwMode="white">
          <a:xfrm>
            <a:off x="-171450" y="-152401"/>
            <a:ext cx="10904538" cy="6516131"/>
          </a:xfrm>
          <a:prstGeom prst="roundRect">
            <a:avLst>
              <a:gd name="adj" fmla="val 1263"/>
            </a:avLst>
          </a:prstGeom>
          <a:solidFill>
            <a:srgbClr val="D3DAE5"/>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85A8A33-EB30-4E58-9F4F-DB3301E084F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p>
        </p:txBody>
      </p:sp>
      <p:sp>
        <p:nvSpPr>
          <p:cNvPr id="8" name="TextBox 7">
            <a:extLst>
              <a:ext uri="{FF2B5EF4-FFF2-40B4-BE49-F238E27FC236}">
                <a16:creationId xmlns:a16="http://schemas.microsoft.com/office/drawing/2014/main" id="{6A6DA815-E1E7-8546-96C6-984328A681C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2548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SD_Segue Gun Metal 2">
    <p:bg>
      <p:bgPr>
        <a:solidFill>
          <a:schemeClr val="accent5"/>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FEC0451-770B-4070-ACD4-0882A0095A6A}"/>
              </a:ext>
            </a:extLst>
          </p:cNvPr>
          <p:cNvSpPr/>
          <p:nvPr userDrawn="1"/>
        </p:nvSpPr>
        <p:spPr bwMode="white">
          <a:xfrm>
            <a:off x="-171450" y="-152401"/>
            <a:ext cx="10904538" cy="6516131"/>
          </a:xfrm>
          <a:prstGeom prst="roundRect">
            <a:avLst>
              <a:gd name="adj" fmla="val 1263"/>
            </a:avLst>
          </a:prstGeom>
          <a:solidFill>
            <a:srgbClr val="44536C"/>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6" name="Subtitle">
            <a:extLst>
              <a:ext uri="{FF2B5EF4-FFF2-40B4-BE49-F238E27FC236}">
                <a16:creationId xmlns:a16="http://schemas.microsoft.com/office/drawing/2014/main" id="{46569433-1D23-43C7-A01E-9C6E2975369F}"/>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22E55F0E-7B10-4FDF-B5BD-AF1860F2BF27}"/>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73923CA3-7C0F-744C-902A-1EF88F946329}"/>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80285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SD_Segue Midnight 2">
    <p:bg>
      <p:bgPr>
        <a:solidFill>
          <a:schemeClr val="tx2"/>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850B61F-2463-4E12-B05F-5C04B8EA8B59}"/>
              </a:ext>
            </a:extLst>
          </p:cNvPr>
          <p:cNvSpPr/>
          <p:nvPr userDrawn="1"/>
        </p:nvSpPr>
        <p:spPr bwMode="white">
          <a:xfrm>
            <a:off x="-171450" y="-152401"/>
            <a:ext cx="10904538" cy="6516131"/>
          </a:xfrm>
          <a:prstGeom prst="roundRect">
            <a:avLst>
              <a:gd name="adj" fmla="val 1263"/>
            </a:avLst>
          </a:prstGeom>
          <a:solidFill>
            <a:srgbClr val="092139"/>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icrosoft Sans Serif"/>
              <a:ea typeface="+mn-ea"/>
              <a:cs typeface="+mn-cs"/>
            </a:endParaRPr>
          </a:p>
        </p:txBody>
      </p:sp>
      <p:sp>
        <p:nvSpPr>
          <p:cNvPr id="6" name="Subtitle">
            <a:extLst>
              <a:ext uri="{FF2B5EF4-FFF2-40B4-BE49-F238E27FC236}">
                <a16:creationId xmlns:a16="http://schemas.microsoft.com/office/drawing/2014/main" id="{0BF73236-9A00-4737-B99F-8D917394A1B3}"/>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43BC7C6-A8F1-4D02-91D6-CBA0AF9DA032}"/>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D03B7E6D-4046-9744-8D9C-C93F42A774F6}"/>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8887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SD Segue Re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08C4B33-F8CC-4197-B915-DA991CD5E6C6}"/>
              </a:ext>
            </a:extLst>
          </p:cNvPr>
          <p:cNvGrpSpPr/>
          <p:nvPr userDrawn="1"/>
        </p:nvGrpSpPr>
        <p:grpSpPr>
          <a:xfrm>
            <a:off x="5264150" y="1085955"/>
            <a:ext cx="8686026" cy="8686800"/>
            <a:chOff x="2118610" y="-558521"/>
            <a:chExt cx="7954780" cy="7975042"/>
          </a:xfrm>
        </p:grpSpPr>
        <p:sp>
          <p:nvSpPr>
            <p:cNvPr id="12" name="Freeform 21">
              <a:extLst>
                <a:ext uri="{FF2B5EF4-FFF2-40B4-BE49-F238E27FC236}">
                  <a16:creationId xmlns:a16="http://schemas.microsoft.com/office/drawing/2014/main" id="{FCE1034B-B952-482E-B5BD-3D74DC622EFF}"/>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CD111E"/>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13" name="Freeform 22">
              <a:extLst>
                <a:ext uri="{FF2B5EF4-FFF2-40B4-BE49-F238E27FC236}">
                  <a16:creationId xmlns:a16="http://schemas.microsoft.com/office/drawing/2014/main" id="{F511B2A5-5879-4724-8EA8-B068501A7C49}"/>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D81220"/>
            </a:solidFill>
            <a:ln>
              <a:noFill/>
            </a:ln>
            <a:effectLst>
              <a:outerShdw blurRad="304800" dist="304800" dir="8100000" algn="tr" rotWithShape="0">
                <a:srgbClr val="1F0306">
                  <a:alpha val="34902"/>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4" name="Freeform 23">
              <a:extLst>
                <a:ext uri="{FF2B5EF4-FFF2-40B4-BE49-F238E27FC236}">
                  <a16:creationId xmlns:a16="http://schemas.microsoft.com/office/drawing/2014/main" id="{8ABE833E-11B6-41D0-A3EA-C51CF277F921}"/>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bg2"/>
            </a:solidFill>
            <a:ln>
              <a:noFill/>
            </a:ln>
            <a:effectLst>
              <a:outerShdw blurRad="304800" dist="304800" dir="8100000" algn="tr" rotWithShape="0">
                <a:srgbClr val="160204">
                  <a:alpha val="35000"/>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5" name="Freeform 23">
              <a:extLst>
                <a:ext uri="{FF2B5EF4-FFF2-40B4-BE49-F238E27FC236}">
                  <a16:creationId xmlns:a16="http://schemas.microsoft.com/office/drawing/2014/main" id="{E9A408BA-944B-41C4-83D5-BB3A7D38327E}"/>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bg2"/>
            </a:solidFill>
            <a:ln>
              <a:noFill/>
            </a:ln>
            <a:effectLst>
              <a:innerShdw blurRad="304800" dist="304800">
                <a:srgbClr val="180204">
                  <a:alpha val="40000"/>
                </a:srgbClr>
              </a:innerShdw>
            </a:effectLst>
          </p:spPr>
          <p:txBody>
            <a:bodyPr vert="horz" wrap="square" lIns="91440" tIns="45720" rIns="91440" bIns="45720" numCol="1" anchor="t" anchorCtr="0" compatLnSpc="1">
              <a:prstTxWarp prst="textNoShape">
                <a:avLst/>
              </a:prstTxWarp>
            </a:bodyPr>
            <a:lstStyle/>
            <a:p>
              <a:pPr lvl="0"/>
              <a:endParaRPr lang="en-US"/>
            </a:p>
          </p:txBody>
        </p:sp>
      </p:grpSp>
      <p:sp>
        <p:nvSpPr>
          <p:cNvPr id="17" name="Subtitle">
            <a:extLst>
              <a:ext uri="{FF2B5EF4-FFF2-40B4-BE49-F238E27FC236}">
                <a16:creationId xmlns:a16="http://schemas.microsoft.com/office/drawing/2014/main" id="{95FCDFC9-7609-4879-BB7A-41D84D84FDF0}"/>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8" name="Title 1">
            <a:extLst>
              <a:ext uri="{FF2B5EF4-FFF2-40B4-BE49-F238E27FC236}">
                <a16:creationId xmlns:a16="http://schemas.microsoft.com/office/drawing/2014/main" id="{AB7FE436-ECEE-446A-82A4-FD95FAB47683}"/>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659929F3-1218-7545-89B5-A760ED49531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bg1"/>
                </a:solidFill>
              </a:rPr>
              <a:t>Confidential – Qualcomm Technologies, Inc. and/or its affiliated companies – May Contain Trade Secrets</a:t>
            </a:r>
          </a:p>
        </p:txBody>
      </p:sp>
    </p:spTree>
    <p:extLst>
      <p:ext uri="{BB962C8B-B14F-4D97-AF65-F5344CB8AC3E}">
        <p14:creationId xmlns:p14="http://schemas.microsoft.com/office/powerpoint/2010/main" val="219148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SD Segue White">
    <p:bg>
      <p:bgPr>
        <a:solidFill>
          <a:srgbClr val="FFFFFF"/>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A8A1B41-DD86-4CC6-BB23-4639A3825C7E}"/>
              </a:ext>
            </a:extLst>
          </p:cNvPr>
          <p:cNvGrpSpPr>
            <a:grpSpLocks/>
          </p:cNvGrpSpPr>
          <p:nvPr userDrawn="1"/>
        </p:nvGrpSpPr>
        <p:grpSpPr>
          <a:xfrm>
            <a:off x="5264150" y="1085955"/>
            <a:ext cx="8686800" cy="8686800"/>
            <a:chOff x="2118610" y="-558521"/>
            <a:chExt cx="7954780" cy="7975042"/>
          </a:xfrm>
        </p:grpSpPr>
        <p:sp>
          <p:nvSpPr>
            <p:cNvPr id="14" name="Freeform 21">
              <a:extLst>
                <a:ext uri="{FF2B5EF4-FFF2-40B4-BE49-F238E27FC236}">
                  <a16:creationId xmlns:a16="http://schemas.microsoft.com/office/drawing/2014/main" id="{EB5AB6E0-2FFC-40AE-8A71-DCBE6B384E21}"/>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FAFBFC"/>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15" name="Freeform 22">
              <a:extLst>
                <a:ext uri="{FF2B5EF4-FFF2-40B4-BE49-F238E27FC236}">
                  <a16:creationId xmlns:a16="http://schemas.microsoft.com/office/drawing/2014/main" id="{E681A099-F31B-4476-B9E6-42DAD17198C8}"/>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FAFBFC"/>
            </a:solidFill>
            <a:ln>
              <a:noFill/>
            </a:ln>
            <a:effectLst>
              <a:outerShdw blurRad="304800" dist="304800" dir="8100000" algn="tr" rotWithShape="0">
                <a:schemeClr val="tx1">
                  <a:alpha val="35000"/>
                </a:scheme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6" name="Freeform 23">
              <a:extLst>
                <a:ext uri="{FF2B5EF4-FFF2-40B4-BE49-F238E27FC236}">
                  <a16:creationId xmlns:a16="http://schemas.microsoft.com/office/drawing/2014/main" id="{5F07C53E-FAF6-4844-BB37-35D97BAF4BB8}"/>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rgbClr val="FFFFFF"/>
            </a:solidFill>
            <a:ln>
              <a:noFill/>
            </a:ln>
            <a:effectLst>
              <a:outerShdw blurRad="304800" dist="304800" dir="8100000" algn="tr" rotWithShape="0">
                <a:schemeClr val="tx1">
                  <a:alpha val="35000"/>
                </a:scheme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7" name="Freeform 23">
              <a:extLst>
                <a:ext uri="{FF2B5EF4-FFF2-40B4-BE49-F238E27FC236}">
                  <a16:creationId xmlns:a16="http://schemas.microsoft.com/office/drawing/2014/main" id="{39B7103C-EFE9-41A7-8616-4AD2DAB118A6}"/>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bg1"/>
            </a:solidFill>
            <a:ln>
              <a:noFill/>
            </a:ln>
            <a:effectLst>
              <a:innerShdw blurRad="304800" dist="304800">
                <a:schemeClr val="tx1">
                  <a:alpha val="40000"/>
                </a:schemeClr>
              </a:innerShdw>
            </a:effectLst>
          </p:spPr>
          <p:txBody>
            <a:bodyPr vert="horz" wrap="square" lIns="91440" tIns="45720" rIns="91440" bIns="45720" numCol="1" anchor="t" anchorCtr="0" compatLnSpc="1">
              <a:prstTxWarp prst="textNoShape">
                <a:avLst/>
              </a:prstTxWarp>
            </a:bodyPr>
            <a:lstStyle/>
            <a:p>
              <a:pPr lvl="0"/>
              <a:endParaRPr lang="en-US"/>
            </a:p>
          </p:txBody>
        </p:sp>
      </p:grpSp>
      <p:sp>
        <p:nvSpPr>
          <p:cNvPr id="11" name="Subtitle">
            <a:extLst>
              <a:ext uri="{FF2B5EF4-FFF2-40B4-BE49-F238E27FC236}">
                <a16:creationId xmlns:a16="http://schemas.microsoft.com/office/drawing/2014/main" id="{54BF2C34-3F26-4221-8C0C-6AD2A4F9C86F}"/>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Title 1">
            <a:extLst>
              <a:ext uri="{FF2B5EF4-FFF2-40B4-BE49-F238E27FC236}">
                <a16:creationId xmlns:a16="http://schemas.microsoft.com/office/drawing/2014/main" id="{2E705B94-D757-41A5-A502-1F2B8E604538}"/>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p>
        </p:txBody>
      </p:sp>
      <p:sp>
        <p:nvSpPr>
          <p:cNvPr id="9" name="TextBox 8">
            <a:extLst>
              <a:ext uri="{FF2B5EF4-FFF2-40B4-BE49-F238E27FC236}">
                <a16:creationId xmlns:a16="http://schemas.microsoft.com/office/drawing/2014/main" id="{744352BA-9C23-1C42-B3D8-30FF4BF0D4ED}"/>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70552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SD Segue Nickel">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3995637-D09E-4C2D-A6A8-AF45BAD58465}"/>
              </a:ext>
            </a:extLst>
          </p:cNvPr>
          <p:cNvGrpSpPr>
            <a:grpSpLocks/>
          </p:cNvGrpSpPr>
          <p:nvPr userDrawn="1"/>
        </p:nvGrpSpPr>
        <p:grpSpPr>
          <a:xfrm>
            <a:off x="5264150" y="1085955"/>
            <a:ext cx="8686800" cy="8686800"/>
            <a:chOff x="2118610" y="-558521"/>
            <a:chExt cx="7954780" cy="7975042"/>
          </a:xfrm>
        </p:grpSpPr>
        <p:sp>
          <p:nvSpPr>
            <p:cNvPr id="14" name="Freeform 21">
              <a:extLst>
                <a:ext uri="{FF2B5EF4-FFF2-40B4-BE49-F238E27FC236}">
                  <a16:creationId xmlns:a16="http://schemas.microsoft.com/office/drawing/2014/main" id="{B7A66708-ADEC-4638-A33A-46DCF451B424}"/>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FAFBFC"/>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15" name="Freeform 22">
              <a:extLst>
                <a:ext uri="{FF2B5EF4-FFF2-40B4-BE49-F238E27FC236}">
                  <a16:creationId xmlns:a16="http://schemas.microsoft.com/office/drawing/2014/main" id="{C329A767-5738-486D-BBF0-00850276E5AD}"/>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E7EBF1"/>
            </a:solidFill>
            <a:ln>
              <a:noFill/>
            </a:ln>
            <a:effectLst>
              <a:outerShdw blurRad="304800" dist="304800" dir="8100000" algn="tr" rotWithShape="0">
                <a:schemeClr val="tx1">
                  <a:alpha val="35000"/>
                </a:scheme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6" name="Freeform 23">
              <a:extLst>
                <a:ext uri="{FF2B5EF4-FFF2-40B4-BE49-F238E27FC236}">
                  <a16:creationId xmlns:a16="http://schemas.microsoft.com/office/drawing/2014/main" id="{8DDC509B-6BC5-4B06-8116-E88999EBD245}"/>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rgbClr val="FFFFFF"/>
            </a:solidFill>
            <a:ln>
              <a:noFill/>
            </a:ln>
            <a:effectLst>
              <a:outerShdw blurRad="304800" dist="304800" dir="8100000" algn="tr" rotWithShape="0">
                <a:schemeClr val="tx1">
                  <a:alpha val="35000"/>
                </a:scheme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7" name="Freeform 23">
              <a:extLst>
                <a:ext uri="{FF2B5EF4-FFF2-40B4-BE49-F238E27FC236}">
                  <a16:creationId xmlns:a16="http://schemas.microsoft.com/office/drawing/2014/main" id="{3C56DEE9-71A7-4C5B-90D6-DC58833209D6}"/>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accent6">
                <a:lumMod val="40000"/>
                <a:lumOff val="60000"/>
              </a:schemeClr>
            </a:solidFill>
            <a:ln>
              <a:noFill/>
            </a:ln>
            <a:effectLst>
              <a:innerShdw blurRad="304800" dist="304800">
                <a:schemeClr val="tx1">
                  <a:alpha val="40000"/>
                </a:schemeClr>
              </a:innerShdw>
            </a:effectLst>
          </p:spPr>
          <p:txBody>
            <a:bodyPr vert="horz" wrap="square" lIns="91440" tIns="45720" rIns="91440" bIns="45720" numCol="1" anchor="t" anchorCtr="0" compatLnSpc="1">
              <a:prstTxWarp prst="textNoShape">
                <a:avLst/>
              </a:prstTxWarp>
            </a:bodyPr>
            <a:lstStyle/>
            <a:p>
              <a:pPr lvl="0"/>
              <a:endParaRPr lang="en-US"/>
            </a:p>
          </p:txBody>
        </p:sp>
      </p:grpSp>
      <p:sp>
        <p:nvSpPr>
          <p:cNvPr id="11" name="Subtitle">
            <a:extLst>
              <a:ext uri="{FF2B5EF4-FFF2-40B4-BE49-F238E27FC236}">
                <a16:creationId xmlns:a16="http://schemas.microsoft.com/office/drawing/2014/main" id="{54BF2C34-3F26-4221-8C0C-6AD2A4F9C86F}"/>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Title 1">
            <a:extLst>
              <a:ext uri="{FF2B5EF4-FFF2-40B4-BE49-F238E27FC236}">
                <a16:creationId xmlns:a16="http://schemas.microsoft.com/office/drawing/2014/main" id="{2E705B94-D757-41A5-A502-1F2B8E604538}"/>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p>
        </p:txBody>
      </p:sp>
      <p:sp>
        <p:nvSpPr>
          <p:cNvPr id="9" name="TextBox 8">
            <a:extLst>
              <a:ext uri="{FF2B5EF4-FFF2-40B4-BE49-F238E27FC236}">
                <a16:creationId xmlns:a16="http://schemas.microsoft.com/office/drawing/2014/main" id="{B0237052-9941-6F43-9B15-2B71743E443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07077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SD Segue Gunmetal">
    <p:bg>
      <p:bgPr>
        <a:solidFill>
          <a:schemeClr val="accent5"/>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F7FB884-98FF-49F3-BC97-59F225D25E12}"/>
              </a:ext>
            </a:extLst>
          </p:cNvPr>
          <p:cNvGrpSpPr>
            <a:grpSpLocks/>
          </p:cNvGrpSpPr>
          <p:nvPr userDrawn="1"/>
        </p:nvGrpSpPr>
        <p:grpSpPr>
          <a:xfrm>
            <a:off x="5264150" y="1085955"/>
            <a:ext cx="8686800" cy="8686800"/>
            <a:chOff x="2118610" y="-558521"/>
            <a:chExt cx="7954780" cy="7975042"/>
          </a:xfrm>
        </p:grpSpPr>
        <p:sp>
          <p:nvSpPr>
            <p:cNvPr id="16" name="Freeform 21">
              <a:extLst>
                <a:ext uri="{FF2B5EF4-FFF2-40B4-BE49-F238E27FC236}">
                  <a16:creationId xmlns:a16="http://schemas.microsoft.com/office/drawing/2014/main" id="{D1729F58-5BA1-4640-B7B9-E94D565AE2E0}"/>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4A5A75"/>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17" name="Freeform 22">
              <a:extLst>
                <a:ext uri="{FF2B5EF4-FFF2-40B4-BE49-F238E27FC236}">
                  <a16:creationId xmlns:a16="http://schemas.microsoft.com/office/drawing/2014/main" id="{DD0D4E0D-57F1-4154-B50F-74535C36D500}"/>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4F617D"/>
            </a:solidFill>
            <a:ln>
              <a:noFill/>
            </a:ln>
            <a:effectLst>
              <a:outerShdw blurRad="304800" dist="304800" dir="8100000" algn="tr" rotWithShape="0">
                <a:srgbClr val="0A0C10">
                  <a:alpha val="35000"/>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8" name="Freeform 23">
              <a:extLst>
                <a:ext uri="{FF2B5EF4-FFF2-40B4-BE49-F238E27FC236}">
                  <a16:creationId xmlns:a16="http://schemas.microsoft.com/office/drawing/2014/main" id="{DB9B5929-7301-48A9-B841-0BE61CA7A8CA}"/>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accent5"/>
            </a:solidFill>
            <a:ln>
              <a:noFill/>
            </a:ln>
            <a:effectLst>
              <a:outerShdw blurRad="304800" dist="304800" dir="8100000" algn="tr" rotWithShape="0">
                <a:srgbClr val="0A0C10">
                  <a:alpha val="35000"/>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9" name="Freeform 23">
              <a:extLst>
                <a:ext uri="{FF2B5EF4-FFF2-40B4-BE49-F238E27FC236}">
                  <a16:creationId xmlns:a16="http://schemas.microsoft.com/office/drawing/2014/main" id="{16F91B29-9007-4D8A-8C02-55645583D8A6}"/>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accent5"/>
            </a:solidFill>
            <a:ln>
              <a:noFill/>
            </a:ln>
            <a:effectLst>
              <a:innerShdw blurRad="304800" dist="304800">
                <a:srgbClr val="0A0C10">
                  <a:alpha val="40000"/>
                </a:srgbClr>
              </a:innerShdw>
            </a:effectLst>
          </p:spPr>
          <p:txBody>
            <a:bodyPr vert="horz" wrap="square" lIns="91440" tIns="45720" rIns="91440" bIns="45720" numCol="1" anchor="t" anchorCtr="0" compatLnSpc="1">
              <a:prstTxWarp prst="textNoShape">
                <a:avLst/>
              </a:prstTxWarp>
            </a:bodyPr>
            <a:lstStyle/>
            <a:p>
              <a:pPr lvl="0"/>
              <a:endParaRPr lang="en-US"/>
            </a:p>
          </p:txBody>
        </p:sp>
      </p:grpSp>
      <p:sp>
        <p:nvSpPr>
          <p:cNvPr id="13" name="Subtitle">
            <a:extLst>
              <a:ext uri="{FF2B5EF4-FFF2-40B4-BE49-F238E27FC236}">
                <a16:creationId xmlns:a16="http://schemas.microsoft.com/office/drawing/2014/main" id="{667FC2DA-5B00-4EA7-952E-317316DAA878}"/>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Title 1">
            <a:extLst>
              <a:ext uri="{FF2B5EF4-FFF2-40B4-BE49-F238E27FC236}">
                <a16:creationId xmlns:a16="http://schemas.microsoft.com/office/drawing/2014/main" id="{41F7F217-0194-4AD6-8E1C-386E2E132F49}"/>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2EBF3BA2-2875-3949-83C5-76692BC35497}"/>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83122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26" name="Freeform 8">
            <a:extLst>
              <a:ext uri="{FF2B5EF4-FFF2-40B4-BE49-F238E27FC236}">
                <a16:creationId xmlns:a16="http://schemas.microsoft.com/office/drawing/2014/main" id="{FA702086-7005-4270-9600-3E0409C7EC66}"/>
              </a:ext>
            </a:extLst>
          </p:cNvPr>
          <p:cNvSpPr>
            <a:spLocks/>
          </p:cNvSpPr>
          <p:nvPr userDrawn="1"/>
        </p:nvSpPr>
        <p:spPr bwMode="auto">
          <a:xfrm>
            <a:off x="-876300" y="4977549"/>
            <a:ext cx="12552239" cy="3889360"/>
          </a:xfrm>
          <a:custGeom>
            <a:avLst/>
            <a:gdLst>
              <a:gd name="T0" fmla="*/ 2068 w 2327"/>
              <a:gd name="T1" fmla="*/ 28 h 720"/>
              <a:gd name="T2" fmla="*/ 2029 w 2327"/>
              <a:gd name="T3" fmla="*/ 0 h 720"/>
              <a:gd name="T4" fmla="*/ 1921 w 2327"/>
              <a:gd name="T5" fmla="*/ 0 h 720"/>
              <a:gd name="T6" fmla="*/ 1881 w 2327"/>
              <a:gd name="T7" fmla="*/ 28 h 720"/>
              <a:gd name="T8" fmla="*/ 1706 w 2327"/>
              <a:gd name="T9" fmla="*/ 507 h 720"/>
              <a:gd name="T10" fmla="*/ 1525 w 2327"/>
              <a:gd name="T11" fmla="*/ 28 h 720"/>
              <a:gd name="T12" fmla="*/ 1486 w 2327"/>
              <a:gd name="T13" fmla="*/ 0 h 720"/>
              <a:gd name="T14" fmla="*/ 1379 w 2327"/>
              <a:gd name="T15" fmla="*/ 0 h 720"/>
              <a:gd name="T16" fmla="*/ 1340 w 2327"/>
              <a:gd name="T17" fmla="*/ 28 h 720"/>
              <a:gd name="T18" fmla="*/ 1163 w 2327"/>
              <a:gd name="T19" fmla="*/ 507 h 720"/>
              <a:gd name="T20" fmla="*/ 985 w 2327"/>
              <a:gd name="T21" fmla="*/ 28 h 720"/>
              <a:gd name="T22" fmla="*/ 946 w 2327"/>
              <a:gd name="T23" fmla="*/ 0 h 720"/>
              <a:gd name="T24" fmla="*/ 840 w 2327"/>
              <a:gd name="T25" fmla="*/ 0 h 720"/>
              <a:gd name="T26" fmla="*/ 800 w 2327"/>
              <a:gd name="T27" fmla="*/ 28 h 720"/>
              <a:gd name="T28" fmla="*/ 621 w 2327"/>
              <a:gd name="T29" fmla="*/ 507 h 720"/>
              <a:gd name="T30" fmla="*/ 444 w 2327"/>
              <a:gd name="T31" fmla="*/ 28 h 720"/>
              <a:gd name="T32" fmla="*/ 406 w 2327"/>
              <a:gd name="T33" fmla="*/ 0 h 720"/>
              <a:gd name="T34" fmla="*/ 297 w 2327"/>
              <a:gd name="T35" fmla="*/ 0 h 720"/>
              <a:gd name="T36" fmla="*/ 258 w 2327"/>
              <a:gd name="T37" fmla="*/ 28 h 720"/>
              <a:gd name="T38" fmla="*/ 6 w 2327"/>
              <a:gd name="T39" fmla="*/ 684 h 720"/>
              <a:gd name="T40" fmla="*/ 31 w 2327"/>
              <a:gd name="T41" fmla="*/ 720 h 720"/>
              <a:gd name="T42" fmla="*/ 127 w 2327"/>
              <a:gd name="T43" fmla="*/ 720 h 720"/>
              <a:gd name="T44" fmla="*/ 166 w 2327"/>
              <a:gd name="T45" fmla="*/ 693 h 720"/>
              <a:gd name="T46" fmla="*/ 351 w 2327"/>
              <a:gd name="T47" fmla="*/ 198 h 720"/>
              <a:gd name="T48" fmla="*/ 536 w 2327"/>
              <a:gd name="T49" fmla="*/ 693 h 720"/>
              <a:gd name="T50" fmla="*/ 575 w 2327"/>
              <a:gd name="T51" fmla="*/ 720 h 720"/>
              <a:gd name="T52" fmla="*/ 663 w 2327"/>
              <a:gd name="T53" fmla="*/ 720 h 720"/>
              <a:gd name="T54" fmla="*/ 703 w 2327"/>
              <a:gd name="T55" fmla="*/ 693 h 720"/>
              <a:gd name="T56" fmla="*/ 892 w 2327"/>
              <a:gd name="T57" fmla="*/ 198 h 720"/>
              <a:gd name="T58" fmla="*/ 1075 w 2327"/>
              <a:gd name="T59" fmla="*/ 693 h 720"/>
              <a:gd name="T60" fmla="*/ 1115 w 2327"/>
              <a:gd name="T61" fmla="*/ 720 h 720"/>
              <a:gd name="T62" fmla="*/ 1208 w 2327"/>
              <a:gd name="T63" fmla="*/ 720 h 720"/>
              <a:gd name="T64" fmla="*/ 1247 w 2327"/>
              <a:gd name="T65" fmla="*/ 693 h 720"/>
              <a:gd name="T66" fmla="*/ 1432 w 2327"/>
              <a:gd name="T67" fmla="*/ 198 h 720"/>
              <a:gd name="T68" fmla="*/ 1620 w 2327"/>
              <a:gd name="T69" fmla="*/ 693 h 720"/>
              <a:gd name="T70" fmla="*/ 1659 w 2327"/>
              <a:gd name="T71" fmla="*/ 720 h 720"/>
              <a:gd name="T72" fmla="*/ 1748 w 2327"/>
              <a:gd name="T73" fmla="*/ 720 h 720"/>
              <a:gd name="T74" fmla="*/ 1787 w 2327"/>
              <a:gd name="T75" fmla="*/ 693 h 720"/>
              <a:gd name="T76" fmla="*/ 1973 w 2327"/>
              <a:gd name="T77" fmla="*/ 201 h 720"/>
              <a:gd name="T78" fmla="*/ 2156 w 2327"/>
              <a:gd name="T79" fmla="*/ 693 h 720"/>
              <a:gd name="T80" fmla="*/ 2196 w 2327"/>
              <a:gd name="T81" fmla="*/ 720 h 720"/>
              <a:gd name="T82" fmla="*/ 2295 w 2327"/>
              <a:gd name="T83" fmla="*/ 720 h 720"/>
              <a:gd name="T84" fmla="*/ 2319 w 2327"/>
              <a:gd name="T85" fmla="*/ 684 h 720"/>
              <a:gd name="T86" fmla="*/ 2068 w 2327"/>
              <a:gd name="T87" fmla="*/ 2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7" h="720">
                <a:moveTo>
                  <a:pt x="2068" y="28"/>
                </a:moveTo>
                <a:cubicBezTo>
                  <a:pt x="2060" y="9"/>
                  <a:pt x="2047" y="0"/>
                  <a:pt x="2029" y="0"/>
                </a:cubicBezTo>
                <a:cubicBezTo>
                  <a:pt x="2029" y="0"/>
                  <a:pt x="2029" y="0"/>
                  <a:pt x="1921" y="0"/>
                </a:cubicBezTo>
                <a:cubicBezTo>
                  <a:pt x="1903" y="0"/>
                  <a:pt x="1889" y="9"/>
                  <a:pt x="1881" y="28"/>
                </a:cubicBezTo>
                <a:cubicBezTo>
                  <a:pt x="1881" y="28"/>
                  <a:pt x="1881" y="28"/>
                  <a:pt x="1706" y="507"/>
                </a:cubicBezTo>
                <a:cubicBezTo>
                  <a:pt x="1706" y="507"/>
                  <a:pt x="1706" y="507"/>
                  <a:pt x="1525" y="28"/>
                </a:cubicBezTo>
                <a:cubicBezTo>
                  <a:pt x="1517" y="9"/>
                  <a:pt x="1504" y="0"/>
                  <a:pt x="1486" y="0"/>
                </a:cubicBezTo>
                <a:cubicBezTo>
                  <a:pt x="1486" y="0"/>
                  <a:pt x="1486" y="0"/>
                  <a:pt x="1379" y="0"/>
                </a:cubicBezTo>
                <a:cubicBezTo>
                  <a:pt x="1361" y="0"/>
                  <a:pt x="1348" y="9"/>
                  <a:pt x="1340" y="28"/>
                </a:cubicBezTo>
                <a:cubicBezTo>
                  <a:pt x="1340" y="28"/>
                  <a:pt x="1340" y="28"/>
                  <a:pt x="1163" y="507"/>
                </a:cubicBezTo>
                <a:cubicBezTo>
                  <a:pt x="1163" y="507"/>
                  <a:pt x="1163" y="507"/>
                  <a:pt x="985" y="28"/>
                </a:cubicBezTo>
                <a:cubicBezTo>
                  <a:pt x="978" y="9"/>
                  <a:pt x="964" y="0"/>
                  <a:pt x="946" y="0"/>
                </a:cubicBezTo>
                <a:cubicBezTo>
                  <a:pt x="946" y="0"/>
                  <a:pt x="946" y="0"/>
                  <a:pt x="840" y="0"/>
                </a:cubicBezTo>
                <a:cubicBezTo>
                  <a:pt x="822" y="0"/>
                  <a:pt x="808" y="9"/>
                  <a:pt x="800" y="28"/>
                </a:cubicBezTo>
                <a:cubicBezTo>
                  <a:pt x="800" y="28"/>
                  <a:pt x="800" y="28"/>
                  <a:pt x="621" y="507"/>
                </a:cubicBezTo>
                <a:cubicBezTo>
                  <a:pt x="621" y="507"/>
                  <a:pt x="621" y="507"/>
                  <a:pt x="444" y="28"/>
                </a:cubicBezTo>
                <a:cubicBezTo>
                  <a:pt x="436" y="9"/>
                  <a:pt x="424" y="0"/>
                  <a:pt x="406" y="0"/>
                </a:cubicBezTo>
                <a:cubicBezTo>
                  <a:pt x="406" y="0"/>
                  <a:pt x="406" y="0"/>
                  <a:pt x="297" y="0"/>
                </a:cubicBezTo>
                <a:cubicBezTo>
                  <a:pt x="279" y="0"/>
                  <a:pt x="265" y="9"/>
                  <a:pt x="258" y="28"/>
                </a:cubicBezTo>
                <a:cubicBezTo>
                  <a:pt x="258" y="28"/>
                  <a:pt x="258" y="28"/>
                  <a:pt x="6" y="684"/>
                </a:cubicBezTo>
                <a:cubicBezTo>
                  <a:pt x="0" y="702"/>
                  <a:pt x="8" y="720"/>
                  <a:pt x="31" y="720"/>
                </a:cubicBezTo>
                <a:cubicBezTo>
                  <a:pt x="31" y="720"/>
                  <a:pt x="31" y="720"/>
                  <a:pt x="127" y="720"/>
                </a:cubicBezTo>
                <a:cubicBezTo>
                  <a:pt x="145" y="720"/>
                  <a:pt x="160" y="711"/>
                  <a:pt x="166" y="693"/>
                </a:cubicBezTo>
                <a:cubicBezTo>
                  <a:pt x="166" y="693"/>
                  <a:pt x="166" y="693"/>
                  <a:pt x="351" y="198"/>
                </a:cubicBezTo>
                <a:cubicBezTo>
                  <a:pt x="351" y="198"/>
                  <a:pt x="351" y="198"/>
                  <a:pt x="536" y="693"/>
                </a:cubicBezTo>
                <a:cubicBezTo>
                  <a:pt x="543" y="712"/>
                  <a:pt x="557" y="720"/>
                  <a:pt x="575" y="720"/>
                </a:cubicBezTo>
                <a:cubicBezTo>
                  <a:pt x="575" y="720"/>
                  <a:pt x="575" y="720"/>
                  <a:pt x="663" y="720"/>
                </a:cubicBezTo>
                <a:cubicBezTo>
                  <a:pt x="682" y="720"/>
                  <a:pt x="695" y="712"/>
                  <a:pt x="703" y="693"/>
                </a:cubicBezTo>
                <a:cubicBezTo>
                  <a:pt x="703" y="693"/>
                  <a:pt x="703" y="693"/>
                  <a:pt x="892" y="198"/>
                </a:cubicBezTo>
                <a:cubicBezTo>
                  <a:pt x="892" y="198"/>
                  <a:pt x="892" y="198"/>
                  <a:pt x="1075" y="693"/>
                </a:cubicBezTo>
                <a:cubicBezTo>
                  <a:pt x="1083" y="711"/>
                  <a:pt x="1097" y="720"/>
                  <a:pt x="1115" y="720"/>
                </a:cubicBezTo>
                <a:cubicBezTo>
                  <a:pt x="1115" y="720"/>
                  <a:pt x="1115" y="720"/>
                  <a:pt x="1208" y="720"/>
                </a:cubicBezTo>
                <a:cubicBezTo>
                  <a:pt x="1226" y="720"/>
                  <a:pt x="1240" y="711"/>
                  <a:pt x="1247" y="693"/>
                </a:cubicBezTo>
                <a:cubicBezTo>
                  <a:pt x="1247" y="693"/>
                  <a:pt x="1247" y="693"/>
                  <a:pt x="1432" y="198"/>
                </a:cubicBezTo>
                <a:cubicBezTo>
                  <a:pt x="1432" y="198"/>
                  <a:pt x="1432" y="198"/>
                  <a:pt x="1620" y="693"/>
                </a:cubicBezTo>
                <a:cubicBezTo>
                  <a:pt x="1627" y="712"/>
                  <a:pt x="1641" y="720"/>
                  <a:pt x="1659" y="720"/>
                </a:cubicBezTo>
                <a:cubicBezTo>
                  <a:pt x="1659" y="720"/>
                  <a:pt x="1659" y="720"/>
                  <a:pt x="1748" y="720"/>
                </a:cubicBezTo>
                <a:cubicBezTo>
                  <a:pt x="1766" y="720"/>
                  <a:pt x="1779" y="712"/>
                  <a:pt x="1787" y="693"/>
                </a:cubicBezTo>
                <a:cubicBezTo>
                  <a:pt x="1787" y="693"/>
                  <a:pt x="1787" y="693"/>
                  <a:pt x="1973" y="201"/>
                </a:cubicBezTo>
                <a:cubicBezTo>
                  <a:pt x="1973" y="201"/>
                  <a:pt x="1973" y="201"/>
                  <a:pt x="2156" y="693"/>
                </a:cubicBezTo>
                <a:cubicBezTo>
                  <a:pt x="2162" y="711"/>
                  <a:pt x="2178" y="720"/>
                  <a:pt x="2196" y="720"/>
                </a:cubicBezTo>
                <a:cubicBezTo>
                  <a:pt x="2196" y="720"/>
                  <a:pt x="2196" y="720"/>
                  <a:pt x="2295" y="720"/>
                </a:cubicBezTo>
                <a:cubicBezTo>
                  <a:pt x="2317" y="720"/>
                  <a:pt x="2327" y="702"/>
                  <a:pt x="2319" y="684"/>
                </a:cubicBezTo>
                <a:cubicBezTo>
                  <a:pt x="2319" y="684"/>
                  <a:pt x="2319" y="684"/>
                  <a:pt x="2068" y="28"/>
                </a:cubicBezTo>
                <a:close/>
              </a:path>
            </a:pathLst>
          </a:custGeom>
          <a:solidFill>
            <a:schemeClr val="accent6">
              <a:lumMod val="40000"/>
              <a:lumOff val="60000"/>
            </a:schemeClr>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18" name="Text Placeholder 48">
            <a:extLst>
              <a:ext uri="{FF2B5EF4-FFF2-40B4-BE49-F238E27FC236}">
                <a16:creationId xmlns:a16="http://schemas.microsoft.com/office/drawing/2014/main" id="{6F6D3CAF-F7C0-0E43-AE55-B557B5B2CAB8}"/>
              </a:ext>
            </a:extLst>
          </p:cNvPr>
          <p:cNvSpPr>
            <a:spLocks noGrp="1"/>
          </p:cNvSpPr>
          <p:nvPr>
            <p:ph type="body" sz="quarter" idx="14" hasCustomPrompt="1"/>
          </p:nvPr>
        </p:nvSpPr>
        <p:spPr bwMode="gray">
          <a:xfrm>
            <a:off x="479626" y="5520817"/>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tx2"/>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9" name="TextBox 8">
            <a:extLst>
              <a:ext uri="{FF2B5EF4-FFF2-40B4-BE49-F238E27FC236}">
                <a16:creationId xmlns:a16="http://schemas.microsoft.com/office/drawing/2014/main" id="{AD73AE66-D2D6-2F4A-B881-C8B70F38B6E0}"/>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
        <p:nvSpPr>
          <p:cNvPr id="10" name="Text Placeholder 7">
            <a:extLst>
              <a:ext uri="{FF2B5EF4-FFF2-40B4-BE49-F238E27FC236}">
                <a16:creationId xmlns:a16="http://schemas.microsoft.com/office/drawing/2014/main" id="{7046D437-3264-F6DC-A2E1-DDEF4AC5BB1C}"/>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tx2"/>
                </a:solidFill>
              </a:defRPr>
            </a:lvl1pPr>
            <a:lvl2pPr marL="0" indent="0">
              <a:lnSpc>
                <a:spcPct val="96000"/>
              </a:lnSpc>
              <a:spcBef>
                <a:spcPts val="0"/>
              </a:spcBef>
              <a:buFont typeface="Microsoft Sans Serif" panose="020B0604020202020204" pitchFamily="34" charset="0"/>
              <a:buNone/>
              <a:defRPr sz="1600">
                <a:solidFill>
                  <a:schemeClr val="tx2"/>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13" name="Text Placeholder 5">
            <a:extLst>
              <a:ext uri="{FF2B5EF4-FFF2-40B4-BE49-F238E27FC236}">
                <a16:creationId xmlns:a16="http://schemas.microsoft.com/office/drawing/2014/main" id="{6218B41B-AA06-EB46-A468-6C030F63EC7A}"/>
              </a:ext>
            </a:extLst>
          </p:cNvPr>
          <p:cNvSpPr>
            <a:spLocks noGrp="1"/>
          </p:cNvSpPr>
          <p:nvPr>
            <p:ph type="body" sz="quarter" idx="13" hasCustomPrompt="1"/>
          </p:nvPr>
        </p:nvSpPr>
        <p:spPr bwMode="gray">
          <a:xfrm>
            <a:off x="8829675" y="512165"/>
            <a:ext cx="2867025" cy="262176"/>
          </a:xfrm>
          <a:prstGeom prst="rect">
            <a:avLst/>
          </a:prstGeom>
        </p:spPr>
        <p:txBody>
          <a:bodyPr wrap="none"/>
          <a:lstStyle>
            <a:lvl1pPr marL="0" indent="0" algn="r">
              <a:lnSpc>
                <a:spcPct val="87000"/>
              </a:lnSpc>
              <a:spcBef>
                <a:spcPts val="0"/>
              </a:spcBef>
              <a:buNone/>
              <a:defRPr sz="1600">
                <a:solidFill>
                  <a:schemeClr val="tx2"/>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6" name="Title 2">
            <a:extLst>
              <a:ext uri="{FF2B5EF4-FFF2-40B4-BE49-F238E27FC236}">
                <a16:creationId xmlns:a16="http://schemas.microsoft.com/office/drawing/2014/main" id="{9ACEF7A7-EEB2-CFA1-B461-4924F8BF02F9}"/>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tx2"/>
                </a:solidFill>
              </a:defRPr>
            </a:lvl1pPr>
          </a:lstStyle>
          <a:p>
            <a:r>
              <a:rPr lang="en-US"/>
              <a:t>Click to edit Master title style</a:t>
            </a:r>
            <a:endParaRPr lang="en-US" dirty="0"/>
          </a:p>
        </p:txBody>
      </p:sp>
      <p:sp>
        <p:nvSpPr>
          <p:cNvPr id="17" name="Freeform 5">
            <a:extLst>
              <a:ext uri="{FF2B5EF4-FFF2-40B4-BE49-F238E27FC236}">
                <a16:creationId xmlns:a16="http://schemas.microsoft.com/office/drawing/2014/main" id="{2A123356-318C-095C-E708-AEAD9C4BC772}"/>
              </a:ext>
            </a:extLst>
          </p:cNvPr>
          <p:cNvSpPr>
            <a:spLocks noChangeAspect="1" noEditPoints="1"/>
          </p:cNvSpPr>
          <p:nvPr userDrawn="1"/>
        </p:nvSpPr>
        <p:spPr bwMode="black">
          <a:xfrm>
            <a:off x="482438" y="460180"/>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21" name="Text Placeholder 7">
            <a:extLst>
              <a:ext uri="{FF2B5EF4-FFF2-40B4-BE49-F238E27FC236}">
                <a16:creationId xmlns:a16="http://schemas.microsoft.com/office/drawing/2014/main" id="{6EEAD541-6CB5-0443-91CE-1EBFA0EF558B}"/>
              </a:ext>
            </a:extLst>
          </p:cNvPr>
          <p:cNvSpPr>
            <a:spLocks noGrp="1"/>
          </p:cNvSpPr>
          <p:nvPr>
            <p:ph type="body" sz="quarter" idx="12" hasCustomPrompt="1"/>
          </p:nvPr>
        </p:nvSpPr>
        <p:spPr bwMode="gray">
          <a:xfrm>
            <a:off x="2401888" y="512165"/>
            <a:ext cx="5484812" cy="226772"/>
          </a:xfrm>
          <a:prstGeom prst="rect">
            <a:avLst/>
          </a:prstGeom>
        </p:spPr>
        <p:txBody>
          <a:bodyPr wrap="none"/>
          <a:lstStyle>
            <a:lvl1pPr marL="0" indent="0" algn="r">
              <a:lnSpc>
                <a:spcPct val="87000"/>
              </a:lnSpc>
              <a:spcBef>
                <a:spcPts val="0"/>
              </a:spcBef>
              <a:buNone/>
              <a:defRPr sz="1600" b="0">
                <a:solidFill>
                  <a:schemeClr val="tx2"/>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Tree>
    <p:extLst>
      <p:ext uri="{BB962C8B-B14F-4D97-AF65-F5344CB8AC3E}">
        <p14:creationId xmlns:p14="http://schemas.microsoft.com/office/powerpoint/2010/main" val="321519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p>
        </p:txBody>
      </p:sp>
      <p:sp>
        <p:nvSpPr>
          <p:cNvPr id="7" name="Footer Placeholder 2">
            <a:extLst>
              <a:ext uri="{FF2B5EF4-FFF2-40B4-BE49-F238E27FC236}">
                <a16:creationId xmlns:a16="http://schemas.microsoft.com/office/drawing/2014/main" id="{F6C18923-35DB-3B4A-861B-A5445F6BE6DD}"/>
              </a:ext>
            </a:extLst>
          </p:cNvPr>
          <p:cNvSpPr>
            <a:spLocks noGrp="1"/>
          </p:cNvSpPr>
          <p:nvPr>
            <p:ph type="ftr" sz="quarter" idx="3"/>
          </p:nvPr>
        </p:nvSpPr>
        <p:spPr>
          <a:xfrm>
            <a:off x="495299" y="6532895"/>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Tree>
    <p:extLst>
      <p:ext uri="{BB962C8B-B14F-4D97-AF65-F5344CB8AC3E}">
        <p14:creationId xmlns:p14="http://schemas.microsoft.com/office/powerpoint/2010/main" val="11077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SD Segue Midnight">
    <p:bg>
      <p:bgPr>
        <a:solidFill>
          <a:schemeClr val="tx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48F3DEE-F59E-4FD9-BD86-03F5F40D7A2E}"/>
              </a:ext>
            </a:extLst>
          </p:cNvPr>
          <p:cNvGrpSpPr>
            <a:grpSpLocks/>
          </p:cNvGrpSpPr>
          <p:nvPr userDrawn="1"/>
        </p:nvGrpSpPr>
        <p:grpSpPr>
          <a:xfrm>
            <a:off x="5264150" y="1085955"/>
            <a:ext cx="8686800" cy="8686800"/>
            <a:chOff x="2118610" y="-558521"/>
            <a:chExt cx="7954780" cy="7975042"/>
          </a:xfrm>
        </p:grpSpPr>
        <p:sp>
          <p:nvSpPr>
            <p:cNvPr id="16" name="Freeform 21">
              <a:extLst>
                <a:ext uri="{FF2B5EF4-FFF2-40B4-BE49-F238E27FC236}">
                  <a16:creationId xmlns:a16="http://schemas.microsoft.com/office/drawing/2014/main" id="{7041D8A3-B9AF-4F2D-AA73-3D2AF4DFDBCE}"/>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chemeClr val="tx2"/>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17" name="Freeform 22">
              <a:extLst>
                <a:ext uri="{FF2B5EF4-FFF2-40B4-BE49-F238E27FC236}">
                  <a16:creationId xmlns:a16="http://schemas.microsoft.com/office/drawing/2014/main" id="{C4FF451B-9E7B-4956-8927-3F6D18114FF0}"/>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0B2845"/>
            </a:solidFill>
            <a:ln>
              <a:noFill/>
            </a:ln>
            <a:effectLst>
              <a:outerShdw blurRad="304800" dist="304800" dir="8100000" algn="tr" rotWithShape="0">
                <a:srgbClr val="030A11">
                  <a:alpha val="35000"/>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8" name="Freeform 23">
              <a:extLst>
                <a:ext uri="{FF2B5EF4-FFF2-40B4-BE49-F238E27FC236}">
                  <a16:creationId xmlns:a16="http://schemas.microsoft.com/office/drawing/2014/main" id="{4AD20902-EBB9-4879-BBE8-7873C117122F}"/>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tx2"/>
            </a:solidFill>
            <a:ln>
              <a:noFill/>
            </a:ln>
            <a:effectLst>
              <a:outerShdw blurRad="304800" dist="304800" dir="8100000" algn="tr" rotWithShape="0">
                <a:srgbClr val="030A11">
                  <a:alpha val="35000"/>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9" name="Freeform 23">
              <a:extLst>
                <a:ext uri="{FF2B5EF4-FFF2-40B4-BE49-F238E27FC236}">
                  <a16:creationId xmlns:a16="http://schemas.microsoft.com/office/drawing/2014/main" id="{D3D03E25-E54F-4D62-B7B5-CBE3507B8488}"/>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tx2"/>
            </a:solidFill>
            <a:ln>
              <a:noFill/>
            </a:ln>
            <a:effectLst>
              <a:innerShdw blurRad="304800" dist="304800">
                <a:srgbClr val="030A11">
                  <a:alpha val="40000"/>
                </a:srgbClr>
              </a:innerShdw>
            </a:effectLst>
          </p:spPr>
          <p:txBody>
            <a:bodyPr vert="horz" wrap="square" lIns="91440" tIns="45720" rIns="91440" bIns="45720" numCol="1" anchor="t" anchorCtr="0" compatLnSpc="1">
              <a:prstTxWarp prst="textNoShape">
                <a:avLst/>
              </a:prstTxWarp>
            </a:bodyPr>
            <a:lstStyle/>
            <a:p>
              <a:pPr lvl="0"/>
              <a:endParaRPr lang="en-US"/>
            </a:p>
          </p:txBody>
        </p:sp>
      </p:grpSp>
      <p:sp>
        <p:nvSpPr>
          <p:cNvPr id="13" name="Subtitle">
            <a:extLst>
              <a:ext uri="{FF2B5EF4-FFF2-40B4-BE49-F238E27FC236}">
                <a16:creationId xmlns:a16="http://schemas.microsoft.com/office/drawing/2014/main" id="{B395992B-C0C1-46B0-B7C8-830159C0C506}"/>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Title 1">
            <a:extLst>
              <a:ext uri="{FF2B5EF4-FFF2-40B4-BE49-F238E27FC236}">
                <a16:creationId xmlns:a16="http://schemas.microsoft.com/office/drawing/2014/main" id="{AE0053FF-8E38-4E49-A437-9A4B96C84C53}"/>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10B95D78-DDB9-844A-9CFA-6A22FDD90B5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20490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SD_Big Statement Quote Red">
    <p:bg>
      <p:bgPr>
        <a:gradFill>
          <a:gsLst>
            <a:gs pos="4000">
              <a:srgbClr val="E71324"/>
            </a:gs>
            <a:gs pos="35000">
              <a:srgbClr val="D91323"/>
            </a:gs>
            <a:gs pos="100000">
              <a:srgbClr val="C10B1A"/>
            </a:gs>
          </a:gsLst>
          <a:lin ang="2700000" scaled="1"/>
        </a:gradFill>
        <a:effectLst/>
      </p:bgPr>
    </p:b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573ABA57-7B0F-43F2-941C-D1BCE46689A0}"/>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7" name="TextBox 6">
            <a:extLst>
              <a:ext uri="{FF2B5EF4-FFF2-40B4-BE49-F238E27FC236}">
                <a16:creationId xmlns:a16="http://schemas.microsoft.com/office/drawing/2014/main" id="{7000B909-6C3C-8B43-BC80-F7EF1B464E40}"/>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bg1"/>
                </a:solidFill>
              </a:rPr>
              <a:t>Confidential – Qualcomm Technologies, Inc. and/or its affiliated companies – May Contain Trade Secrets</a:t>
            </a:r>
          </a:p>
        </p:txBody>
      </p:sp>
      <p:sp>
        <p:nvSpPr>
          <p:cNvPr id="9" name="Text Placeholder 2">
            <a:extLst>
              <a:ext uri="{FF2B5EF4-FFF2-40B4-BE49-F238E27FC236}">
                <a16:creationId xmlns:a16="http://schemas.microsoft.com/office/drawing/2014/main" id="{85EE95F5-5179-43BC-9DD2-80F8782000E1}"/>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1" name="Text Placeholder 47">
            <a:extLst>
              <a:ext uri="{FF2B5EF4-FFF2-40B4-BE49-F238E27FC236}">
                <a16:creationId xmlns:a16="http://schemas.microsoft.com/office/drawing/2014/main" id="{1FABDB6A-D52B-4DE9-8DAD-88E3352866F8}"/>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108128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SD_Big Statement Quote White">
    <p:bg>
      <p:bgPr>
        <a:gradFill>
          <a:gsLst>
            <a:gs pos="4000">
              <a:schemeClr val="bg1"/>
            </a:gs>
            <a:gs pos="35000">
              <a:schemeClr val="accent6">
                <a:lumMod val="20000"/>
                <a:lumOff val="80000"/>
              </a:schemeClr>
            </a:gs>
            <a:gs pos="100000">
              <a:schemeClr val="accent6">
                <a:lumMod val="40000"/>
                <a:lumOff val="60000"/>
              </a:schemeClr>
            </a:gs>
          </a:gsLst>
          <a:lin ang="2700000" scaled="1"/>
        </a:gra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0D061AF6-2D27-4DFB-9E70-8CDFD058F044}"/>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tx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7" name="Text Placeholder 2">
            <a:extLst>
              <a:ext uri="{FF2B5EF4-FFF2-40B4-BE49-F238E27FC236}">
                <a16:creationId xmlns:a16="http://schemas.microsoft.com/office/drawing/2014/main" id="{9EDB003F-E656-4E18-BDBB-152AEB3E5757}"/>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bg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8" name="Text Placeholder 47">
            <a:extLst>
              <a:ext uri="{FF2B5EF4-FFF2-40B4-BE49-F238E27FC236}">
                <a16:creationId xmlns:a16="http://schemas.microsoft.com/office/drawing/2014/main" id="{8C7691D9-F78A-4A80-B9A6-F365D28D8257}"/>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bg2"/>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6" name="TextBox 5">
            <a:extLst>
              <a:ext uri="{FF2B5EF4-FFF2-40B4-BE49-F238E27FC236}">
                <a16:creationId xmlns:a16="http://schemas.microsoft.com/office/drawing/2014/main" id="{147A281D-2BFD-8BF7-702A-88B785236D4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04855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SD_Big Statement Quote Nickel">
    <p:bg>
      <p:bgPr>
        <a:gradFill>
          <a:gsLst>
            <a:gs pos="4000">
              <a:schemeClr val="accent6">
                <a:lumMod val="40000"/>
                <a:lumOff val="60000"/>
              </a:schemeClr>
            </a:gs>
            <a:gs pos="40000">
              <a:schemeClr val="accent6">
                <a:lumMod val="60000"/>
                <a:lumOff val="40000"/>
              </a:schemeClr>
            </a:gs>
            <a:gs pos="100000">
              <a:schemeClr val="accent6"/>
            </a:gs>
          </a:gsLst>
          <a:lin ang="2700000" scaled="1"/>
        </a:gradFill>
        <a:effectLst/>
      </p:bgPr>
    </p:b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3984EDA3-B44F-4674-BEB3-8C74287BAF93}"/>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tx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7" name="TextBox 6">
            <a:extLst>
              <a:ext uri="{FF2B5EF4-FFF2-40B4-BE49-F238E27FC236}">
                <a16:creationId xmlns:a16="http://schemas.microsoft.com/office/drawing/2014/main" id="{696D14D0-7E77-B546-AE82-A3C8CBD47F06}"/>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
        <p:nvSpPr>
          <p:cNvPr id="9" name="Text Placeholder 2">
            <a:extLst>
              <a:ext uri="{FF2B5EF4-FFF2-40B4-BE49-F238E27FC236}">
                <a16:creationId xmlns:a16="http://schemas.microsoft.com/office/drawing/2014/main" id="{90007351-1444-4ACF-8C42-1EB26B3A6F40}"/>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tx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0" name="Text Placeholder 47">
            <a:extLst>
              <a:ext uri="{FF2B5EF4-FFF2-40B4-BE49-F238E27FC236}">
                <a16:creationId xmlns:a16="http://schemas.microsoft.com/office/drawing/2014/main" id="{4DCBE15A-FE6C-4FC2-9DF8-7E7AB8404005}"/>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tx2"/>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374929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SD Big Statement Quote Gunmetal">
    <p:bg>
      <p:bgPr>
        <a:gradFill>
          <a:gsLst>
            <a:gs pos="4000">
              <a:srgbClr val="586B8A"/>
            </a:gs>
            <a:gs pos="35000">
              <a:schemeClr val="accent5"/>
            </a:gs>
            <a:gs pos="100000">
              <a:srgbClr val="2F394B"/>
            </a:gs>
          </a:gsLst>
          <a:lin ang="2700000" scaled="1"/>
        </a:gradFill>
        <a:effectLst/>
      </p:bgPr>
    </p:b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140F1B7A-8A94-40B5-B3CB-3D0D52C87C97}"/>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7" name="TextBox 6">
            <a:extLst>
              <a:ext uri="{FF2B5EF4-FFF2-40B4-BE49-F238E27FC236}">
                <a16:creationId xmlns:a16="http://schemas.microsoft.com/office/drawing/2014/main" id="{3FF1B48E-7335-1E4A-A06A-C56F904A9084}"/>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
        <p:nvSpPr>
          <p:cNvPr id="9" name="Text Placeholder 2">
            <a:extLst>
              <a:ext uri="{FF2B5EF4-FFF2-40B4-BE49-F238E27FC236}">
                <a16:creationId xmlns:a16="http://schemas.microsoft.com/office/drawing/2014/main" id="{82F58234-108D-4115-84F1-20F6F6470996}"/>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0" name="Text Placeholder 47">
            <a:extLst>
              <a:ext uri="{FF2B5EF4-FFF2-40B4-BE49-F238E27FC236}">
                <a16:creationId xmlns:a16="http://schemas.microsoft.com/office/drawing/2014/main" id="{15A49285-70CB-4F70-B08A-1615E6DCF20E}"/>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302458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SD Big Statement Quote Midnight Gradient">
    <p:bg>
      <p:bgPr>
        <a:gradFill>
          <a:gsLst>
            <a:gs pos="4000">
              <a:srgbClr val="0F3459"/>
            </a:gs>
            <a:gs pos="35000">
              <a:schemeClr val="tx2"/>
            </a:gs>
            <a:gs pos="100000">
              <a:srgbClr val="05111D"/>
            </a:gs>
          </a:gsLst>
          <a:lin ang="2700000" scaled="1"/>
        </a:gradFill>
        <a:effectLst/>
      </p:bgPr>
    </p:bg>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3E0BC2F2-E7D5-456E-A707-3D5E85BF76D2}"/>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a:t>Enter a quote or big statement here</a:t>
            </a:r>
          </a:p>
        </p:txBody>
      </p:sp>
      <p:sp>
        <p:nvSpPr>
          <p:cNvPr id="5" name="TextBox 4">
            <a:extLst>
              <a:ext uri="{FF2B5EF4-FFF2-40B4-BE49-F238E27FC236}">
                <a16:creationId xmlns:a16="http://schemas.microsoft.com/office/drawing/2014/main" id="{64627586-85E3-E04B-8F2D-2F49C5A5755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
        <p:nvSpPr>
          <p:cNvPr id="10" name="Text Placeholder 2">
            <a:extLst>
              <a:ext uri="{FF2B5EF4-FFF2-40B4-BE49-F238E27FC236}">
                <a16:creationId xmlns:a16="http://schemas.microsoft.com/office/drawing/2014/main" id="{47597F80-3233-4A24-B364-D3CE4D2E0D64}"/>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1" name="Text Placeholder 47">
            <a:extLst>
              <a:ext uri="{FF2B5EF4-FFF2-40B4-BE49-F238E27FC236}">
                <a16:creationId xmlns:a16="http://schemas.microsoft.com/office/drawing/2014/main" id="{92029BF2-073D-4907-B717-01C49791F9EA}"/>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367027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SD Big Statement Quote Midnight Gradient Red Text">
    <p:bg>
      <p:bgPr>
        <a:gradFill>
          <a:gsLst>
            <a:gs pos="4000">
              <a:srgbClr val="0F3459"/>
            </a:gs>
            <a:gs pos="35000">
              <a:schemeClr val="tx2"/>
            </a:gs>
            <a:gs pos="100000">
              <a:srgbClr val="05111D"/>
            </a:gs>
          </a:gsLst>
          <a:lin ang="2700000" scaled="1"/>
        </a:gradFill>
        <a:effectLst/>
      </p:bgPr>
    </p:bg>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3E0BC2F2-E7D5-456E-A707-3D5E85BF76D2}"/>
              </a:ext>
            </a:extLst>
          </p:cNvPr>
          <p:cNvSpPr>
            <a:spLocks noGrp="1"/>
          </p:cNvSpPr>
          <p:nvPr>
            <p:ph type="body" sz="quarter" idx="11" hasCustomPrompt="1"/>
          </p:nvPr>
        </p:nvSpPr>
        <p:spPr>
          <a:xfrm>
            <a:off x="495302" y="2087461"/>
            <a:ext cx="11201398" cy="2304256"/>
          </a:xfrm>
        </p:spPr>
        <p:txBody>
          <a:bodyPr anchor="ctr"/>
          <a:lstStyle>
            <a:lvl1pPr marL="0" indent="0" algn="ctr">
              <a:lnSpc>
                <a:spcPct val="90000"/>
              </a:lnSpc>
              <a:spcAft>
                <a:spcPts val="900"/>
              </a:spcAft>
              <a:buFontTx/>
              <a:buNone/>
              <a:defRPr kumimoji="0" lang="en-US" sz="7200" b="0" i="0" u="none" strike="noStrike" kern="1200" cap="none" normalizeH="0" baseline="0" dirty="0" smtClean="0">
                <a:ln>
                  <a:noFill/>
                </a:ln>
                <a:solidFill>
                  <a:schemeClr val="bg2"/>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Enter a quote or big statement here</a:t>
            </a:r>
          </a:p>
        </p:txBody>
      </p:sp>
      <p:sp>
        <p:nvSpPr>
          <p:cNvPr id="5" name="TextBox 4">
            <a:extLst>
              <a:ext uri="{FF2B5EF4-FFF2-40B4-BE49-F238E27FC236}">
                <a16:creationId xmlns:a16="http://schemas.microsoft.com/office/drawing/2014/main" id="{29F80990-6F8C-3748-88B9-6C6BCF266B4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
        <p:nvSpPr>
          <p:cNvPr id="10" name="Text Placeholder 2">
            <a:extLst>
              <a:ext uri="{FF2B5EF4-FFF2-40B4-BE49-F238E27FC236}">
                <a16:creationId xmlns:a16="http://schemas.microsoft.com/office/drawing/2014/main" id="{6A27B7E2-5374-46BF-874E-25F309D45740}"/>
              </a:ext>
            </a:extLst>
          </p:cNvPr>
          <p:cNvSpPr>
            <a:spLocks noGrp="1"/>
          </p:cNvSpPr>
          <p:nvPr>
            <p:ph type="body" sz="quarter" idx="12" hasCustomPrompt="1"/>
          </p:nvPr>
        </p:nvSpPr>
        <p:spPr>
          <a:xfrm>
            <a:off x="495301" y="6127695"/>
            <a:ext cx="3200400" cy="269442"/>
          </a:xfrm>
        </p:spPr>
        <p:txBody>
          <a:bodyPr anchor="ctr"/>
          <a:lstStyle>
            <a:lvl1pPr marL="0" indent="0" algn="l">
              <a:lnSpc>
                <a:spcPct val="90000"/>
              </a:lnSpc>
              <a:spcAft>
                <a:spcPts val="900"/>
              </a:spcAft>
              <a:buFontTx/>
              <a:buNone/>
              <a:defRPr kumimoji="0" lang="en-US" sz="1600" b="0" i="0" u="none" strike="noStrike" kern="1200" cap="none" normalizeH="0" baseline="0" dirty="0" smtClean="0">
                <a:ln>
                  <a:noFill/>
                </a:ln>
                <a:solidFill>
                  <a:schemeClr val="bg1"/>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174625"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2pPr>
            <a:lvl3pPr marL="347662"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3pPr>
            <a:lvl4pPr marL="508000" indent="0" algn="ctr">
              <a:buFontTx/>
              <a:buNone/>
              <a:defRPr kumimoji="0" lang="en-US" sz="8800" b="0" i="0" u="none" strike="noStrike" kern="1200" cap="none" normalizeH="0" baseline="0" dirty="0" smtClean="0">
                <a:ln>
                  <a:noFill/>
                </a:ln>
                <a:solidFill>
                  <a:schemeClr val="accent5"/>
                </a:solidFill>
                <a:effectLst/>
                <a:uLnTx/>
                <a:uFillTx/>
                <a:latin typeface="Qualcomm Next Thin" pitchFamily="50" charset="0"/>
                <a:ea typeface="+mn-ea"/>
                <a:cs typeface="+mn-cs"/>
              </a:defRPr>
            </a:lvl4pPr>
            <a:lvl5pPr algn="ctr">
              <a:buFontTx/>
              <a:buNone/>
              <a:defRPr kumimoji="0" lang="en-US" sz="8800" b="0" i="0" u="none" strike="noStrike" kern="1200" cap="none" normalizeH="0" baseline="0" dirty="0">
                <a:ln>
                  <a:noFill/>
                </a:ln>
                <a:solidFill>
                  <a:schemeClr val="accent5"/>
                </a:solidFill>
                <a:effectLst/>
                <a:uLnTx/>
                <a:uFillTx/>
                <a:latin typeface="Qualcomm Next Thin" pitchFamily="50" charset="0"/>
                <a:ea typeface="+mn-ea"/>
                <a:cs typeface="+mn-cs"/>
              </a:defRPr>
            </a:lvl5pPr>
          </a:lstStyle>
          <a:p>
            <a:pPr lvl="0"/>
            <a:r>
              <a:rPr lang="en-US" dirty="0"/>
              <a:t>Quote attribution</a:t>
            </a:r>
          </a:p>
        </p:txBody>
      </p:sp>
      <p:sp>
        <p:nvSpPr>
          <p:cNvPr id="11" name="Text Placeholder 47">
            <a:extLst>
              <a:ext uri="{FF2B5EF4-FFF2-40B4-BE49-F238E27FC236}">
                <a16:creationId xmlns:a16="http://schemas.microsoft.com/office/drawing/2014/main" id="{17E27798-673A-444E-A3F7-F8B33EC19061}"/>
              </a:ext>
            </a:extLst>
          </p:cNvPr>
          <p:cNvSpPr>
            <a:spLocks noGrp="1"/>
          </p:cNvSpPr>
          <p:nvPr>
            <p:ph type="body" sz="quarter" idx="13"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Tree>
    <p:extLst>
      <p:ext uri="{BB962C8B-B14F-4D97-AF65-F5344CB8AC3E}">
        <p14:creationId xmlns:p14="http://schemas.microsoft.com/office/powerpoint/2010/main" val="307284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SD Thank You Red">
    <p:bg>
      <p:bgPr>
        <a:solidFill>
          <a:schemeClr val="bg2"/>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rgbClr val="D41220"/>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38" name="TextBox 37">
            <a:extLst>
              <a:ext uri="{FF2B5EF4-FFF2-40B4-BE49-F238E27FC236}">
                <a16:creationId xmlns:a16="http://schemas.microsoft.com/office/drawing/2014/main" id="{5A83A160-D46F-4734-801C-1A888641CFE8}"/>
              </a:ext>
            </a:extLst>
          </p:cNvPr>
          <p:cNvSpPr txBox="1"/>
          <p:nvPr userDrawn="1"/>
        </p:nvSpPr>
        <p:spPr bwMode="gray">
          <a:xfrm>
            <a:off x="847768" y="5687930"/>
            <a:ext cx="3324182" cy="613566"/>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snapdragon.com &amp; snapdragoninsiders.com</a:t>
            </a:r>
          </a:p>
        </p:txBody>
      </p:sp>
      <p:sp>
        <p:nvSpPr>
          <p:cNvPr id="39" name="TextBox 38">
            <a:extLst>
              <a:ext uri="{FF2B5EF4-FFF2-40B4-BE49-F238E27FC236}">
                <a16:creationId xmlns:a16="http://schemas.microsoft.com/office/drawing/2014/main" id="{9E645FF0-4207-4C90-8CE9-2E601D81A337}"/>
              </a:ext>
            </a:extLst>
          </p:cNvPr>
          <p:cNvSpPr txBox="1"/>
          <p:nvPr userDrawn="1"/>
        </p:nvSpPr>
        <p:spPr bwMode="gray">
          <a:xfrm>
            <a:off x="4334171" y="5145088"/>
            <a:ext cx="4436711" cy="112851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All data and information contained in or disclosed by this document is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confidential and proprietary information of Qualcomm Technologies, Inc.</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and/or its affiliated companies and all rights therein are expressly reserved.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By accepting this material the recipient agrees that this material and the</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information contained therein will not be used, copied, reproduced in whole</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or in part, nor its contents revealed in any manner to others without the express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written permission of Qualcomm Technologies, Inc. Nothing in these materials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©2018-2022 Qualcomm Technologies, Inc. and/or its affiliated companies.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All Rights Reserved.</a:t>
            </a:r>
          </a:p>
        </p:txBody>
      </p:sp>
      <p:sp>
        <p:nvSpPr>
          <p:cNvPr id="17" name="TextBox 16">
            <a:extLst>
              <a:ext uri="{FF2B5EF4-FFF2-40B4-BE49-F238E27FC236}">
                <a16:creationId xmlns:a16="http://schemas.microsoft.com/office/drawing/2014/main" id="{F0995CCD-1161-A943-A67A-BEEDC634FB49}"/>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rgbClr val="C9111E"/>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rgbClr val="C9111E"/>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rgbClr val="C9111E"/>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rgbClr val="C9111E"/>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rgbClr val="C9111E"/>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rgbClr val="C9111E"/>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rgbClr val="C9111E"/>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rgbClr val="C9111E"/>
                </a:solidFill>
                <a:effectLst>
                  <a:innerShdw blurRad="25400" dist="12700" dir="13500000">
                    <a:prstClr val="black">
                      <a:alpha val="50000"/>
                    </a:prstClr>
                  </a:innerShdw>
                </a:effectLst>
                <a:uLnTx/>
                <a:uFillTx/>
              </a:rPr>
              <a:t>u</a:t>
            </a:r>
          </a:p>
        </p:txBody>
      </p:sp>
      <p:sp>
        <p:nvSpPr>
          <p:cNvPr id="19" name="TextBox 18">
            <a:extLst>
              <a:ext uri="{FF2B5EF4-FFF2-40B4-BE49-F238E27FC236}">
                <a16:creationId xmlns:a16="http://schemas.microsoft.com/office/drawing/2014/main" id="{95B79772-CAC0-EC40-A00B-F83093249A1A}"/>
              </a:ext>
            </a:extLst>
          </p:cNvPr>
          <p:cNvSpPr txBox="1"/>
          <p:nvPr userDrawn="1"/>
        </p:nvSpPr>
        <p:spPr>
          <a:xfrm>
            <a:off x="745275"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bg1"/>
                </a:solidFill>
              </a:rPr>
              <a:t>Confidential – Qualcomm Technologies, Inc. and/or its affiliated companies – May Contain Trade Secrets</a:t>
            </a:r>
          </a:p>
        </p:txBody>
      </p:sp>
      <p:sp>
        <p:nvSpPr>
          <p:cNvPr id="20" name="TextBox 19">
            <a:extLst>
              <a:ext uri="{FF2B5EF4-FFF2-40B4-BE49-F238E27FC236}">
                <a16:creationId xmlns:a16="http://schemas.microsoft.com/office/drawing/2014/main" id="{AA6B7D0B-0D2E-95C4-54F6-67F4481BA594}"/>
              </a:ext>
            </a:extLst>
          </p:cNvPr>
          <p:cNvSpPr txBox="1"/>
          <p:nvPr userDrawn="1"/>
        </p:nvSpPr>
        <p:spPr bwMode="gray">
          <a:xfrm>
            <a:off x="7894802" y="5145088"/>
            <a:ext cx="4273222" cy="1236236"/>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Qualcomm and Snapdragon are trademarks or registered trademarks of Qualcomm</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Incorporated. Other products and brand names may be trademarks or registered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trademarks 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bg1"/>
                </a:solidFill>
                <a:effectLst/>
                <a:uLnTx/>
                <a:uFillTx/>
                <a:latin typeface="+mn-lt"/>
                <a:ea typeface="+mn-ea"/>
                <a:cs typeface="+mn-cs"/>
              </a:rPr>
              <a:t>References in this presentation to “Qualcomm” may mean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Qualcomm Technologies, Inc., and/or other subsidiaries or business units within</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the Qualcomm corporate structure, as applicable.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includes our licensing business, QTL, and the vast majority of our patent portfolio.</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Qualcomm Technologies, Inc., a subsidiary of Qualcomm Incorporated, operates,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along with its subsidiaries, substantially all of our engineering, research and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development functions, and substantially all of our products and services businesses,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including our QCT semiconductor business.</a:t>
            </a:r>
          </a:p>
        </p:txBody>
      </p:sp>
      <p:pic>
        <p:nvPicPr>
          <p:cNvPr id="3" name="Picture 2">
            <a:extLst>
              <a:ext uri="{FF2B5EF4-FFF2-40B4-BE49-F238E27FC236}">
                <a16:creationId xmlns:a16="http://schemas.microsoft.com/office/drawing/2014/main" id="{097E1413-3066-9CBC-019E-ABF2282E4834}"/>
              </a:ext>
            </a:extLst>
          </p:cNvPr>
          <p:cNvPicPr>
            <a:picLocks noChangeAspect="1"/>
          </p:cNvPicPr>
          <p:nvPr userDrawn="1"/>
        </p:nvPicPr>
        <p:blipFill>
          <a:blip r:embed="rId2"/>
          <a:stretch>
            <a:fillRect/>
          </a:stretch>
        </p:blipFill>
        <p:spPr>
          <a:xfrm>
            <a:off x="822960" y="5148072"/>
            <a:ext cx="1843820" cy="347472"/>
          </a:xfrm>
          <a:prstGeom prst="rect">
            <a:avLst/>
          </a:prstGeom>
        </p:spPr>
      </p:pic>
      <p:grpSp>
        <p:nvGrpSpPr>
          <p:cNvPr id="16" name="Group 15">
            <a:extLst>
              <a:ext uri="{FF2B5EF4-FFF2-40B4-BE49-F238E27FC236}">
                <a16:creationId xmlns:a16="http://schemas.microsoft.com/office/drawing/2014/main" id="{EEDBF8F0-B7ED-590C-7416-FC57D4AE0403}"/>
              </a:ext>
            </a:extLst>
          </p:cNvPr>
          <p:cNvGrpSpPr/>
          <p:nvPr userDrawn="1"/>
        </p:nvGrpSpPr>
        <p:grpSpPr>
          <a:xfrm>
            <a:off x="1673310" y="5680514"/>
            <a:ext cx="883045" cy="161966"/>
            <a:chOff x="7906823" y="3619162"/>
            <a:chExt cx="883045" cy="161966"/>
          </a:xfrm>
        </p:grpSpPr>
        <p:sp>
          <p:nvSpPr>
            <p:cNvPr id="18" name="Freeform 12">
              <a:extLst>
                <a:ext uri="{FF2B5EF4-FFF2-40B4-BE49-F238E27FC236}">
                  <a16:creationId xmlns:a16="http://schemas.microsoft.com/office/drawing/2014/main" id="{5339DBA6-4436-35F8-6458-51D976548B43}"/>
                </a:ext>
              </a:extLst>
            </p:cNvPr>
            <p:cNvSpPr>
              <a:spLocks noChangeAspect="1"/>
            </p:cNvSpPr>
            <p:nvPr/>
          </p:nvSpPr>
          <p:spPr bwMode="gray">
            <a:xfrm>
              <a:off x="7906823" y="3631565"/>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21" name="Group 5">
              <a:extLst>
                <a:ext uri="{FF2B5EF4-FFF2-40B4-BE49-F238E27FC236}">
                  <a16:creationId xmlns:a16="http://schemas.microsoft.com/office/drawing/2014/main" id="{8CED0221-91B0-9F8B-12BC-AB1F51D18FB7}"/>
                </a:ext>
              </a:extLst>
            </p:cNvPr>
            <p:cNvGrpSpPr>
              <a:grpSpLocks noChangeAspect="1"/>
            </p:cNvGrpSpPr>
            <p:nvPr/>
          </p:nvGrpSpPr>
          <p:grpSpPr bwMode="gray">
            <a:xfrm>
              <a:off x="8147208" y="3631565"/>
              <a:ext cx="138792" cy="137160"/>
              <a:chOff x="3331" y="1656"/>
              <a:chExt cx="1020" cy="1008"/>
            </a:xfrm>
            <a:solidFill>
              <a:schemeClr val="bg1"/>
            </a:solidFill>
          </p:grpSpPr>
          <p:sp>
            <p:nvSpPr>
              <p:cNvPr id="25" name="Freeform 6">
                <a:extLst>
                  <a:ext uri="{FF2B5EF4-FFF2-40B4-BE49-F238E27FC236}">
                    <a16:creationId xmlns:a16="http://schemas.microsoft.com/office/drawing/2014/main" id="{BCA829DF-853B-EB6C-28D9-00E3337DE072}"/>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26" name="Freeform 7">
                <a:extLst>
                  <a:ext uri="{FF2B5EF4-FFF2-40B4-BE49-F238E27FC236}">
                    <a16:creationId xmlns:a16="http://schemas.microsoft.com/office/drawing/2014/main" id="{8DAC9D6B-FD72-B27B-BA8D-F5EB518B5C89}"/>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pic>
          <p:nvPicPr>
            <p:cNvPr id="22" name="Graphic 21">
              <a:extLst>
                <a:ext uri="{FF2B5EF4-FFF2-40B4-BE49-F238E27FC236}">
                  <a16:creationId xmlns:a16="http://schemas.microsoft.com/office/drawing/2014/main" id="{E35F2244-7462-D33F-31FD-185CFCD5C66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357594" y="3631565"/>
              <a:ext cx="198713" cy="137160"/>
            </a:xfrm>
            <a:prstGeom prst="rect">
              <a:avLst/>
            </a:prstGeom>
          </p:spPr>
        </p:pic>
        <p:pic>
          <p:nvPicPr>
            <p:cNvPr id="23" name="Graphic 22">
              <a:extLst>
                <a:ext uri="{FF2B5EF4-FFF2-40B4-BE49-F238E27FC236}">
                  <a16:creationId xmlns:a16="http://schemas.microsoft.com/office/drawing/2014/main" id="{1991C727-8EF3-B323-1327-98E3279A996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8627902" y="3619162"/>
              <a:ext cx="161966" cy="161966"/>
            </a:xfrm>
            <a:prstGeom prst="rect">
              <a:avLst/>
            </a:prstGeom>
          </p:spPr>
        </p:pic>
      </p:grpSp>
    </p:spTree>
    <p:extLst>
      <p:ext uri="{BB962C8B-B14F-4D97-AF65-F5344CB8AC3E}">
        <p14:creationId xmlns:p14="http://schemas.microsoft.com/office/powerpoint/2010/main" val="305257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SD Thank You White">
    <p:bg>
      <p:bgPr>
        <a:solidFill>
          <a:srgbClr val="FFFFFF"/>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chemeClr val="bg1"/>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44" name="TextBox 43">
            <a:extLst>
              <a:ext uri="{FF2B5EF4-FFF2-40B4-BE49-F238E27FC236}">
                <a16:creationId xmlns:a16="http://schemas.microsoft.com/office/drawing/2014/main" id="{7E26BA33-6378-4AEA-8D5E-1735165C76C7}"/>
              </a:ext>
            </a:extLst>
          </p:cNvPr>
          <p:cNvSpPr txBox="1"/>
          <p:nvPr userDrawn="1"/>
        </p:nvSpPr>
        <p:spPr bwMode="gray">
          <a:xfrm>
            <a:off x="847768" y="5687930"/>
            <a:ext cx="3355932" cy="613566"/>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snapdragon.com &amp; snapdragoninsiders.com</a:t>
            </a:r>
          </a:p>
        </p:txBody>
      </p:sp>
      <p:sp>
        <p:nvSpPr>
          <p:cNvPr id="26" name="TextBox 25">
            <a:extLst>
              <a:ext uri="{FF2B5EF4-FFF2-40B4-BE49-F238E27FC236}">
                <a16:creationId xmlns:a16="http://schemas.microsoft.com/office/drawing/2014/main" id="{9E80EF5E-5AD8-4C4F-8447-CFEB663B5E20}"/>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chemeClr val="accent6">
                    <a:lumMod val="20000"/>
                    <a:lumOff val="80000"/>
                  </a:schemeClr>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chemeClr val="accent6">
                    <a:lumMod val="20000"/>
                    <a:lumOff val="80000"/>
                  </a:schemeClr>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chemeClr val="accent6">
                    <a:lumMod val="20000"/>
                    <a:lumOff val="80000"/>
                  </a:schemeClr>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chemeClr val="accent6">
                    <a:lumMod val="20000"/>
                    <a:lumOff val="80000"/>
                  </a:schemeClr>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chemeClr val="accent6">
                    <a:lumMod val="20000"/>
                    <a:lumOff val="80000"/>
                  </a:schemeClr>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chemeClr val="accent6">
                    <a:lumMod val="20000"/>
                    <a:lumOff val="80000"/>
                  </a:schemeClr>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chemeClr val="accent6">
                    <a:lumMod val="20000"/>
                    <a:lumOff val="80000"/>
                  </a:schemeClr>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chemeClr val="accent6">
                    <a:lumMod val="20000"/>
                    <a:lumOff val="80000"/>
                  </a:schemeClr>
                </a:solidFill>
                <a:effectLst>
                  <a:innerShdw blurRad="25400" dist="12700" dir="13500000">
                    <a:prstClr val="black">
                      <a:alpha val="50000"/>
                    </a:prstClr>
                  </a:innerShdw>
                </a:effectLst>
                <a:uLnTx/>
                <a:uFillTx/>
              </a:rPr>
              <a:t>u</a:t>
            </a:r>
          </a:p>
        </p:txBody>
      </p:sp>
      <p:sp>
        <p:nvSpPr>
          <p:cNvPr id="17" name="TextBox 16">
            <a:extLst>
              <a:ext uri="{FF2B5EF4-FFF2-40B4-BE49-F238E27FC236}">
                <a16:creationId xmlns:a16="http://schemas.microsoft.com/office/drawing/2014/main" id="{41B591FD-7815-DB45-95D6-A01BA3CC5361}"/>
              </a:ext>
            </a:extLst>
          </p:cNvPr>
          <p:cNvSpPr txBox="1"/>
          <p:nvPr userDrawn="1"/>
        </p:nvSpPr>
        <p:spPr>
          <a:xfrm>
            <a:off x="740890"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
        <p:nvSpPr>
          <p:cNvPr id="15" name="TextBox 14">
            <a:extLst>
              <a:ext uri="{FF2B5EF4-FFF2-40B4-BE49-F238E27FC236}">
                <a16:creationId xmlns:a16="http://schemas.microsoft.com/office/drawing/2014/main" id="{BC0B640B-5629-8237-CEE1-DBD7B05ED5DF}"/>
              </a:ext>
            </a:extLst>
          </p:cNvPr>
          <p:cNvSpPr txBox="1"/>
          <p:nvPr userDrawn="1"/>
        </p:nvSpPr>
        <p:spPr bwMode="gray">
          <a:xfrm>
            <a:off x="4334171" y="5145088"/>
            <a:ext cx="4436711" cy="112851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All data and information contained in or disclosed by this document is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confidential and proprietary information of Qualcomm Technologies, Inc.</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and/or its affiliated companies and all rights therein are expressly reserved.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By accepting this material the recipient agrees that this material and the</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information contained therein will not be used, copied, reproduced in whole</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or in part, nor its contents revealed in any manner to others without the express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written permission of Qualcomm Technologies, Inc. Nothing in these materials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©2018-2022 Qualcomm Technologies, Inc. and/or its affiliated companies.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All Rights Reserved.</a:t>
            </a:r>
          </a:p>
        </p:txBody>
      </p:sp>
      <p:sp>
        <p:nvSpPr>
          <p:cNvPr id="16" name="TextBox 15">
            <a:extLst>
              <a:ext uri="{FF2B5EF4-FFF2-40B4-BE49-F238E27FC236}">
                <a16:creationId xmlns:a16="http://schemas.microsoft.com/office/drawing/2014/main" id="{166478F6-2F60-6B11-D4FA-BB3AE90D2C2B}"/>
              </a:ext>
            </a:extLst>
          </p:cNvPr>
          <p:cNvSpPr txBox="1"/>
          <p:nvPr userDrawn="1"/>
        </p:nvSpPr>
        <p:spPr bwMode="gray">
          <a:xfrm>
            <a:off x="7894802" y="5145088"/>
            <a:ext cx="4273222" cy="1236236"/>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Qualcomm and Snapdragon are trademarks or registered trademarks of Qualcomm</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Incorporated. Other products and brand names may be trademarks or registered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trademarks 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tx2"/>
                </a:solidFill>
                <a:effectLst/>
                <a:uLnTx/>
                <a:uFillTx/>
                <a:latin typeface="+mn-lt"/>
                <a:ea typeface="+mn-ea"/>
                <a:cs typeface="+mn-cs"/>
              </a:rPr>
              <a:t>References in this presentation to “Qualcomm” may mean Qualcomm Incorporated,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Qualcomm Technologies, Inc., and/or other subsidiaries or business units within</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the Qualcomm corporate structure, as applicable. Qualcomm Incorporated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includes our licensing business, QTL, and the vast majority of our patent portfolio.</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Qualcomm Technologies, Inc., a subsidiary of Qualcomm Incorporated, operates,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along with its subsidiaries, substantially all of our engineering, research and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development functions, and substantially all of our products and services businesses,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including our QCT semiconductor business.</a:t>
            </a:r>
          </a:p>
        </p:txBody>
      </p:sp>
      <p:pic>
        <p:nvPicPr>
          <p:cNvPr id="3" name="Picture 2">
            <a:extLst>
              <a:ext uri="{FF2B5EF4-FFF2-40B4-BE49-F238E27FC236}">
                <a16:creationId xmlns:a16="http://schemas.microsoft.com/office/drawing/2014/main" id="{3E315087-CE08-1290-C75D-4EE03AD25FA5}"/>
              </a:ext>
            </a:extLst>
          </p:cNvPr>
          <p:cNvPicPr>
            <a:picLocks noChangeAspect="1"/>
          </p:cNvPicPr>
          <p:nvPr userDrawn="1"/>
        </p:nvPicPr>
        <p:blipFill>
          <a:blip r:embed="rId2"/>
          <a:stretch>
            <a:fillRect/>
          </a:stretch>
        </p:blipFill>
        <p:spPr>
          <a:xfrm>
            <a:off x="822960" y="5148072"/>
            <a:ext cx="1843820" cy="347472"/>
          </a:xfrm>
          <a:prstGeom prst="rect">
            <a:avLst/>
          </a:prstGeom>
        </p:spPr>
      </p:pic>
      <p:grpSp>
        <p:nvGrpSpPr>
          <p:cNvPr id="18" name="Group 17">
            <a:extLst>
              <a:ext uri="{FF2B5EF4-FFF2-40B4-BE49-F238E27FC236}">
                <a16:creationId xmlns:a16="http://schemas.microsoft.com/office/drawing/2014/main" id="{0A28ACFB-1767-8558-133E-CF8F4517B1E2}"/>
              </a:ext>
            </a:extLst>
          </p:cNvPr>
          <p:cNvGrpSpPr/>
          <p:nvPr userDrawn="1"/>
        </p:nvGrpSpPr>
        <p:grpSpPr>
          <a:xfrm>
            <a:off x="1673310" y="5680514"/>
            <a:ext cx="883045" cy="161966"/>
            <a:chOff x="7906823" y="3619162"/>
            <a:chExt cx="883045" cy="161966"/>
          </a:xfrm>
          <a:solidFill>
            <a:schemeClr val="tx2"/>
          </a:solidFill>
        </p:grpSpPr>
        <p:sp>
          <p:nvSpPr>
            <p:cNvPr id="19" name="Freeform 12">
              <a:extLst>
                <a:ext uri="{FF2B5EF4-FFF2-40B4-BE49-F238E27FC236}">
                  <a16:creationId xmlns:a16="http://schemas.microsoft.com/office/drawing/2014/main" id="{E88FDBDE-81A9-2B82-E565-BF1030A462AA}"/>
                </a:ext>
              </a:extLst>
            </p:cNvPr>
            <p:cNvSpPr>
              <a:spLocks noChangeAspect="1"/>
            </p:cNvSpPr>
            <p:nvPr/>
          </p:nvSpPr>
          <p:spPr bwMode="gray">
            <a:xfrm>
              <a:off x="7906823" y="3631565"/>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20" name="Group 5">
              <a:extLst>
                <a:ext uri="{FF2B5EF4-FFF2-40B4-BE49-F238E27FC236}">
                  <a16:creationId xmlns:a16="http://schemas.microsoft.com/office/drawing/2014/main" id="{8EDB353E-78D6-2D53-7EB5-D1717266CC07}"/>
                </a:ext>
              </a:extLst>
            </p:cNvPr>
            <p:cNvGrpSpPr>
              <a:grpSpLocks noChangeAspect="1"/>
            </p:cNvGrpSpPr>
            <p:nvPr/>
          </p:nvGrpSpPr>
          <p:grpSpPr bwMode="gray">
            <a:xfrm>
              <a:off x="8147208" y="3631565"/>
              <a:ext cx="138792" cy="137160"/>
              <a:chOff x="3331" y="1656"/>
              <a:chExt cx="1020" cy="1008"/>
            </a:xfrm>
            <a:grpFill/>
          </p:grpSpPr>
          <p:sp>
            <p:nvSpPr>
              <p:cNvPr id="23" name="Freeform 6">
                <a:extLst>
                  <a:ext uri="{FF2B5EF4-FFF2-40B4-BE49-F238E27FC236}">
                    <a16:creationId xmlns:a16="http://schemas.microsoft.com/office/drawing/2014/main" id="{90AA4090-A6FF-1DAB-E494-4B9A8884EE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29" name="Freeform 7">
                <a:extLst>
                  <a:ext uri="{FF2B5EF4-FFF2-40B4-BE49-F238E27FC236}">
                    <a16:creationId xmlns:a16="http://schemas.microsoft.com/office/drawing/2014/main" id="{973D1104-63EC-99F0-2204-88DA4159F473}"/>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pic>
          <p:nvPicPr>
            <p:cNvPr id="21" name="Graphic 20">
              <a:extLst>
                <a:ext uri="{FF2B5EF4-FFF2-40B4-BE49-F238E27FC236}">
                  <a16:creationId xmlns:a16="http://schemas.microsoft.com/office/drawing/2014/main" id="{90F8BFE5-03A5-A328-C156-0B3F225197F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357594" y="3631565"/>
              <a:ext cx="198713" cy="137160"/>
            </a:xfrm>
            <a:prstGeom prst="rect">
              <a:avLst/>
            </a:prstGeom>
          </p:spPr>
        </p:pic>
        <p:pic>
          <p:nvPicPr>
            <p:cNvPr id="22" name="Graphic 21">
              <a:extLst>
                <a:ext uri="{FF2B5EF4-FFF2-40B4-BE49-F238E27FC236}">
                  <a16:creationId xmlns:a16="http://schemas.microsoft.com/office/drawing/2014/main" id="{5F4413BE-6AC2-E4D6-13E8-EE6A21C40B2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8627902" y="3619162"/>
              <a:ext cx="161966" cy="161966"/>
            </a:xfrm>
            <a:prstGeom prst="rect">
              <a:avLst/>
            </a:prstGeom>
          </p:spPr>
        </p:pic>
      </p:grpSp>
    </p:spTree>
    <p:extLst>
      <p:ext uri="{BB962C8B-B14F-4D97-AF65-F5344CB8AC3E}">
        <p14:creationId xmlns:p14="http://schemas.microsoft.com/office/powerpoint/2010/main" val="28696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SD Thank You Nickel">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F169C4E2-C712-43C2-81F7-333C1C705928}"/>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chemeClr val="accent6">
              <a:lumMod val="60000"/>
              <a:lumOff val="40000"/>
            </a:schemeClr>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96000"/>
              </a:lnSpc>
              <a:spcBef>
                <a:spcPts val="0"/>
              </a:spcBef>
              <a:spcAft>
                <a:spcPts val="0"/>
              </a:spcAft>
              <a:buClrTx/>
              <a:buSzTx/>
              <a:buFontTx/>
              <a:buNone/>
              <a:tabLst/>
            </a:pPr>
            <a:endParaRPr kumimoji="0" lang="en-US" b="0" i="0" u="none" strike="noStrike" cap="none" spc="0" normalizeH="0" baseline="0" err="1">
              <a:ln>
                <a:noFill/>
              </a:ln>
              <a:solidFill>
                <a:srgbClr val="0B2742"/>
              </a:solidFill>
              <a:effectLst/>
              <a:uLnTx/>
              <a:uFillTx/>
              <a:latin typeface="Microsoft Sans Serif"/>
              <a:cs typeface="Microsoft Sans Serif" panose="020B0604020202020204" pitchFamily="34" charset="0"/>
            </a:endParaRPr>
          </a:p>
        </p:txBody>
      </p:sp>
      <p:sp>
        <p:nvSpPr>
          <p:cNvPr id="38" name="TextBox 37">
            <a:extLst>
              <a:ext uri="{FF2B5EF4-FFF2-40B4-BE49-F238E27FC236}">
                <a16:creationId xmlns:a16="http://schemas.microsoft.com/office/drawing/2014/main" id="{7B0A0F38-A166-4E1D-966C-05E6318A1E66}"/>
              </a:ext>
            </a:extLst>
          </p:cNvPr>
          <p:cNvSpPr txBox="1"/>
          <p:nvPr userDrawn="1"/>
        </p:nvSpPr>
        <p:spPr bwMode="gray">
          <a:xfrm>
            <a:off x="847768" y="5687930"/>
            <a:ext cx="3463882" cy="613566"/>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snapdragon.com &amp; snapdragoninsiders.com</a:t>
            </a:r>
          </a:p>
        </p:txBody>
      </p:sp>
      <p:sp>
        <p:nvSpPr>
          <p:cNvPr id="18" name="TextBox 17">
            <a:extLst>
              <a:ext uri="{FF2B5EF4-FFF2-40B4-BE49-F238E27FC236}">
                <a16:creationId xmlns:a16="http://schemas.microsoft.com/office/drawing/2014/main" id="{84B01FB6-EA3D-8A4A-9948-A84C6941E09C}"/>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rgbClr val="CAD2E0"/>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rgbClr val="CAD2E0"/>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rgbClr val="CAD2E0"/>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rgbClr val="CAD2E0"/>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rgbClr val="CAD2E0"/>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rgbClr val="CAD2E0"/>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rgbClr val="CAD2E0"/>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rgbClr val="CAD2E0"/>
                </a:solidFill>
                <a:effectLst>
                  <a:innerShdw blurRad="25400" dist="12700" dir="13500000">
                    <a:prstClr val="black">
                      <a:alpha val="50000"/>
                    </a:prstClr>
                  </a:innerShdw>
                </a:effectLst>
                <a:uLnTx/>
                <a:uFillTx/>
              </a:rPr>
              <a:t>u</a:t>
            </a:r>
          </a:p>
        </p:txBody>
      </p:sp>
      <p:sp>
        <p:nvSpPr>
          <p:cNvPr id="19" name="TextBox 18">
            <a:extLst>
              <a:ext uri="{FF2B5EF4-FFF2-40B4-BE49-F238E27FC236}">
                <a16:creationId xmlns:a16="http://schemas.microsoft.com/office/drawing/2014/main" id="{C86D7F3F-CCFD-B846-B232-FD8ABABC9DAC}"/>
              </a:ext>
            </a:extLst>
          </p:cNvPr>
          <p:cNvSpPr txBox="1"/>
          <p:nvPr userDrawn="1"/>
        </p:nvSpPr>
        <p:spPr>
          <a:xfrm>
            <a:off x="733400"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
        <p:nvSpPr>
          <p:cNvPr id="15" name="TextBox 14">
            <a:extLst>
              <a:ext uri="{FF2B5EF4-FFF2-40B4-BE49-F238E27FC236}">
                <a16:creationId xmlns:a16="http://schemas.microsoft.com/office/drawing/2014/main" id="{5F90AE63-0A99-B44F-0E1A-C883CC031E82}"/>
              </a:ext>
            </a:extLst>
          </p:cNvPr>
          <p:cNvSpPr txBox="1"/>
          <p:nvPr userDrawn="1"/>
        </p:nvSpPr>
        <p:spPr bwMode="gray">
          <a:xfrm>
            <a:off x="4334171" y="5145088"/>
            <a:ext cx="4436711" cy="112851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All data and information contained in or disclosed by this document is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confidential and proprietary information of Qualcomm Technologies, Inc.</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and/or its affiliated companies and all rights therein are expressly reserved.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By accepting this material the recipient agrees that this material and the</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information contained therein will not be used, copied, reproduced in whole</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or in part, nor its contents revealed in any manner to others without the express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written permission of Qualcomm Technologies, Inc. Nothing in these materials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©2018-2022 Qualcomm Technologies, Inc. and/or its affiliated companies.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All Rights Reserved.</a:t>
            </a:r>
          </a:p>
        </p:txBody>
      </p:sp>
      <p:sp>
        <p:nvSpPr>
          <p:cNvPr id="16" name="TextBox 15">
            <a:extLst>
              <a:ext uri="{FF2B5EF4-FFF2-40B4-BE49-F238E27FC236}">
                <a16:creationId xmlns:a16="http://schemas.microsoft.com/office/drawing/2014/main" id="{7ED0814D-95E2-2D83-AFD9-6EC125F0F0BB}"/>
              </a:ext>
            </a:extLst>
          </p:cNvPr>
          <p:cNvSpPr txBox="1"/>
          <p:nvPr userDrawn="1"/>
        </p:nvSpPr>
        <p:spPr bwMode="gray">
          <a:xfrm>
            <a:off x="7894802" y="5145088"/>
            <a:ext cx="4273222" cy="1236236"/>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Qualcomm and Snapdragon are trademarks or registered trademarks of Qualcomm</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Incorporated. Other products and brand names may be trademarks or registered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trademarks 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tx2"/>
                </a:solidFill>
                <a:effectLst/>
                <a:uLnTx/>
                <a:uFillTx/>
                <a:latin typeface="+mn-lt"/>
                <a:ea typeface="+mn-ea"/>
                <a:cs typeface="+mn-cs"/>
              </a:rPr>
              <a:t>References in this presentation to “Qualcomm” may mean Qualcomm Incorporated,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Qualcomm Technologies, Inc., and/or other subsidiaries or business units within</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the Qualcomm corporate structure, as applicable. Qualcomm Incorporated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includes our licensing business, QTL, and the vast majority of our patent portfolio.</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Qualcomm Technologies, Inc., a subsidiary of Qualcomm Incorporated, operates,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along with its subsidiaries, substantially all of our engineering, research and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development functions, and substantially all of our products and services businesses,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including our QCT semiconductor business.</a:t>
            </a:r>
          </a:p>
        </p:txBody>
      </p:sp>
      <p:pic>
        <p:nvPicPr>
          <p:cNvPr id="28" name="Picture 27">
            <a:extLst>
              <a:ext uri="{FF2B5EF4-FFF2-40B4-BE49-F238E27FC236}">
                <a16:creationId xmlns:a16="http://schemas.microsoft.com/office/drawing/2014/main" id="{E5B7EB14-87A7-11E3-4F1E-1E8381F0F6EF}"/>
              </a:ext>
            </a:extLst>
          </p:cNvPr>
          <p:cNvPicPr>
            <a:picLocks noChangeAspect="1"/>
          </p:cNvPicPr>
          <p:nvPr userDrawn="1"/>
        </p:nvPicPr>
        <p:blipFill>
          <a:blip r:embed="rId2"/>
          <a:stretch>
            <a:fillRect/>
          </a:stretch>
        </p:blipFill>
        <p:spPr>
          <a:xfrm>
            <a:off x="822960" y="5148072"/>
            <a:ext cx="1843820" cy="347472"/>
          </a:xfrm>
          <a:prstGeom prst="rect">
            <a:avLst/>
          </a:prstGeom>
        </p:spPr>
      </p:pic>
      <p:grpSp>
        <p:nvGrpSpPr>
          <p:cNvPr id="27" name="Group 26">
            <a:extLst>
              <a:ext uri="{FF2B5EF4-FFF2-40B4-BE49-F238E27FC236}">
                <a16:creationId xmlns:a16="http://schemas.microsoft.com/office/drawing/2014/main" id="{0F27D979-BE65-06FD-023E-F7A3C642A0E0}"/>
              </a:ext>
            </a:extLst>
          </p:cNvPr>
          <p:cNvGrpSpPr/>
          <p:nvPr userDrawn="1"/>
        </p:nvGrpSpPr>
        <p:grpSpPr>
          <a:xfrm>
            <a:off x="1673310" y="5680514"/>
            <a:ext cx="883045" cy="161966"/>
            <a:chOff x="7906823" y="3619162"/>
            <a:chExt cx="883045" cy="161966"/>
          </a:xfrm>
          <a:solidFill>
            <a:schemeClr val="tx2"/>
          </a:solidFill>
        </p:grpSpPr>
        <p:sp>
          <p:nvSpPr>
            <p:cNvPr id="29" name="Freeform 12">
              <a:extLst>
                <a:ext uri="{FF2B5EF4-FFF2-40B4-BE49-F238E27FC236}">
                  <a16:creationId xmlns:a16="http://schemas.microsoft.com/office/drawing/2014/main" id="{C163B9EC-D897-5F9F-302B-0558F7936C18}"/>
                </a:ext>
              </a:extLst>
            </p:cNvPr>
            <p:cNvSpPr>
              <a:spLocks noChangeAspect="1"/>
            </p:cNvSpPr>
            <p:nvPr/>
          </p:nvSpPr>
          <p:spPr bwMode="gray">
            <a:xfrm>
              <a:off x="7906823" y="3631565"/>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30" name="Group 5">
              <a:extLst>
                <a:ext uri="{FF2B5EF4-FFF2-40B4-BE49-F238E27FC236}">
                  <a16:creationId xmlns:a16="http://schemas.microsoft.com/office/drawing/2014/main" id="{A5782D74-4A6A-02A0-3DAA-A41EB7223AA4}"/>
                </a:ext>
              </a:extLst>
            </p:cNvPr>
            <p:cNvGrpSpPr>
              <a:grpSpLocks noChangeAspect="1"/>
            </p:cNvGrpSpPr>
            <p:nvPr/>
          </p:nvGrpSpPr>
          <p:grpSpPr bwMode="gray">
            <a:xfrm>
              <a:off x="8147208" y="3631565"/>
              <a:ext cx="138792" cy="137160"/>
              <a:chOff x="3331" y="1656"/>
              <a:chExt cx="1020" cy="1008"/>
            </a:xfrm>
            <a:grpFill/>
          </p:grpSpPr>
          <p:sp>
            <p:nvSpPr>
              <p:cNvPr id="33" name="Freeform 6">
                <a:extLst>
                  <a:ext uri="{FF2B5EF4-FFF2-40B4-BE49-F238E27FC236}">
                    <a16:creationId xmlns:a16="http://schemas.microsoft.com/office/drawing/2014/main" id="{6978AF0B-03AE-DBE3-8CF7-D7BC42516B78}"/>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34" name="Freeform 7">
                <a:extLst>
                  <a:ext uri="{FF2B5EF4-FFF2-40B4-BE49-F238E27FC236}">
                    <a16:creationId xmlns:a16="http://schemas.microsoft.com/office/drawing/2014/main" id="{58C79AB4-458B-039B-14C2-5C572AECFD99}"/>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pic>
          <p:nvPicPr>
            <p:cNvPr id="31" name="Graphic 30">
              <a:extLst>
                <a:ext uri="{FF2B5EF4-FFF2-40B4-BE49-F238E27FC236}">
                  <a16:creationId xmlns:a16="http://schemas.microsoft.com/office/drawing/2014/main" id="{E6985FE9-3B55-32D4-DF37-ED6019EB5CC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357594" y="3631565"/>
              <a:ext cx="198713" cy="137160"/>
            </a:xfrm>
            <a:prstGeom prst="rect">
              <a:avLst/>
            </a:prstGeom>
          </p:spPr>
        </p:pic>
        <p:pic>
          <p:nvPicPr>
            <p:cNvPr id="32" name="Graphic 31">
              <a:extLst>
                <a:ext uri="{FF2B5EF4-FFF2-40B4-BE49-F238E27FC236}">
                  <a16:creationId xmlns:a16="http://schemas.microsoft.com/office/drawing/2014/main" id="{28547C7B-FA91-CCDC-834E-0488679F4E4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8627902" y="3619162"/>
              <a:ext cx="161966" cy="161966"/>
            </a:xfrm>
            <a:prstGeom prst="rect">
              <a:avLst/>
            </a:prstGeom>
          </p:spPr>
        </p:pic>
      </p:grpSp>
    </p:spTree>
    <p:extLst>
      <p:ext uri="{BB962C8B-B14F-4D97-AF65-F5344CB8AC3E}">
        <p14:creationId xmlns:p14="http://schemas.microsoft.com/office/powerpoint/2010/main" val="79324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endParaRPr lang="en-US" dirty="0"/>
          </a:p>
        </p:txBody>
      </p:sp>
      <p:sp>
        <p:nvSpPr>
          <p:cNvPr id="6" name="Subtitle">
            <a:extLst>
              <a:ext uri="{FF2B5EF4-FFF2-40B4-BE49-F238E27FC236}">
                <a16:creationId xmlns:a16="http://schemas.microsoft.com/office/drawing/2014/main" id="{70A64B2B-7631-4F26-8A92-DDCFC848C520}"/>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tx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2">
            <a:extLst>
              <a:ext uri="{FF2B5EF4-FFF2-40B4-BE49-F238E27FC236}">
                <a16:creationId xmlns:a16="http://schemas.microsoft.com/office/drawing/2014/main" id="{B4AC2C1E-BA0E-DC40-8740-4C7EC419416D}"/>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Tree>
    <p:extLst>
      <p:ext uri="{BB962C8B-B14F-4D97-AF65-F5344CB8AC3E}">
        <p14:creationId xmlns:p14="http://schemas.microsoft.com/office/powerpoint/2010/main" val="359851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SD Thank You Gunmetal">
    <p:bg>
      <p:bgPr>
        <a:solidFill>
          <a:schemeClr val="accent5"/>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rgbClr val="44536C"/>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44" name="TextBox 43">
            <a:extLst>
              <a:ext uri="{FF2B5EF4-FFF2-40B4-BE49-F238E27FC236}">
                <a16:creationId xmlns:a16="http://schemas.microsoft.com/office/drawing/2014/main" id="{22F70D0A-56DD-483C-9B92-40FB17FA7A59}"/>
              </a:ext>
            </a:extLst>
          </p:cNvPr>
          <p:cNvSpPr txBox="1"/>
          <p:nvPr userDrawn="1"/>
        </p:nvSpPr>
        <p:spPr bwMode="gray">
          <a:xfrm>
            <a:off x="847767" y="5687930"/>
            <a:ext cx="3327357" cy="613566"/>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snapdragon.com &amp; snapdragoninsiders.com</a:t>
            </a:r>
          </a:p>
        </p:txBody>
      </p:sp>
      <p:sp>
        <p:nvSpPr>
          <p:cNvPr id="17" name="TextBox 16">
            <a:extLst>
              <a:ext uri="{FF2B5EF4-FFF2-40B4-BE49-F238E27FC236}">
                <a16:creationId xmlns:a16="http://schemas.microsoft.com/office/drawing/2014/main" id="{C9F9697D-5F59-614B-BC89-2CD5217CBA57}"/>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rgbClr val="3F4D63"/>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rgbClr val="3F4D63"/>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rgbClr val="3F4D63"/>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rgbClr val="3F4D63"/>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rgbClr val="3F4D63"/>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rgbClr val="3F4D63"/>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rgbClr val="3F4D63"/>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rgbClr val="3F4D63"/>
                </a:solidFill>
                <a:effectLst>
                  <a:innerShdw blurRad="25400" dist="12700" dir="13500000">
                    <a:prstClr val="black">
                      <a:alpha val="50000"/>
                    </a:prstClr>
                  </a:innerShdw>
                </a:effectLst>
                <a:uLnTx/>
                <a:uFillTx/>
              </a:rPr>
              <a:t>u</a:t>
            </a:r>
          </a:p>
        </p:txBody>
      </p:sp>
      <p:sp>
        <p:nvSpPr>
          <p:cNvPr id="25" name="TextBox 24">
            <a:extLst>
              <a:ext uri="{FF2B5EF4-FFF2-40B4-BE49-F238E27FC236}">
                <a16:creationId xmlns:a16="http://schemas.microsoft.com/office/drawing/2014/main" id="{7AF01AB1-AA01-154B-8F42-8AF7B1BFB94F}"/>
              </a:ext>
            </a:extLst>
          </p:cNvPr>
          <p:cNvSpPr txBox="1"/>
          <p:nvPr userDrawn="1"/>
        </p:nvSpPr>
        <p:spPr>
          <a:xfrm>
            <a:off x="733400"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
        <p:nvSpPr>
          <p:cNvPr id="15" name="TextBox 14">
            <a:extLst>
              <a:ext uri="{FF2B5EF4-FFF2-40B4-BE49-F238E27FC236}">
                <a16:creationId xmlns:a16="http://schemas.microsoft.com/office/drawing/2014/main" id="{7283F846-2DA6-4813-0F48-B2333D518C80}"/>
              </a:ext>
            </a:extLst>
          </p:cNvPr>
          <p:cNvSpPr txBox="1"/>
          <p:nvPr userDrawn="1"/>
        </p:nvSpPr>
        <p:spPr bwMode="gray">
          <a:xfrm>
            <a:off x="4334171" y="5145088"/>
            <a:ext cx="4436711" cy="112851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All data and information contained in or disclosed by this document is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confidential and proprietary information of Qualcomm Technologies, Inc.</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and/or its affiliated companies and all rights therein are expressly reserved.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By accepting this material the recipient agrees that this material and the</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information contained therein will not be used, copied, reproduced in whole</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or in part, nor its contents revealed in any manner to others without the express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written permission of Qualcomm Technologies, Inc. Nothing in these materials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©2018-2022 Qualcomm Technologies, Inc. and/or its affiliated companies.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All Rights Reserved.</a:t>
            </a:r>
          </a:p>
        </p:txBody>
      </p:sp>
      <p:sp>
        <p:nvSpPr>
          <p:cNvPr id="16" name="TextBox 15">
            <a:extLst>
              <a:ext uri="{FF2B5EF4-FFF2-40B4-BE49-F238E27FC236}">
                <a16:creationId xmlns:a16="http://schemas.microsoft.com/office/drawing/2014/main" id="{9CA9E428-2BB3-6DCE-7F59-320F777DB0E9}"/>
              </a:ext>
            </a:extLst>
          </p:cNvPr>
          <p:cNvSpPr txBox="1"/>
          <p:nvPr userDrawn="1"/>
        </p:nvSpPr>
        <p:spPr bwMode="gray">
          <a:xfrm>
            <a:off x="7894802" y="5145088"/>
            <a:ext cx="4273222" cy="1236236"/>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Qualcomm and Snapdragon are trademarks or registered trademarks of Qualcomm</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Incorporated. Other products and brand names may be trademarks or registered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trademarks 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bg1"/>
                </a:solidFill>
                <a:effectLst/>
                <a:uLnTx/>
                <a:uFillTx/>
                <a:latin typeface="+mn-lt"/>
                <a:ea typeface="+mn-ea"/>
                <a:cs typeface="+mn-cs"/>
              </a:rPr>
              <a:t>References in this presentation to “Qualcomm” may mean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Qualcomm Technologies, Inc., and/or other subsidiaries or business units within</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the Qualcomm corporate structure, as applicable.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includes our licensing business, QTL, and the vast majority of our patent portfolio.</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Qualcomm Technologies, Inc., a subsidiary of Qualcomm Incorporated, operates,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along with its subsidiaries, substantially all of our engineering, research and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development functions, and substantially all of our products and services businesses,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including our QCT semiconductor business.</a:t>
            </a:r>
          </a:p>
        </p:txBody>
      </p:sp>
      <p:pic>
        <p:nvPicPr>
          <p:cNvPr id="18" name="Picture 17">
            <a:extLst>
              <a:ext uri="{FF2B5EF4-FFF2-40B4-BE49-F238E27FC236}">
                <a16:creationId xmlns:a16="http://schemas.microsoft.com/office/drawing/2014/main" id="{DFE0751D-9153-C8C6-C2ED-D7BF2532ABB2}"/>
              </a:ext>
            </a:extLst>
          </p:cNvPr>
          <p:cNvPicPr>
            <a:picLocks noChangeAspect="1"/>
          </p:cNvPicPr>
          <p:nvPr userDrawn="1"/>
        </p:nvPicPr>
        <p:blipFill>
          <a:blip r:embed="rId2"/>
          <a:stretch>
            <a:fillRect/>
          </a:stretch>
        </p:blipFill>
        <p:spPr>
          <a:xfrm>
            <a:off x="822960" y="5148072"/>
            <a:ext cx="1843820" cy="347472"/>
          </a:xfrm>
          <a:prstGeom prst="rect">
            <a:avLst/>
          </a:prstGeom>
        </p:spPr>
      </p:pic>
      <p:grpSp>
        <p:nvGrpSpPr>
          <p:cNvPr id="19" name="Group 18">
            <a:extLst>
              <a:ext uri="{FF2B5EF4-FFF2-40B4-BE49-F238E27FC236}">
                <a16:creationId xmlns:a16="http://schemas.microsoft.com/office/drawing/2014/main" id="{8FE969D9-7157-36FE-CF65-33E551BE3900}"/>
              </a:ext>
            </a:extLst>
          </p:cNvPr>
          <p:cNvGrpSpPr/>
          <p:nvPr userDrawn="1"/>
        </p:nvGrpSpPr>
        <p:grpSpPr>
          <a:xfrm>
            <a:off x="1673310" y="5680514"/>
            <a:ext cx="883045" cy="161966"/>
            <a:chOff x="7906823" y="3619162"/>
            <a:chExt cx="883045" cy="161966"/>
          </a:xfrm>
        </p:grpSpPr>
        <p:sp>
          <p:nvSpPr>
            <p:cNvPr id="20" name="Freeform 12">
              <a:extLst>
                <a:ext uri="{FF2B5EF4-FFF2-40B4-BE49-F238E27FC236}">
                  <a16:creationId xmlns:a16="http://schemas.microsoft.com/office/drawing/2014/main" id="{BBC80F60-F568-0B31-EAA1-4F378517F5E9}"/>
                </a:ext>
              </a:extLst>
            </p:cNvPr>
            <p:cNvSpPr>
              <a:spLocks noChangeAspect="1"/>
            </p:cNvSpPr>
            <p:nvPr/>
          </p:nvSpPr>
          <p:spPr bwMode="gray">
            <a:xfrm>
              <a:off x="7906823" y="3631565"/>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21" name="Group 5">
              <a:extLst>
                <a:ext uri="{FF2B5EF4-FFF2-40B4-BE49-F238E27FC236}">
                  <a16:creationId xmlns:a16="http://schemas.microsoft.com/office/drawing/2014/main" id="{40AF7CF7-57EE-E106-4454-AB60F08097D8}"/>
                </a:ext>
              </a:extLst>
            </p:cNvPr>
            <p:cNvGrpSpPr>
              <a:grpSpLocks noChangeAspect="1"/>
            </p:cNvGrpSpPr>
            <p:nvPr/>
          </p:nvGrpSpPr>
          <p:grpSpPr bwMode="gray">
            <a:xfrm>
              <a:off x="8147208" y="3631565"/>
              <a:ext cx="138792" cy="137160"/>
              <a:chOff x="3331" y="1656"/>
              <a:chExt cx="1020" cy="1008"/>
            </a:xfrm>
            <a:solidFill>
              <a:schemeClr val="bg1"/>
            </a:solidFill>
          </p:grpSpPr>
          <p:sp>
            <p:nvSpPr>
              <p:cNvPr id="28" name="Freeform 6">
                <a:extLst>
                  <a:ext uri="{FF2B5EF4-FFF2-40B4-BE49-F238E27FC236}">
                    <a16:creationId xmlns:a16="http://schemas.microsoft.com/office/drawing/2014/main" id="{CD1B5FC6-C922-EF71-078B-9ABA8C5DD3BA}"/>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34" name="Freeform 7">
                <a:extLst>
                  <a:ext uri="{FF2B5EF4-FFF2-40B4-BE49-F238E27FC236}">
                    <a16:creationId xmlns:a16="http://schemas.microsoft.com/office/drawing/2014/main" id="{0AA5E281-185F-E9ED-4F46-B94C425FF2A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pic>
          <p:nvPicPr>
            <p:cNvPr id="22" name="Graphic 21">
              <a:extLst>
                <a:ext uri="{FF2B5EF4-FFF2-40B4-BE49-F238E27FC236}">
                  <a16:creationId xmlns:a16="http://schemas.microsoft.com/office/drawing/2014/main" id="{5CE00529-A4FA-8A31-D759-541F4EE6FDF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357594" y="3631565"/>
              <a:ext cx="198713" cy="137160"/>
            </a:xfrm>
            <a:prstGeom prst="rect">
              <a:avLst/>
            </a:prstGeom>
          </p:spPr>
        </p:pic>
        <p:pic>
          <p:nvPicPr>
            <p:cNvPr id="23" name="Graphic 22">
              <a:extLst>
                <a:ext uri="{FF2B5EF4-FFF2-40B4-BE49-F238E27FC236}">
                  <a16:creationId xmlns:a16="http://schemas.microsoft.com/office/drawing/2014/main" id="{4585B54E-8D9E-ACBD-0D12-EE21A0294DF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8627902" y="3619162"/>
              <a:ext cx="161966" cy="161966"/>
            </a:xfrm>
            <a:prstGeom prst="rect">
              <a:avLst/>
            </a:prstGeom>
          </p:spPr>
        </p:pic>
      </p:grpSp>
    </p:spTree>
    <p:extLst>
      <p:ext uri="{BB962C8B-B14F-4D97-AF65-F5344CB8AC3E}">
        <p14:creationId xmlns:p14="http://schemas.microsoft.com/office/powerpoint/2010/main" val="31635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userDrawn="1">
  <p:cSld name="SD Thank You Midnight">
    <p:bg>
      <p:bgPr>
        <a:solidFill>
          <a:schemeClr val="tx2"/>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rgbClr val="091F35"/>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38" name="TextBox 37">
            <a:extLst>
              <a:ext uri="{FF2B5EF4-FFF2-40B4-BE49-F238E27FC236}">
                <a16:creationId xmlns:a16="http://schemas.microsoft.com/office/drawing/2014/main" id="{5A83A160-D46F-4734-801C-1A888641CFE8}"/>
              </a:ext>
            </a:extLst>
          </p:cNvPr>
          <p:cNvSpPr txBox="1"/>
          <p:nvPr userDrawn="1"/>
        </p:nvSpPr>
        <p:spPr bwMode="gray">
          <a:xfrm>
            <a:off x="847767" y="5687930"/>
            <a:ext cx="3384507" cy="613566"/>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snapdragon.com &amp; snapdragoninsiders.com</a:t>
            </a:r>
          </a:p>
        </p:txBody>
      </p:sp>
      <p:sp>
        <p:nvSpPr>
          <p:cNvPr id="17" name="TextBox 16">
            <a:extLst>
              <a:ext uri="{FF2B5EF4-FFF2-40B4-BE49-F238E27FC236}">
                <a16:creationId xmlns:a16="http://schemas.microsoft.com/office/drawing/2014/main" id="{88F96979-71AD-F74C-9C4A-10AFBEB8E8A6}"/>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chemeClr val="accent6">
                    <a:lumMod val="50000"/>
                  </a:schemeClr>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chemeClr val="accent6">
                    <a:lumMod val="50000"/>
                  </a:schemeClr>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chemeClr val="accent6">
                    <a:lumMod val="50000"/>
                  </a:schemeClr>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chemeClr val="accent6">
                    <a:lumMod val="50000"/>
                  </a:schemeClr>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chemeClr val="accent6">
                    <a:lumMod val="50000"/>
                  </a:schemeClr>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chemeClr val="accent6">
                    <a:lumMod val="50000"/>
                  </a:schemeClr>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chemeClr val="accent6">
                    <a:lumMod val="50000"/>
                  </a:schemeClr>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chemeClr val="accent6">
                    <a:lumMod val="50000"/>
                  </a:schemeClr>
                </a:solidFill>
                <a:effectLst>
                  <a:innerShdw blurRad="25400" dist="12700" dir="13500000">
                    <a:prstClr val="black">
                      <a:alpha val="50000"/>
                    </a:prstClr>
                  </a:innerShdw>
                </a:effectLst>
                <a:uLnTx/>
                <a:uFillTx/>
              </a:rPr>
              <a:t>u</a:t>
            </a:r>
          </a:p>
        </p:txBody>
      </p:sp>
      <p:sp>
        <p:nvSpPr>
          <p:cNvPr id="19" name="TextBox 18">
            <a:extLst>
              <a:ext uri="{FF2B5EF4-FFF2-40B4-BE49-F238E27FC236}">
                <a16:creationId xmlns:a16="http://schemas.microsoft.com/office/drawing/2014/main" id="{DBF1D5AB-98DB-0A49-A61A-49AE41A978C7}"/>
              </a:ext>
            </a:extLst>
          </p:cNvPr>
          <p:cNvSpPr txBox="1"/>
          <p:nvPr userDrawn="1"/>
        </p:nvSpPr>
        <p:spPr>
          <a:xfrm>
            <a:off x="733400"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
        <p:nvSpPr>
          <p:cNvPr id="15" name="TextBox 14">
            <a:extLst>
              <a:ext uri="{FF2B5EF4-FFF2-40B4-BE49-F238E27FC236}">
                <a16:creationId xmlns:a16="http://schemas.microsoft.com/office/drawing/2014/main" id="{C75D312A-BAC6-F69D-9F7D-B713A98EFEA7}"/>
              </a:ext>
            </a:extLst>
          </p:cNvPr>
          <p:cNvSpPr txBox="1"/>
          <p:nvPr userDrawn="1"/>
        </p:nvSpPr>
        <p:spPr bwMode="gray">
          <a:xfrm>
            <a:off x="4334171" y="5145088"/>
            <a:ext cx="4436711" cy="112851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All data and information contained in or disclosed by this document is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confidential and proprietary information of Qualcomm Technologies, Inc.</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and/or its affiliated companies and all rights therein are expressly reserved.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By accepting this material the recipient agrees that this material and the</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information contained therein will not be used, copied, reproduced in whole</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or in part, nor its contents revealed in any manner to others without the express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written permission of Qualcomm Technologies, Inc. Nothing in these materials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©2018-2022 Qualcomm Technologies, Inc. and/or its affiliated companies.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All Rights Reserved.</a:t>
            </a:r>
          </a:p>
        </p:txBody>
      </p:sp>
      <p:sp>
        <p:nvSpPr>
          <p:cNvPr id="16" name="TextBox 15">
            <a:extLst>
              <a:ext uri="{FF2B5EF4-FFF2-40B4-BE49-F238E27FC236}">
                <a16:creationId xmlns:a16="http://schemas.microsoft.com/office/drawing/2014/main" id="{CDA8361D-B4AE-7DDA-48B6-D2FEFE66AD4E}"/>
              </a:ext>
            </a:extLst>
          </p:cNvPr>
          <p:cNvSpPr txBox="1"/>
          <p:nvPr userDrawn="1"/>
        </p:nvSpPr>
        <p:spPr bwMode="gray">
          <a:xfrm>
            <a:off x="7894802" y="5145088"/>
            <a:ext cx="4273222" cy="1236236"/>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Qualcomm and Snapdragon are trademarks or registered trademarks of Qualcomm</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Incorporated. Other products and brand names may be trademarks or registered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trademarks 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bg1"/>
                </a:solidFill>
                <a:effectLst/>
                <a:uLnTx/>
                <a:uFillTx/>
                <a:latin typeface="+mn-lt"/>
                <a:ea typeface="+mn-ea"/>
                <a:cs typeface="+mn-cs"/>
              </a:rPr>
              <a:t>References in this presentation to “Qualcomm” may mean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Qualcomm Technologies, Inc., and/or other subsidiaries or business units within</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the Qualcomm corporate structure, as applicable.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includes our licensing business, QTL, and the vast majority of our patent portfolio.</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Qualcomm Technologies, Inc., a subsidiary of Qualcomm Incorporated, operates,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along with its subsidiaries, substantially all of our engineering, research and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development functions, and substantially all of our products and services businesses,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including our QCT semiconductor business.</a:t>
            </a:r>
          </a:p>
        </p:txBody>
      </p:sp>
      <p:pic>
        <p:nvPicPr>
          <p:cNvPr id="18" name="Picture 17">
            <a:extLst>
              <a:ext uri="{FF2B5EF4-FFF2-40B4-BE49-F238E27FC236}">
                <a16:creationId xmlns:a16="http://schemas.microsoft.com/office/drawing/2014/main" id="{494AB793-75DE-5E86-A56E-CA01A7C0D557}"/>
              </a:ext>
            </a:extLst>
          </p:cNvPr>
          <p:cNvPicPr>
            <a:picLocks noChangeAspect="1"/>
          </p:cNvPicPr>
          <p:nvPr userDrawn="1"/>
        </p:nvPicPr>
        <p:blipFill>
          <a:blip r:embed="rId2"/>
          <a:stretch>
            <a:fillRect/>
          </a:stretch>
        </p:blipFill>
        <p:spPr>
          <a:xfrm>
            <a:off x="822960" y="5148072"/>
            <a:ext cx="1843820" cy="347472"/>
          </a:xfrm>
          <a:prstGeom prst="rect">
            <a:avLst/>
          </a:prstGeom>
        </p:spPr>
      </p:pic>
      <p:grpSp>
        <p:nvGrpSpPr>
          <p:cNvPr id="27" name="Group 26">
            <a:extLst>
              <a:ext uri="{FF2B5EF4-FFF2-40B4-BE49-F238E27FC236}">
                <a16:creationId xmlns:a16="http://schemas.microsoft.com/office/drawing/2014/main" id="{D0842190-8CAB-FD82-628A-C1942D3A3410}"/>
              </a:ext>
            </a:extLst>
          </p:cNvPr>
          <p:cNvGrpSpPr/>
          <p:nvPr userDrawn="1"/>
        </p:nvGrpSpPr>
        <p:grpSpPr>
          <a:xfrm>
            <a:off x="1673310" y="5680514"/>
            <a:ext cx="883045" cy="161966"/>
            <a:chOff x="7906823" y="3619162"/>
            <a:chExt cx="883045" cy="161966"/>
          </a:xfrm>
        </p:grpSpPr>
        <p:sp>
          <p:nvSpPr>
            <p:cNvPr id="28" name="Freeform 12">
              <a:extLst>
                <a:ext uri="{FF2B5EF4-FFF2-40B4-BE49-F238E27FC236}">
                  <a16:creationId xmlns:a16="http://schemas.microsoft.com/office/drawing/2014/main" id="{19B21F0A-F994-5C2D-F873-B45653E36C61}"/>
                </a:ext>
              </a:extLst>
            </p:cNvPr>
            <p:cNvSpPr>
              <a:spLocks noChangeAspect="1"/>
            </p:cNvSpPr>
            <p:nvPr/>
          </p:nvSpPr>
          <p:spPr bwMode="gray">
            <a:xfrm>
              <a:off x="7906823" y="3631565"/>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29" name="Group 5">
              <a:extLst>
                <a:ext uri="{FF2B5EF4-FFF2-40B4-BE49-F238E27FC236}">
                  <a16:creationId xmlns:a16="http://schemas.microsoft.com/office/drawing/2014/main" id="{D77282F0-3CD1-3E1B-22D9-D5EFCB20D40B}"/>
                </a:ext>
              </a:extLst>
            </p:cNvPr>
            <p:cNvGrpSpPr>
              <a:grpSpLocks noChangeAspect="1"/>
            </p:cNvGrpSpPr>
            <p:nvPr/>
          </p:nvGrpSpPr>
          <p:grpSpPr bwMode="gray">
            <a:xfrm>
              <a:off x="8147208" y="3631565"/>
              <a:ext cx="138792" cy="137160"/>
              <a:chOff x="3331" y="1656"/>
              <a:chExt cx="1020" cy="1008"/>
            </a:xfrm>
            <a:solidFill>
              <a:schemeClr val="bg1"/>
            </a:solidFill>
          </p:grpSpPr>
          <p:sp>
            <p:nvSpPr>
              <p:cNvPr id="32" name="Freeform 6">
                <a:extLst>
                  <a:ext uri="{FF2B5EF4-FFF2-40B4-BE49-F238E27FC236}">
                    <a16:creationId xmlns:a16="http://schemas.microsoft.com/office/drawing/2014/main" id="{C9239764-E65B-45BF-9512-143E99AEE1C6}"/>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33" name="Freeform 7">
                <a:extLst>
                  <a:ext uri="{FF2B5EF4-FFF2-40B4-BE49-F238E27FC236}">
                    <a16:creationId xmlns:a16="http://schemas.microsoft.com/office/drawing/2014/main" id="{48609ABF-3C53-81B1-8760-86856FCDBF14}"/>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pic>
          <p:nvPicPr>
            <p:cNvPr id="30" name="Graphic 29">
              <a:extLst>
                <a:ext uri="{FF2B5EF4-FFF2-40B4-BE49-F238E27FC236}">
                  <a16:creationId xmlns:a16="http://schemas.microsoft.com/office/drawing/2014/main" id="{D2BF707D-59DB-19D8-8631-18041ADDC34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357594" y="3631565"/>
              <a:ext cx="198713" cy="137160"/>
            </a:xfrm>
            <a:prstGeom prst="rect">
              <a:avLst/>
            </a:prstGeom>
          </p:spPr>
        </p:pic>
        <p:pic>
          <p:nvPicPr>
            <p:cNvPr id="31" name="Graphic 30">
              <a:extLst>
                <a:ext uri="{FF2B5EF4-FFF2-40B4-BE49-F238E27FC236}">
                  <a16:creationId xmlns:a16="http://schemas.microsoft.com/office/drawing/2014/main" id="{0AD6C70E-BC0B-B9C1-FE36-1D75F33CF81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8627902" y="3619162"/>
              <a:ext cx="161966" cy="161966"/>
            </a:xfrm>
            <a:prstGeom prst="rect">
              <a:avLst/>
            </a:prstGeom>
          </p:spPr>
        </p:pic>
      </p:grpSp>
    </p:spTree>
    <p:extLst>
      <p:ext uri="{BB962C8B-B14F-4D97-AF65-F5344CB8AC3E}">
        <p14:creationId xmlns:p14="http://schemas.microsoft.com/office/powerpoint/2010/main" val="127339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Subtitle with Bullets)">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BC4B80B4-5715-4F96-83DC-B3F7CF22C554}"/>
              </a:ext>
            </a:extLst>
          </p:cNvPr>
          <p:cNvSpPr>
            <a:spLocks noGrp="1"/>
          </p:cNvSpPr>
          <p:nvPr>
            <p:ph type="body" sz="quarter" idx="17"/>
          </p:nvPr>
        </p:nvSpPr>
        <p:spPr>
          <a:xfrm>
            <a:off x="494189" y="1088135"/>
            <a:ext cx="11187112" cy="236347"/>
          </a:xfrm>
        </p:spPr>
        <p:txBody>
          <a:bodyPr/>
          <a:lstStyle>
            <a:lvl1pPr>
              <a:defRPr sz="160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p>
        </p:txBody>
      </p:sp>
      <p:sp>
        <p:nvSpPr>
          <p:cNvPr id="7" name="Footer Placeholder 2">
            <a:extLst>
              <a:ext uri="{FF2B5EF4-FFF2-40B4-BE49-F238E27FC236}">
                <a16:creationId xmlns:a16="http://schemas.microsoft.com/office/drawing/2014/main" id="{F6C18923-35DB-3B4A-861B-A5445F6BE6DD}"/>
              </a:ext>
            </a:extLst>
          </p:cNvPr>
          <p:cNvSpPr>
            <a:spLocks noGrp="1"/>
          </p:cNvSpPr>
          <p:nvPr>
            <p:ph type="ftr" sz="quarter" idx="3"/>
          </p:nvPr>
        </p:nvSpPr>
        <p:spPr>
          <a:xfrm>
            <a:off x="495299" y="6532895"/>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Tree>
    <p:extLst>
      <p:ext uri="{BB962C8B-B14F-4D97-AF65-F5344CB8AC3E}">
        <p14:creationId xmlns:p14="http://schemas.microsoft.com/office/powerpoint/2010/main" val="96654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akeaway Righ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a:xfrm>
            <a:off x="495300" y="642645"/>
            <a:ext cx="7391400" cy="361959"/>
          </a:xfrm>
        </p:spPr>
        <p:txBody>
          <a:bodyPr/>
          <a:lstStyle/>
          <a:p>
            <a:r>
              <a:rPr lang="en-US"/>
              <a:t>Click to edit Master title style</a:t>
            </a:r>
          </a:p>
        </p:txBody>
      </p:sp>
      <p:sp>
        <p:nvSpPr>
          <p:cNvPr id="6" name="Subtitle">
            <a:extLst>
              <a:ext uri="{FF2B5EF4-FFF2-40B4-BE49-F238E27FC236}">
                <a16:creationId xmlns:a16="http://schemas.microsoft.com/office/drawing/2014/main" id="{70A64B2B-7631-4F26-8A92-DDCFC848C520}"/>
              </a:ext>
            </a:extLst>
          </p:cNvPr>
          <p:cNvSpPr>
            <a:spLocks noGrp="1"/>
          </p:cNvSpPr>
          <p:nvPr>
            <p:ph type="subTitle" idx="1"/>
          </p:nvPr>
        </p:nvSpPr>
        <p:spPr>
          <a:xfrm>
            <a:off x="494190" y="1088135"/>
            <a:ext cx="7392134" cy="236347"/>
          </a:xfrm>
          <a:prstGeom prst="rect">
            <a:avLst/>
          </a:prstGeom>
        </p:spPr>
        <p:txBody>
          <a:bodyPr wrap="square">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tx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 Placeholder 2">
            <a:extLst>
              <a:ext uri="{FF2B5EF4-FFF2-40B4-BE49-F238E27FC236}">
                <a16:creationId xmlns:a16="http://schemas.microsoft.com/office/drawing/2014/main" id="{BAF42B5A-06ED-4E95-BBB8-F57FEE1F84E5}"/>
              </a:ext>
            </a:extLst>
          </p:cNvPr>
          <p:cNvSpPr>
            <a:spLocks noGrp="1"/>
          </p:cNvSpPr>
          <p:nvPr>
            <p:ph type="body" sz="quarter" idx="17"/>
          </p:nvPr>
        </p:nvSpPr>
        <p:spPr>
          <a:xfrm>
            <a:off x="8829674" y="2058988"/>
            <a:ext cx="2867026" cy="4111626"/>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292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Left S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a:xfrm>
            <a:off x="495299" y="2906377"/>
            <a:ext cx="2608263" cy="952155"/>
          </a:xfrm>
        </p:spPr>
        <p:txBody>
          <a:bodyPr/>
          <a:lstStyle/>
          <a:p>
            <a:r>
              <a:rPr lang="en-US"/>
              <a:t>Click to edit Master title style</a:t>
            </a:r>
          </a:p>
        </p:txBody>
      </p:sp>
      <p:sp>
        <p:nvSpPr>
          <p:cNvPr id="6" name="Subtitle">
            <a:extLst>
              <a:ext uri="{FF2B5EF4-FFF2-40B4-BE49-F238E27FC236}">
                <a16:creationId xmlns:a16="http://schemas.microsoft.com/office/drawing/2014/main" id="{2A9BCAA3-70F7-4208-9247-D197A13FECB8}"/>
              </a:ext>
            </a:extLst>
          </p:cNvPr>
          <p:cNvSpPr>
            <a:spLocks noGrp="1"/>
          </p:cNvSpPr>
          <p:nvPr>
            <p:ph type="subTitle" idx="1"/>
          </p:nvPr>
        </p:nvSpPr>
        <p:spPr>
          <a:xfrm>
            <a:off x="494189" y="3942416"/>
            <a:ext cx="2608263" cy="472694"/>
          </a:xfrm>
          <a:prstGeom prst="rect">
            <a:avLst/>
          </a:prstGeom>
        </p:spPr>
        <p:txBody>
          <a:bodyPr wrap="square">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tx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7573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F36D16B0-3ADE-DD47-83CE-1305D23E9A61}"/>
              </a:ext>
            </a:extLst>
          </p:cNvPr>
          <p:cNvSpPr>
            <a:spLocks noGrp="1"/>
          </p:cNvSpPr>
          <p:nvPr>
            <p:ph type="ftr" sz="quarter" idx="10"/>
          </p:nvPr>
        </p:nvSpPr>
        <p:spPr>
          <a:xfrm>
            <a:off x="495299" y="6532895"/>
            <a:ext cx="5943600" cy="118174"/>
          </a:xfrm>
        </p:spPr>
        <p:txBody>
          <a:bodyPr/>
          <a:lstStyle>
            <a:lvl1pPr>
              <a:defRPr>
                <a:solidFill>
                  <a:schemeClr val="accent5">
                    <a:lumMod val="60000"/>
                    <a:lumOff val="40000"/>
                  </a:schemeClr>
                </a:solidFill>
              </a:defRPr>
            </a:lvl1pPr>
          </a:lstStyle>
          <a:p>
            <a:endParaRPr lang="en-US" dirty="0"/>
          </a:p>
        </p:txBody>
      </p:sp>
      <p:sp>
        <p:nvSpPr>
          <p:cNvPr id="7" name="Title 1">
            <a:extLst>
              <a:ext uri="{FF2B5EF4-FFF2-40B4-BE49-F238E27FC236}">
                <a16:creationId xmlns:a16="http://schemas.microsoft.com/office/drawing/2014/main" id="{F56B218C-0241-074D-BD90-27E552E71C98}"/>
              </a:ext>
            </a:extLst>
          </p:cNvPr>
          <p:cNvSpPr>
            <a:spLocks noGrp="1"/>
          </p:cNvSpPr>
          <p:nvPr>
            <p:ph type="title"/>
          </p:nvPr>
        </p:nvSpPr>
        <p:spPr>
          <a:xfrm>
            <a:off x="495300" y="646771"/>
            <a:ext cx="11187112" cy="357832"/>
          </a:xfrm>
        </p:spPr>
        <p:txBody>
          <a:bodyPr/>
          <a:lstStyle/>
          <a:p>
            <a:r>
              <a:rPr lang="en-US"/>
              <a:t>Click to edit Master title style</a:t>
            </a:r>
            <a:endParaRPr lang="en-US" dirty="0"/>
          </a:p>
        </p:txBody>
      </p:sp>
      <p:sp>
        <p:nvSpPr>
          <p:cNvPr id="8" name="Content Placeholder 4">
            <a:extLst>
              <a:ext uri="{FF2B5EF4-FFF2-40B4-BE49-F238E27FC236}">
                <a16:creationId xmlns:a16="http://schemas.microsoft.com/office/drawing/2014/main" id="{DB853B50-E269-DF43-AAE9-523798C62499}"/>
              </a:ext>
            </a:extLst>
          </p:cNvPr>
          <p:cNvSpPr>
            <a:spLocks noGrp="1"/>
          </p:cNvSpPr>
          <p:nvPr>
            <p:ph sz="quarter" idx="14"/>
          </p:nvPr>
        </p:nvSpPr>
        <p:spPr>
          <a:xfrm>
            <a:off x="495300" y="1719072"/>
            <a:ext cx="11187112" cy="4681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ubtitle">
            <a:extLst>
              <a:ext uri="{FF2B5EF4-FFF2-40B4-BE49-F238E27FC236}">
                <a16:creationId xmlns:a16="http://schemas.microsoft.com/office/drawing/2014/main" id="{4A2A4FE0-4282-C34E-A8FD-CAE319C06BC6}"/>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7157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7F4401FC-F573-4309-842E-AC6E5E74AE8E}"/>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A7D02C8A-139B-42AA-8D3F-9C22C81198B9}"/>
              </a:ext>
            </a:extLst>
          </p:cNvPr>
          <p:cNvSpPr>
            <a:spLocks noGrp="1"/>
          </p:cNvSpPr>
          <p:nvPr>
            <p:ph type="title"/>
          </p:nvPr>
        </p:nvSpPr>
        <p:spPr/>
        <p:txBody>
          <a:bodyPr/>
          <a:lstStyle/>
          <a:p>
            <a:r>
              <a:rPr lang="en-US"/>
              <a:t>Click to edit Master title style</a:t>
            </a:r>
          </a:p>
        </p:txBody>
      </p:sp>
      <p:sp>
        <p:nvSpPr>
          <p:cNvPr id="12" name="Content Placeholder 4">
            <a:extLst>
              <a:ext uri="{FF2B5EF4-FFF2-40B4-BE49-F238E27FC236}">
                <a16:creationId xmlns:a16="http://schemas.microsoft.com/office/drawing/2014/main" id="{AF19BEBD-2928-4786-BEF4-FBBB3E677273}"/>
              </a:ext>
            </a:extLst>
          </p:cNvPr>
          <p:cNvSpPr>
            <a:spLocks noGrp="1"/>
          </p:cNvSpPr>
          <p:nvPr>
            <p:ph sz="quarter" idx="16"/>
          </p:nvPr>
        </p:nvSpPr>
        <p:spPr>
          <a:xfrm>
            <a:off x="495299" y="1719072"/>
            <a:ext cx="5466587"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D7EE507B-4794-44AC-A49E-5EA7EBB11625}"/>
              </a:ext>
            </a:extLst>
          </p:cNvPr>
          <p:cNvSpPr>
            <a:spLocks noGrp="1"/>
          </p:cNvSpPr>
          <p:nvPr>
            <p:ph sz="quarter" idx="17"/>
          </p:nvPr>
        </p:nvSpPr>
        <p:spPr>
          <a:xfrm>
            <a:off x="6215825" y="1719072"/>
            <a:ext cx="5466587"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ubtitle">
            <a:extLst>
              <a:ext uri="{FF2B5EF4-FFF2-40B4-BE49-F238E27FC236}">
                <a16:creationId xmlns:a16="http://schemas.microsoft.com/office/drawing/2014/main" id="{59254D1F-E01C-4A77-9600-A795D1694810}"/>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6087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12" name="Footer Placeholder 2">
            <a:extLst>
              <a:ext uri="{FF2B5EF4-FFF2-40B4-BE49-F238E27FC236}">
                <a16:creationId xmlns:a16="http://schemas.microsoft.com/office/drawing/2014/main" id="{3DBA47E8-0BB6-435E-8840-540F634338C8}"/>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0FD8C327-DEE2-459B-8C84-74C50D49DB4E}"/>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50F9D0A8-20C5-41C2-8A23-1A7CCDCDBA4A}"/>
              </a:ext>
            </a:extLst>
          </p:cNvPr>
          <p:cNvSpPr>
            <a:spLocks noGrp="1"/>
          </p:cNvSpPr>
          <p:nvPr>
            <p:ph sz="quarter" idx="18"/>
          </p:nvPr>
        </p:nvSpPr>
        <p:spPr>
          <a:xfrm>
            <a:off x="495300" y="1719072"/>
            <a:ext cx="3566160"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39BE2B26-0354-43FC-B500-68FC84B40876}"/>
              </a:ext>
            </a:extLst>
          </p:cNvPr>
          <p:cNvSpPr>
            <a:spLocks noGrp="1"/>
          </p:cNvSpPr>
          <p:nvPr>
            <p:ph sz="quarter" idx="19"/>
          </p:nvPr>
        </p:nvSpPr>
        <p:spPr>
          <a:xfrm>
            <a:off x="4312920" y="1719072"/>
            <a:ext cx="3566160"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4">
            <a:extLst>
              <a:ext uri="{FF2B5EF4-FFF2-40B4-BE49-F238E27FC236}">
                <a16:creationId xmlns:a16="http://schemas.microsoft.com/office/drawing/2014/main" id="{D85C0699-4F77-4570-8280-EBE59E071A40}"/>
              </a:ext>
            </a:extLst>
          </p:cNvPr>
          <p:cNvSpPr>
            <a:spLocks noGrp="1"/>
          </p:cNvSpPr>
          <p:nvPr>
            <p:ph sz="quarter" idx="20"/>
          </p:nvPr>
        </p:nvSpPr>
        <p:spPr>
          <a:xfrm>
            <a:off x="8116252" y="1719072"/>
            <a:ext cx="3566160" cy="4681727"/>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Subtitle">
            <a:extLst>
              <a:ext uri="{FF2B5EF4-FFF2-40B4-BE49-F238E27FC236}">
                <a16:creationId xmlns:a16="http://schemas.microsoft.com/office/drawing/2014/main" id="{0A02D598-0894-4B6B-89A6-48B8073C9D11}"/>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1630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helf White">
    <p:spTree>
      <p:nvGrpSpPr>
        <p:cNvPr id="1" name=""/>
        <p:cNvGrpSpPr/>
        <p:nvPr/>
      </p:nvGrpSpPr>
      <p:grpSpPr>
        <a:xfrm>
          <a:off x="0" y="0"/>
          <a:ext cx="0" cy="0"/>
          <a:chOff x="0" y="0"/>
          <a:chExt cx="0" cy="0"/>
        </a:xfrm>
      </p:grpSpPr>
      <p:sp>
        <p:nvSpPr>
          <p:cNvPr id="13" name="Rectangle: Rounded Corners 55">
            <a:extLst>
              <a:ext uri="{FF2B5EF4-FFF2-40B4-BE49-F238E27FC236}">
                <a16:creationId xmlns:a16="http://schemas.microsoft.com/office/drawing/2014/main" id="{F4E31C43-957F-9C4E-983A-F81442F5925F}"/>
              </a:ext>
            </a:extLst>
          </p:cNvPr>
          <p:cNvSpPr/>
          <p:nvPr userDrawn="1"/>
        </p:nvSpPr>
        <p:spPr bwMode="gray">
          <a:xfrm>
            <a:off x="481013" y="5312740"/>
            <a:ext cx="11856130" cy="1697660"/>
          </a:xfrm>
          <a:prstGeom prst="roundRect">
            <a:avLst>
              <a:gd name="adj" fmla="val 4848"/>
            </a:avLst>
          </a:prstGeom>
          <a:solidFill>
            <a:schemeClr val="bg1"/>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400F72C1-5B61-488A-BE0B-3D3264703941}"/>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4" name="Content Placeholder 4">
            <a:extLst>
              <a:ext uri="{FF2B5EF4-FFF2-40B4-BE49-F238E27FC236}">
                <a16:creationId xmlns:a16="http://schemas.microsoft.com/office/drawing/2014/main" id="{7E596D39-9FB6-4C53-A7F5-7483E69CDED2}"/>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6A648C02-9470-473A-B31D-274A93FF1D9C}"/>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754741" y="5607050"/>
            <a:ext cx="10926717" cy="929054"/>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2" name="TextBox 11">
            <a:extLst>
              <a:ext uri="{FF2B5EF4-FFF2-40B4-BE49-F238E27FC236}">
                <a16:creationId xmlns:a16="http://schemas.microsoft.com/office/drawing/2014/main" id="{B2BADF63-7A2A-4A3A-A253-424687008F60}"/>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75000"/>
                  </a:schemeClr>
                </a:solidFill>
                <a:latin typeface="+mn-lt"/>
                <a:ea typeface="+mn-ea"/>
                <a:cs typeface="+mn-cs"/>
              </a:rPr>
              <a:pPr marL="0" lvl="0" algn="r" defTabSz="914400" rtl="0" eaLnBrk="1" latinLnBrk="0" hangingPunct="1">
                <a:lnSpc>
                  <a:spcPct val="125000"/>
                </a:lnSpc>
              </a:pPr>
              <a:t>‹#›</a:t>
            </a:fld>
            <a:endParaRPr lang="en-US" sz="800" kern="1200">
              <a:solidFill>
                <a:schemeClr val="accent6">
                  <a:lumMod val="75000"/>
                </a:schemeClr>
              </a:solidFill>
              <a:latin typeface="+mn-lt"/>
              <a:ea typeface="+mn-ea"/>
              <a:cs typeface="+mn-cs"/>
            </a:endParaRPr>
          </a:p>
        </p:txBody>
      </p:sp>
      <p:sp>
        <p:nvSpPr>
          <p:cNvPr id="9" name="TextBox 8">
            <a:extLst>
              <a:ext uri="{FF2B5EF4-FFF2-40B4-BE49-F238E27FC236}">
                <a16:creationId xmlns:a16="http://schemas.microsoft.com/office/drawing/2014/main" id="{998A71DB-976E-A24A-96E2-B18CF91A65FC}"/>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99243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helf Nickel">
    <p:spTree>
      <p:nvGrpSpPr>
        <p:cNvPr id="1" name=""/>
        <p:cNvGrpSpPr/>
        <p:nvPr/>
      </p:nvGrpSpPr>
      <p:grpSpPr>
        <a:xfrm>
          <a:off x="0" y="0"/>
          <a:ext cx="0" cy="0"/>
          <a:chOff x="0" y="0"/>
          <a:chExt cx="0" cy="0"/>
        </a:xfrm>
      </p:grpSpPr>
      <p:sp>
        <p:nvSpPr>
          <p:cNvPr id="13" name="Rectangle: Rounded Corners 55">
            <a:extLst>
              <a:ext uri="{FF2B5EF4-FFF2-40B4-BE49-F238E27FC236}">
                <a16:creationId xmlns:a16="http://schemas.microsoft.com/office/drawing/2014/main" id="{F4E31C43-957F-9C4E-983A-F81442F5925F}"/>
              </a:ext>
            </a:extLst>
          </p:cNvPr>
          <p:cNvSpPr/>
          <p:nvPr userDrawn="1"/>
        </p:nvSpPr>
        <p:spPr bwMode="gray">
          <a:xfrm>
            <a:off x="481013" y="5312740"/>
            <a:ext cx="11856130" cy="1697660"/>
          </a:xfrm>
          <a:prstGeom prst="roundRect">
            <a:avLst>
              <a:gd name="adj" fmla="val 4848"/>
            </a:avLst>
          </a:prstGeom>
          <a:solidFill>
            <a:schemeClr val="accent6">
              <a:lumMod val="40000"/>
              <a:lumOff val="60000"/>
            </a:schemeClr>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400F72C1-5B61-488A-BE0B-3D3264703941}"/>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4" name="Content Placeholder 4">
            <a:extLst>
              <a:ext uri="{FF2B5EF4-FFF2-40B4-BE49-F238E27FC236}">
                <a16:creationId xmlns:a16="http://schemas.microsoft.com/office/drawing/2014/main" id="{7E596D39-9FB6-4C53-A7F5-7483E69CDED2}"/>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6A648C02-9470-473A-B31D-274A93FF1D9C}"/>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754741" y="5607050"/>
            <a:ext cx="10926717" cy="929054"/>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6835771C-39C4-439F-9E17-EFD2B4011CB5}"/>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solidFill>
                <a:latin typeface="+mn-lt"/>
                <a:ea typeface="+mn-ea"/>
                <a:cs typeface="+mn-cs"/>
              </a:rPr>
              <a:pPr marL="0" lvl="0" algn="r" defTabSz="914400" rtl="0" eaLnBrk="1" latinLnBrk="0" hangingPunct="1">
                <a:lnSpc>
                  <a:spcPct val="125000"/>
                </a:lnSpc>
              </a:pPr>
              <a:t>‹#›</a:t>
            </a:fld>
            <a:endParaRPr lang="en-US" sz="800" kern="1200">
              <a:solidFill>
                <a:schemeClr val="accent5"/>
              </a:solidFill>
              <a:latin typeface="+mn-lt"/>
              <a:ea typeface="+mn-ea"/>
              <a:cs typeface="+mn-cs"/>
            </a:endParaRPr>
          </a:p>
        </p:txBody>
      </p:sp>
      <p:sp>
        <p:nvSpPr>
          <p:cNvPr id="10" name="TextBox 9">
            <a:extLst>
              <a:ext uri="{FF2B5EF4-FFF2-40B4-BE49-F238E27FC236}">
                <a16:creationId xmlns:a16="http://schemas.microsoft.com/office/drawing/2014/main" id="{80801655-BB5D-8D42-BF35-5552419A1844}"/>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81250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Nickel">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6" name="Freeform 8">
            <a:extLst>
              <a:ext uri="{FF2B5EF4-FFF2-40B4-BE49-F238E27FC236}">
                <a16:creationId xmlns:a16="http://schemas.microsoft.com/office/drawing/2014/main" id="{FA702086-7005-4270-9600-3E0409C7EC66}"/>
              </a:ext>
            </a:extLst>
          </p:cNvPr>
          <p:cNvSpPr>
            <a:spLocks/>
          </p:cNvSpPr>
          <p:nvPr userDrawn="1"/>
        </p:nvSpPr>
        <p:spPr bwMode="auto">
          <a:xfrm>
            <a:off x="-876300" y="4977549"/>
            <a:ext cx="12552239" cy="3889360"/>
          </a:xfrm>
          <a:custGeom>
            <a:avLst/>
            <a:gdLst>
              <a:gd name="T0" fmla="*/ 2068 w 2327"/>
              <a:gd name="T1" fmla="*/ 28 h 720"/>
              <a:gd name="T2" fmla="*/ 2029 w 2327"/>
              <a:gd name="T3" fmla="*/ 0 h 720"/>
              <a:gd name="T4" fmla="*/ 1921 w 2327"/>
              <a:gd name="T5" fmla="*/ 0 h 720"/>
              <a:gd name="T6" fmla="*/ 1881 w 2327"/>
              <a:gd name="T7" fmla="*/ 28 h 720"/>
              <a:gd name="T8" fmla="*/ 1706 w 2327"/>
              <a:gd name="T9" fmla="*/ 507 h 720"/>
              <a:gd name="T10" fmla="*/ 1525 w 2327"/>
              <a:gd name="T11" fmla="*/ 28 h 720"/>
              <a:gd name="T12" fmla="*/ 1486 w 2327"/>
              <a:gd name="T13" fmla="*/ 0 h 720"/>
              <a:gd name="T14" fmla="*/ 1379 w 2327"/>
              <a:gd name="T15" fmla="*/ 0 h 720"/>
              <a:gd name="T16" fmla="*/ 1340 w 2327"/>
              <a:gd name="T17" fmla="*/ 28 h 720"/>
              <a:gd name="T18" fmla="*/ 1163 w 2327"/>
              <a:gd name="T19" fmla="*/ 507 h 720"/>
              <a:gd name="T20" fmla="*/ 985 w 2327"/>
              <a:gd name="T21" fmla="*/ 28 h 720"/>
              <a:gd name="T22" fmla="*/ 946 w 2327"/>
              <a:gd name="T23" fmla="*/ 0 h 720"/>
              <a:gd name="T24" fmla="*/ 840 w 2327"/>
              <a:gd name="T25" fmla="*/ 0 h 720"/>
              <a:gd name="T26" fmla="*/ 800 w 2327"/>
              <a:gd name="T27" fmla="*/ 28 h 720"/>
              <a:gd name="T28" fmla="*/ 621 w 2327"/>
              <a:gd name="T29" fmla="*/ 507 h 720"/>
              <a:gd name="T30" fmla="*/ 444 w 2327"/>
              <a:gd name="T31" fmla="*/ 28 h 720"/>
              <a:gd name="T32" fmla="*/ 406 w 2327"/>
              <a:gd name="T33" fmla="*/ 0 h 720"/>
              <a:gd name="T34" fmla="*/ 297 w 2327"/>
              <a:gd name="T35" fmla="*/ 0 h 720"/>
              <a:gd name="T36" fmla="*/ 258 w 2327"/>
              <a:gd name="T37" fmla="*/ 28 h 720"/>
              <a:gd name="T38" fmla="*/ 6 w 2327"/>
              <a:gd name="T39" fmla="*/ 684 h 720"/>
              <a:gd name="T40" fmla="*/ 31 w 2327"/>
              <a:gd name="T41" fmla="*/ 720 h 720"/>
              <a:gd name="T42" fmla="*/ 127 w 2327"/>
              <a:gd name="T43" fmla="*/ 720 h 720"/>
              <a:gd name="T44" fmla="*/ 166 w 2327"/>
              <a:gd name="T45" fmla="*/ 693 h 720"/>
              <a:gd name="T46" fmla="*/ 351 w 2327"/>
              <a:gd name="T47" fmla="*/ 198 h 720"/>
              <a:gd name="T48" fmla="*/ 536 w 2327"/>
              <a:gd name="T49" fmla="*/ 693 h 720"/>
              <a:gd name="T50" fmla="*/ 575 w 2327"/>
              <a:gd name="T51" fmla="*/ 720 h 720"/>
              <a:gd name="T52" fmla="*/ 663 w 2327"/>
              <a:gd name="T53" fmla="*/ 720 h 720"/>
              <a:gd name="T54" fmla="*/ 703 w 2327"/>
              <a:gd name="T55" fmla="*/ 693 h 720"/>
              <a:gd name="T56" fmla="*/ 892 w 2327"/>
              <a:gd name="T57" fmla="*/ 198 h 720"/>
              <a:gd name="T58" fmla="*/ 1075 w 2327"/>
              <a:gd name="T59" fmla="*/ 693 h 720"/>
              <a:gd name="T60" fmla="*/ 1115 w 2327"/>
              <a:gd name="T61" fmla="*/ 720 h 720"/>
              <a:gd name="T62" fmla="*/ 1208 w 2327"/>
              <a:gd name="T63" fmla="*/ 720 h 720"/>
              <a:gd name="T64" fmla="*/ 1247 w 2327"/>
              <a:gd name="T65" fmla="*/ 693 h 720"/>
              <a:gd name="T66" fmla="*/ 1432 w 2327"/>
              <a:gd name="T67" fmla="*/ 198 h 720"/>
              <a:gd name="T68" fmla="*/ 1620 w 2327"/>
              <a:gd name="T69" fmla="*/ 693 h 720"/>
              <a:gd name="T70" fmla="*/ 1659 w 2327"/>
              <a:gd name="T71" fmla="*/ 720 h 720"/>
              <a:gd name="T72" fmla="*/ 1748 w 2327"/>
              <a:gd name="T73" fmla="*/ 720 h 720"/>
              <a:gd name="T74" fmla="*/ 1787 w 2327"/>
              <a:gd name="T75" fmla="*/ 693 h 720"/>
              <a:gd name="T76" fmla="*/ 1973 w 2327"/>
              <a:gd name="T77" fmla="*/ 201 h 720"/>
              <a:gd name="T78" fmla="*/ 2156 w 2327"/>
              <a:gd name="T79" fmla="*/ 693 h 720"/>
              <a:gd name="T80" fmla="*/ 2196 w 2327"/>
              <a:gd name="T81" fmla="*/ 720 h 720"/>
              <a:gd name="T82" fmla="*/ 2295 w 2327"/>
              <a:gd name="T83" fmla="*/ 720 h 720"/>
              <a:gd name="T84" fmla="*/ 2319 w 2327"/>
              <a:gd name="T85" fmla="*/ 684 h 720"/>
              <a:gd name="T86" fmla="*/ 2068 w 2327"/>
              <a:gd name="T87" fmla="*/ 2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7" h="720">
                <a:moveTo>
                  <a:pt x="2068" y="28"/>
                </a:moveTo>
                <a:cubicBezTo>
                  <a:pt x="2060" y="9"/>
                  <a:pt x="2047" y="0"/>
                  <a:pt x="2029" y="0"/>
                </a:cubicBezTo>
                <a:cubicBezTo>
                  <a:pt x="2029" y="0"/>
                  <a:pt x="2029" y="0"/>
                  <a:pt x="1921" y="0"/>
                </a:cubicBezTo>
                <a:cubicBezTo>
                  <a:pt x="1903" y="0"/>
                  <a:pt x="1889" y="9"/>
                  <a:pt x="1881" y="28"/>
                </a:cubicBezTo>
                <a:cubicBezTo>
                  <a:pt x="1881" y="28"/>
                  <a:pt x="1881" y="28"/>
                  <a:pt x="1706" y="507"/>
                </a:cubicBezTo>
                <a:cubicBezTo>
                  <a:pt x="1706" y="507"/>
                  <a:pt x="1706" y="507"/>
                  <a:pt x="1525" y="28"/>
                </a:cubicBezTo>
                <a:cubicBezTo>
                  <a:pt x="1517" y="9"/>
                  <a:pt x="1504" y="0"/>
                  <a:pt x="1486" y="0"/>
                </a:cubicBezTo>
                <a:cubicBezTo>
                  <a:pt x="1486" y="0"/>
                  <a:pt x="1486" y="0"/>
                  <a:pt x="1379" y="0"/>
                </a:cubicBezTo>
                <a:cubicBezTo>
                  <a:pt x="1361" y="0"/>
                  <a:pt x="1348" y="9"/>
                  <a:pt x="1340" y="28"/>
                </a:cubicBezTo>
                <a:cubicBezTo>
                  <a:pt x="1340" y="28"/>
                  <a:pt x="1340" y="28"/>
                  <a:pt x="1163" y="507"/>
                </a:cubicBezTo>
                <a:cubicBezTo>
                  <a:pt x="1163" y="507"/>
                  <a:pt x="1163" y="507"/>
                  <a:pt x="985" y="28"/>
                </a:cubicBezTo>
                <a:cubicBezTo>
                  <a:pt x="978" y="9"/>
                  <a:pt x="964" y="0"/>
                  <a:pt x="946" y="0"/>
                </a:cubicBezTo>
                <a:cubicBezTo>
                  <a:pt x="946" y="0"/>
                  <a:pt x="946" y="0"/>
                  <a:pt x="840" y="0"/>
                </a:cubicBezTo>
                <a:cubicBezTo>
                  <a:pt x="822" y="0"/>
                  <a:pt x="808" y="9"/>
                  <a:pt x="800" y="28"/>
                </a:cubicBezTo>
                <a:cubicBezTo>
                  <a:pt x="800" y="28"/>
                  <a:pt x="800" y="28"/>
                  <a:pt x="621" y="507"/>
                </a:cubicBezTo>
                <a:cubicBezTo>
                  <a:pt x="621" y="507"/>
                  <a:pt x="621" y="507"/>
                  <a:pt x="444" y="28"/>
                </a:cubicBezTo>
                <a:cubicBezTo>
                  <a:pt x="436" y="9"/>
                  <a:pt x="424" y="0"/>
                  <a:pt x="406" y="0"/>
                </a:cubicBezTo>
                <a:cubicBezTo>
                  <a:pt x="406" y="0"/>
                  <a:pt x="406" y="0"/>
                  <a:pt x="297" y="0"/>
                </a:cubicBezTo>
                <a:cubicBezTo>
                  <a:pt x="279" y="0"/>
                  <a:pt x="265" y="9"/>
                  <a:pt x="258" y="28"/>
                </a:cubicBezTo>
                <a:cubicBezTo>
                  <a:pt x="258" y="28"/>
                  <a:pt x="258" y="28"/>
                  <a:pt x="6" y="684"/>
                </a:cubicBezTo>
                <a:cubicBezTo>
                  <a:pt x="0" y="702"/>
                  <a:pt x="8" y="720"/>
                  <a:pt x="31" y="720"/>
                </a:cubicBezTo>
                <a:cubicBezTo>
                  <a:pt x="31" y="720"/>
                  <a:pt x="31" y="720"/>
                  <a:pt x="127" y="720"/>
                </a:cubicBezTo>
                <a:cubicBezTo>
                  <a:pt x="145" y="720"/>
                  <a:pt x="160" y="711"/>
                  <a:pt x="166" y="693"/>
                </a:cubicBezTo>
                <a:cubicBezTo>
                  <a:pt x="166" y="693"/>
                  <a:pt x="166" y="693"/>
                  <a:pt x="351" y="198"/>
                </a:cubicBezTo>
                <a:cubicBezTo>
                  <a:pt x="351" y="198"/>
                  <a:pt x="351" y="198"/>
                  <a:pt x="536" y="693"/>
                </a:cubicBezTo>
                <a:cubicBezTo>
                  <a:pt x="543" y="712"/>
                  <a:pt x="557" y="720"/>
                  <a:pt x="575" y="720"/>
                </a:cubicBezTo>
                <a:cubicBezTo>
                  <a:pt x="575" y="720"/>
                  <a:pt x="575" y="720"/>
                  <a:pt x="663" y="720"/>
                </a:cubicBezTo>
                <a:cubicBezTo>
                  <a:pt x="682" y="720"/>
                  <a:pt x="695" y="712"/>
                  <a:pt x="703" y="693"/>
                </a:cubicBezTo>
                <a:cubicBezTo>
                  <a:pt x="703" y="693"/>
                  <a:pt x="703" y="693"/>
                  <a:pt x="892" y="198"/>
                </a:cubicBezTo>
                <a:cubicBezTo>
                  <a:pt x="892" y="198"/>
                  <a:pt x="892" y="198"/>
                  <a:pt x="1075" y="693"/>
                </a:cubicBezTo>
                <a:cubicBezTo>
                  <a:pt x="1083" y="711"/>
                  <a:pt x="1097" y="720"/>
                  <a:pt x="1115" y="720"/>
                </a:cubicBezTo>
                <a:cubicBezTo>
                  <a:pt x="1115" y="720"/>
                  <a:pt x="1115" y="720"/>
                  <a:pt x="1208" y="720"/>
                </a:cubicBezTo>
                <a:cubicBezTo>
                  <a:pt x="1226" y="720"/>
                  <a:pt x="1240" y="711"/>
                  <a:pt x="1247" y="693"/>
                </a:cubicBezTo>
                <a:cubicBezTo>
                  <a:pt x="1247" y="693"/>
                  <a:pt x="1247" y="693"/>
                  <a:pt x="1432" y="198"/>
                </a:cubicBezTo>
                <a:cubicBezTo>
                  <a:pt x="1432" y="198"/>
                  <a:pt x="1432" y="198"/>
                  <a:pt x="1620" y="693"/>
                </a:cubicBezTo>
                <a:cubicBezTo>
                  <a:pt x="1627" y="712"/>
                  <a:pt x="1641" y="720"/>
                  <a:pt x="1659" y="720"/>
                </a:cubicBezTo>
                <a:cubicBezTo>
                  <a:pt x="1659" y="720"/>
                  <a:pt x="1659" y="720"/>
                  <a:pt x="1748" y="720"/>
                </a:cubicBezTo>
                <a:cubicBezTo>
                  <a:pt x="1766" y="720"/>
                  <a:pt x="1779" y="712"/>
                  <a:pt x="1787" y="693"/>
                </a:cubicBezTo>
                <a:cubicBezTo>
                  <a:pt x="1787" y="693"/>
                  <a:pt x="1787" y="693"/>
                  <a:pt x="1973" y="201"/>
                </a:cubicBezTo>
                <a:cubicBezTo>
                  <a:pt x="1973" y="201"/>
                  <a:pt x="1973" y="201"/>
                  <a:pt x="2156" y="693"/>
                </a:cubicBezTo>
                <a:cubicBezTo>
                  <a:pt x="2162" y="711"/>
                  <a:pt x="2178" y="720"/>
                  <a:pt x="2196" y="720"/>
                </a:cubicBezTo>
                <a:cubicBezTo>
                  <a:pt x="2196" y="720"/>
                  <a:pt x="2196" y="720"/>
                  <a:pt x="2295" y="720"/>
                </a:cubicBezTo>
                <a:cubicBezTo>
                  <a:pt x="2317" y="720"/>
                  <a:pt x="2327" y="702"/>
                  <a:pt x="2319" y="684"/>
                </a:cubicBezTo>
                <a:cubicBezTo>
                  <a:pt x="2319" y="684"/>
                  <a:pt x="2319" y="684"/>
                  <a:pt x="2068" y="28"/>
                </a:cubicBezTo>
                <a:close/>
              </a:path>
            </a:pathLst>
          </a:custGeom>
          <a:solidFill>
            <a:srgbClr val="CCD3E2"/>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29" name="Text Placeholder 48">
            <a:extLst>
              <a:ext uri="{FF2B5EF4-FFF2-40B4-BE49-F238E27FC236}">
                <a16:creationId xmlns:a16="http://schemas.microsoft.com/office/drawing/2014/main" id="{2F1BD3B7-D097-CC4F-8109-2E0601867AEF}"/>
              </a:ext>
            </a:extLst>
          </p:cNvPr>
          <p:cNvSpPr>
            <a:spLocks noGrp="1"/>
          </p:cNvSpPr>
          <p:nvPr>
            <p:ph type="body" sz="quarter" idx="14" hasCustomPrompt="1"/>
          </p:nvPr>
        </p:nvSpPr>
        <p:spPr bwMode="gray">
          <a:xfrm>
            <a:off x="479626" y="5521260"/>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tx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9" name="TextBox 8">
            <a:extLst>
              <a:ext uri="{FF2B5EF4-FFF2-40B4-BE49-F238E27FC236}">
                <a16:creationId xmlns:a16="http://schemas.microsoft.com/office/drawing/2014/main" id="{73E3A743-A15B-FB4C-BEF7-099512A606FC}"/>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
        <p:nvSpPr>
          <p:cNvPr id="10" name="Text Placeholder 7">
            <a:extLst>
              <a:ext uri="{FF2B5EF4-FFF2-40B4-BE49-F238E27FC236}">
                <a16:creationId xmlns:a16="http://schemas.microsoft.com/office/drawing/2014/main" id="{EEA10B34-F7FE-E96A-53FC-8454E607F28F}"/>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tx2"/>
                </a:solidFill>
              </a:defRPr>
            </a:lvl1pPr>
            <a:lvl2pPr marL="0" indent="0">
              <a:lnSpc>
                <a:spcPct val="96000"/>
              </a:lnSpc>
              <a:spcBef>
                <a:spcPts val="0"/>
              </a:spcBef>
              <a:buFont typeface="Microsoft Sans Serif" panose="020B0604020202020204" pitchFamily="34" charset="0"/>
              <a:buNone/>
              <a:defRPr sz="1600">
                <a:solidFill>
                  <a:schemeClr val="tx2"/>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11" name="Text Placeholder 7">
            <a:extLst>
              <a:ext uri="{FF2B5EF4-FFF2-40B4-BE49-F238E27FC236}">
                <a16:creationId xmlns:a16="http://schemas.microsoft.com/office/drawing/2014/main" id="{9FA6681A-B52F-DB20-A9AF-D17C702AE9CC}"/>
              </a:ext>
            </a:extLst>
          </p:cNvPr>
          <p:cNvSpPr>
            <a:spLocks noGrp="1"/>
          </p:cNvSpPr>
          <p:nvPr>
            <p:ph type="body" sz="quarter" idx="12" hasCustomPrompt="1"/>
          </p:nvPr>
        </p:nvSpPr>
        <p:spPr bwMode="gray">
          <a:xfrm>
            <a:off x="3103563" y="512165"/>
            <a:ext cx="4783137" cy="226772"/>
          </a:xfrm>
          <a:prstGeom prst="rect">
            <a:avLst/>
          </a:prstGeom>
        </p:spPr>
        <p:txBody>
          <a:bodyPr wrap="none"/>
          <a:lstStyle>
            <a:lvl1pPr marL="0" indent="0" algn="r">
              <a:lnSpc>
                <a:spcPct val="87000"/>
              </a:lnSpc>
              <a:spcBef>
                <a:spcPts val="0"/>
              </a:spcBef>
              <a:buNone/>
              <a:defRPr sz="1600" b="0">
                <a:solidFill>
                  <a:schemeClr val="tx2"/>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
        <p:nvSpPr>
          <p:cNvPr id="12" name="Text Placeholder 5">
            <a:extLst>
              <a:ext uri="{FF2B5EF4-FFF2-40B4-BE49-F238E27FC236}">
                <a16:creationId xmlns:a16="http://schemas.microsoft.com/office/drawing/2014/main" id="{06E8827C-B909-5B38-0773-12F93F19FBC9}"/>
              </a:ext>
            </a:extLst>
          </p:cNvPr>
          <p:cNvSpPr>
            <a:spLocks noGrp="1"/>
          </p:cNvSpPr>
          <p:nvPr>
            <p:ph type="body" sz="quarter" idx="13" hasCustomPrompt="1"/>
          </p:nvPr>
        </p:nvSpPr>
        <p:spPr bwMode="gray">
          <a:xfrm>
            <a:off x="8829675" y="512165"/>
            <a:ext cx="2867025" cy="262176"/>
          </a:xfrm>
          <a:prstGeom prst="rect">
            <a:avLst/>
          </a:prstGeom>
        </p:spPr>
        <p:txBody>
          <a:bodyPr wrap="none"/>
          <a:lstStyle>
            <a:lvl1pPr marL="0" indent="0" algn="r">
              <a:lnSpc>
                <a:spcPct val="87000"/>
              </a:lnSpc>
              <a:spcBef>
                <a:spcPts val="0"/>
              </a:spcBef>
              <a:buNone/>
              <a:defRPr sz="1600">
                <a:solidFill>
                  <a:schemeClr val="tx2"/>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3" name="Title 2">
            <a:extLst>
              <a:ext uri="{FF2B5EF4-FFF2-40B4-BE49-F238E27FC236}">
                <a16:creationId xmlns:a16="http://schemas.microsoft.com/office/drawing/2014/main" id="{8C8F2FB8-2E39-725C-6AA5-92378D0DB8F6}"/>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tx2"/>
                </a:solidFill>
              </a:defRPr>
            </a:lvl1pPr>
          </a:lstStyle>
          <a:p>
            <a:r>
              <a:rPr lang="en-US"/>
              <a:t>Click to edit Master title style</a:t>
            </a:r>
            <a:endParaRPr lang="en-US" dirty="0"/>
          </a:p>
        </p:txBody>
      </p:sp>
      <p:sp>
        <p:nvSpPr>
          <p:cNvPr id="14" name="Freeform 5">
            <a:extLst>
              <a:ext uri="{FF2B5EF4-FFF2-40B4-BE49-F238E27FC236}">
                <a16:creationId xmlns:a16="http://schemas.microsoft.com/office/drawing/2014/main" id="{D52CF34C-DCED-1EA5-780E-B511C58297B0}"/>
              </a:ext>
            </a:extLst>
          </p:cNvPr>
          <p:cNvSpPr>
            <a:spLocks noChangeAspect="1" noEditPoints="1"/>
          </p:cNvSpPr>
          <p:nvPr userDrawn="1"/>
        </p:nvSpPr>
        <p:spPr bwMode="black">
          <a:xfrm>
            <a:off x="482438" y="460180"/>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75829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f Blue">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9C54434D-FA64-4658-9BFD-21AB34B4189F}"/>
              </a:ext>
            </a:extLst>
          </p:cNvPr>
          <p:cNvSpPr/>
          <p:nvPr userDrawn="1"/>
        </p:nvSpPr>
        <p:spPr bwMode="gray">
          <a:xfrm>
            <a:off x="481013" y="5312740"/>
            <a:ext cx="11856130" cy="1697660"/>
          </a:xfrm>
          <a:prstGeom prst="roundRect">
            <a:avLst>
              <a:gd name="adj" fmla="val 4848"/>
            </a:avLst>
          </a:prstGeom>
          <a:solidFill>
            <a:schemeClr val="accent1"/>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6018C051-C8ED-490A-8420-0B33C7EBC95D}"/>
              </a:ext>
            </a:extLst>
          </p:cNvPr>
          <p:cNvSpPr>
            <a:spLocks noGrp="1"/>
          </p:cNvSpPr>
          <p:nvPr>
            <p:ph type="title"/>
          </p:nvPr>
        </p:nvSpPr>
        <p:spPr/>
        <p:txBody>
          <a:bodyPr/>
          <a:lstStyle/>
          <a:p>
            <a:r>
              <a:rPr lang="en-US"/>
              <a:t>Click to edit Master title style</a:t>
            </a:r>
          </a:p>
        </p:txBody>
      </p:sp>
      <p:sp>
        <p:nvSpPr>
          <p:cNvPr id="15" name="Content Placeholder 4">
            <a:extLst>
              <a:ext uri="{FF2B5EF4-FFF2-40B4-BE49-F238E27FC236}">
                <a16:creationId xmlns:a16="http://schemas.microsoft.com/office/drawing/2014/main" id="{79BAC33F-C2B1-4F90-8D6A-FE73B82B3A96}"/>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ubtitle">
            <a:extLst>
              <a:ext uri="{FF2B5EF4-FFF2-40B4-BE49-F238E27FC236}">
                <a16:creationId xmlns:a16="http://schemas.microsoft.com/office/drawing/2014/main" id="{367C7EAB-A60F-4055-BBCB-DA0E8A0A79F2}"/>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754743" y="5607050"/>
            <a:ext cx="10926715"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34032CCB-9D02-4DA9-9379-A73762F29F44}"/>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2">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2">
                  <a:lumMod val="40000"/>
                  <a:lumOff val="60000"/>
                </a:schemeClr>
              </a:solidFill>
              <a:latin typeface="+mn-lt"/>
              <a:ea typeface="+mn-ea"/>
              <a:cs typeface="+mn-cs"/>
            </a:endParaRPr>
          </a:p>
        </p:txBody>
      </p:sp>
      <p:sp>
        <p:nvSpPr>
          <p:cNvPr id="10" name="TextBox 9">
            <a:extLst>
              <a:ext uri="{FF2B5EF4-FFF2-40B4-BE49-F238E27FC236}">
                <a16:creationId xmlns:a16="http://schemas.microsoft.com/office/drawing/2014/main" id="{2675B83E-0BE5-D244-AA83-CABD189E8C6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95653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f Light Blue">
    <p:spTree>
      <p:nvGrpSpPr>
        <p:cNvPr id="1" name=""/>
        <p:cNvGrpSpPr/>
        <p:nvPr/>
      </p:nvGrpSpPr>
      <p:grpSpPr>
        <a:xfrm>
          <a:off x="0" y="0"/>
          <a:ext cx="0" cy="0"/>
          <a:chOff x="0" y="0"/>
          <a:chExt cx="0" cy="0"/>
        </a:xfrm>
      </p:grpSpPr>
      <p:sp>
        <p:nvSpPr>
          <p:cNvPr id="13" name="Rectangle: Rounded Corners 55">
            <a:extLst>
              <a:ext uri="{FF2B5EF4-FFF2-40B4-BE49-F238E27FC236}">
                <a16:creationId xmlns:a16="http://schemas.microsoft.com/office/drawing/2014/main" id="{A8FB935D-3E2E-374D-9237-10480721EB01}"/>
              </a:ext>
            </a:extLst>
          </p:cNvPr>
          <p:cNvSpPr/>
          <p:nvPr userDrawn="1"/>
        </p:nvSpPr>
        <p:spPr bwMode="gray">
          <a:xfrm>
            <a:off x="481013" y="5312740"/>
            <a:ext cx="11856130" cy="1697660"/>
          </a:xfrm>
          <a:prstGeom prst="roundRect">
            <a:avLst>
              <a:gd name="adj" fmla="val 4848"/>
            </a:avLst>
          </a:prstGeom>
          <a:solidFill>
            <a:schemeClr val="accent2"/>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D67D4D28-7220-4DBF-B84F-7522AA7B5C1B}"/>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4E07DCE0-7EB1-456A-B894-0D5496B16D5E}"/>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8820FD8A-8603-4176-922E-40B95479EA99}"/>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754743" y="5607050"/>
            <a:ext cx="10926715"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C8381936-07CE-4E0E-A28C-AE4F2F90F489}"/>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TextBox 9">
            <a:extLst>
              <a:ext uri="{FF2B5EF4-FFF2-40B4-BE49-F238E27FC236}">
                <a16:creationId xmlns:a16="http://schemas.microsoft.com/office/drawing/2014/main" id="{E1348D7E-2C52-0648-B459-2BB160BEC88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20000"/>
                    <a:lumOff val="8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51669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helf Teal">
    <p:spTree>
      <p:nvGrpSpPr>
        <p:cNvPr id="1" name=""/>
        <p:cNvGrpSpPr/>
        <p:nvPr/>
      </p:nvGrpSpPr>
      <p:grpSpPr>
        <a:xfrm>
          <a:off x="0" y="0"/>
          <a:ext cx="0" cy="0"/>
          <a:chOff x="0" y="0"/>
          <a:chExt cx="0" cy="0"/>
        </a:xfrm>
      </p:grpSpPr>
      <p:sp>
        <p:nvSpPr>
          <p:cNvPr id="13" name="Rectangle: Rounded Corners 55">
            <a:extLst>
              <a:ext uri="{FF2B5EF4-FFF2-40B4-BE49-F238E27FC236}">
                <a16:creationId xmlns:a16="http://schemas.microsoft.com/office/drawing/2014/main" id="{64F7479C-618C-7446-B7B5-D8A90E14FF2D}"/>
              </a:ext>
            </a:extLst>
          </p:cNvPr>
          <p:cNvSpPr/>
          <p:nvPr userDrawn="1"/>
        </p:nvSpPr>
        <p:spPr bwMode="gray">
          <a:xfrm>
            <a:off x="481013" y="5312740"/>
            <a:ext cx="11856130" cy="1697660"/>
          </a:xfrm>
          <a:prstGeom prst="roundRect">
            <a:avLst>
              <a:gd name="adj" fmla="val 4848"/>
            </a:avLst>
          </a:prstGeom>
          <a:solidFill>
            <a:schemeClr val="accent3"/>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F30F1C18-7699-4A7F-B63A-CD243921F051}"/>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6B31CF51-940B-40E8-B469-4A0DD89E624F}"/>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5495F504-4F4A-4408-BBF6-D0CB39AE6B92}"/>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754743" y="5607050"/>
            <a:ext cx="10926716"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8EC75432-B24B-45B9-83ED-D23B86BEF52A}"/>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3">
                    <a:lumMod val="40000"/>
                    <a:lumOff val="60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3">
                  <a:lumMod val="40000"/>
                  <a:lumOff val="60000"/>
                </a:schemeClr>
              </a:solidFill>
              <a:latin typeface="+mn-lt"/>
              <a:ea typeface="+mn-ea"/>
              <a:cs typeface="+mn-cs"/>
            </a:endParaRPr>
          </a:p>
        </p:txBody>
      </p:sp>
      <p:sp>
        <p:nvSpPr>
          <p:cNvPr id="10" name="TextBox 9">
            <a:extLst>
              <a:ext uri="{FF2B5EF4-FFF2-40B4-BE49-F238E27FC236}">
                <a16:creationId xmlns:a16="http://schemas.microsoft.com/office/drawing/2014/main" id="{1684853D-5F0A-494C-9888-7AAEF3B1B6D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3">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06393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helf Gun Metal">
    <p:spTree>
      <p:nvGrpSpPr>
        <p:cNvPr id="1" name=""/>
        <p:cNvGrpSpPr/>
        <p:nvPr/>
      </p:nvGrpSpPr>
      <p:grpSpPr>
        <a:xfrm>
          <a:off x="0" y="0"/>
          <a:ext cx="0" cy="0"/>
          <a:chOff x="0" y="0"/>
          <a:chExt cx="0" cy="0"/>
        </a:xfrm>
      </p:grpSpPr>
      <p:sp>
        <p:nvSpPr>
          <p:cNvPr id="16" name="Rectangle: Rounded Corners 55">
            <a:extLst>
              <a:ext uri="{FF2B5EF4-FFF2-40B4-BE49-F238E27FC236}">
                <a16:creationId xmlns:a16="http://schemas.microsoft.com/office/drawing/2014/main" id="{69505E91-7C68-D541-9803-812E1EBF74DF}"/>
              </a:ext>
            </a:extLst>
          </p:cNvPr>
          <p:cNvSpPr/>
          <p:nvPr userDrawn="1"/>
        </p:nvSpPr>
        <p:spPr bwMode="gray">
          <a:xfrm>
            <a:off x="481013" y="5312740"/>
            <a:ext cx="11856130" cy="1697660"/>
          </a:xfrm>
          <a:prstGeom prst="roundRect">
            <a:avLst>
              <a:gd name="adj" fmla="val 4848"/>
            </a:avLst>
          </a:prstGeom>
          <a:solidFill>
            <a:schemeClr val="accent5"/>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BD0318B4-6B51-4F6A-94BE-C72B04D42563}"/>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4" name="Content Placeholder 4">
            <a:extLst>
              <a:ext uri="{FF2B5EF4-FFF2-40B4-BE49-F238E27FC236}">
                <a16:creationId xmlns:a16="http://schemas.microsoft.com/office/drawing/2014/main" id="{87440954-896A-4F1B-AEBA-4E4DBC73ED90}"/>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123382FB-35E4-4970-94A3-EDD49E681D64}"/>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752885" y="5607050"/>
            <a:ext cx="10928573"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24B18C2F-53E3-41A5-897F-9ABCFEF64568}"/>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40000"/>
                  <a:lumOff val="60000"/>
                </a:schemeClr>
              </a:solidFill>
              <a:latin typeface="+mn-lt"/>
              <a:ea typeface="+mn-ea"/>
              <a:cs typeface="+mn-cs"/>
            </a:endParaRPr>
          </a:p>
        </p:txBody>
      </p:sp>
      <p:sp>
        <p:nvSpPr>
          <p:cNvPr id="10" name="TextBox 9">
            <a:extLst>
              <a:ext uri="{FF2B5EF4-FFF2-40B4-BE49-F238E27FC236}">
                <a16:creationId xmlns:a16="http://schemas.microsoft.com/office/drawing/2014/main" id="{D9A81EAB-DE44-ED41-8D8F-2A4169FC143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57618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helf Midnight">
    <p:spTree>
      <p:nvGrpSpPr>
        <p:cNvPr id="1" name=""/>
        <p:cNvGrpSpPr/>
        <p:nvPr/>
      </p:nvGrpSpPr>
      <p:grpSpPr>
        <a:xfrm>
          <a:off x="0" y="0"/>
          <a:ext cx="0" cy="0"/>
          <a:chOff x="0" y="0"/>
          <a:chExt cx="0" cy="0"/>
        </a:xfrm>
      </p:grpSpPr>
      <p:sp>
        <p:nvSpPr>
          <p:cNvPr id="16" name="Rectangle: Rounded Corners 55">
            <a:extLst>
              <a:ext uri="{FF2B5EF4-FFF2-40B4-BE49-F238E27FC236}">
                <a16:creationId xmlns:a16="http://schemas.microsoft.com/office/drawing/2014/main" id="{C92B453A-5E12-4F44-BB8F-D65CF49A9122}"/>
              </a:ext>
            </a:extLst>
          </p:cNvPr>
          <p:cNvSpPr/>
          <p:nvPr userDrawn="1"/>
        </p:nvSpPr>
        <p:spPr bwMode="gray">
          <a:xfrm>
            <a:off x="481013" y="5312740"/>
            <a:ext cx="11856130" cy="1697660"/>
          </a:xfrm>
          <a:prstGeom prst="roundRect">
            <a:avLst>
              <a:gd name="adj" fmla="val 4848"/>
            </a:avLst>
          </a:prstGeom>
          <a:solidFill>
            <a:schemeClr val="tx2"/>
          </a:solidFill>
          <a:ln w="10795"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mn-lt"/>
              <a:ea typeface="+mn-ea"/>
              <a:cs typeface="+mn-cs"/>
            </a:endParaRP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494189" y="5120616"/>
            <a:ext cx="6418363" cy="121636"/>
          </a:xfrm>
          <a:prstGeom prst="rect">
            <a:avLst/>
          </a:prstGeom>
        </p:spPr>
        <p:txBody>
          <a:bodyPr vert="horz" wrap="square" lIns="0" tIns="0" rIns="0" bIns="0" rtlCol="0" anchor="b">
            <a:spAutoFit/>
          </a:bodyPr>
          <a:lstStyle>
            <a:lvl1pPr algn="l">
              <a:lnSpc>
                <a:spcPct val="96000"/>
              </a:lnSpc>
              <a:defRPr sz="800">
                <a:solidFill>
                  <a:schemeClr val="accent5">
                    <a:lumMod val="60000"/>
                    <a:lumOff val="40000"/>
                  </a:schemeClr>
                </a:solidFill>
              </a:defRPr>
            </a:lvl1pPr>
          </a:lstStyle>
          <a:p>
            <a:endParaRPr lang="en-US" dirty="0"/>
          </a:p>
        </p:txBody>
      </p:sp>
      <p:sp>
        <p:nvSpPr>
          <p:cNvPr id="3" name="Title 2">
            <a:extLst>
              <a:ext uri="{FF2B5EF4-FFF2-40B4-BE49-F238E27FC236}">
                <a16:creationId xmlns:a16="http://schemas.microsoft.com/office/drawing/2014/main" id="{CE07AFB8-3706-418A-9C57-68819BDA292D}"/>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4" name="Content Placeholder 4">
            <a:extLst>
              <a:ext uri="{FF2B5EF4-FFF2-40B4-BE49-F238E27FC236}">
                <a16:creationId xmlns:a16="http://schemas.microsoft.com/office/drawing/2014/main" id="{E9F6828D-39BF-4AE8-BBB6-8AEEC2923DA5}"/>
              </a:ext>
            </a:extLst>
          </p:cNvPr>
          <p:cNvSpPr>
            <a:spLocks noGrp="1"/>
          </p:cNvSpPr>
          <p:nvPr>
            <p:ph sz="quarter" idx="14"/>
          </p:nvPr>
        </p:nvSpPr>
        <p:spPr>
          <a:xfrm>
            <a:off x="495300" y="1719072"/>
            <a:ext cx="11187112" cy="3079655"/>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3F36228C-E8D4-4505-84AF-8F6E66215BE6}"/>
              </a:ext>
            </a:extLst>
          </p:cNvPr>
          <p:cNvSpPr>
            <a:spLocks noGrp="1"/>
          </p:cNvSpPr>
          <p:nvPr>
            <p:ph type="subTitle" idx="1"/>
          </p:nvPr>
        </p:nvSpPr>
        <p:spPr>
          <a:xfrm>
            <a:off x="494189" y="1088136"/>
            <a:ext cx="11188223" cy="236347"/>
          </a:xfrm>
          <a:prstGeom prst="rect">
            <a:avLst/>
          </a:prstGeom>
        </p:spPr>
        <p:txBody>
          <a:bodyPr>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752885" y="5607050"/>
            <a:ext cx="10928573" cy="929054"/>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7C5C23DA-0A03-41BE-AF55-A9326FD999AC}"/>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40000"/>
                  <a:lumOff val="60000"/>
                </a:schemeClr>
              </a:solidFill>
              <a:latin typeface="+mn-lt"/>
              <a:ea typeface="+mn-ea"/>
              <a:cs typeface="+mn-cs"/>
            </a:endParaRPr>
          </a:p>
        </p:txBody>
      </p:sp>
      <p:sp>
        <p:nvSpPr>
          <p:cNvPr id="10" name="TextBox 9">
            <a:extLst>
              <a:ext uri="{FF2B5EF4-FFF2-40B4-BE49-F238E27FC236}">
                <a16:creationId xmlns:a16="http://schemas.microsoft.com/office/drawing/2014/main" id="{72C27C62-1DFD-8E4E-8A14-4A72529B9377}"/>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98142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fty Fifty White">
    <p:spTree>
      <p:nvGrpSpPr>
        <p:cNvPr id="1" name=""/>
        <p:cNvGrpSpPr/>
        <p:nvPr/>
      </p:nvGrpSpPr>
      <p:grpSpPr>
        <a:xfrm>
          <a:off x="0" y="0"/>
          <a:ext cx="0" cy="0"/>
          <a:chOff x="0" y="0"/>
          <a:chExt cx="0" cy="0"/>
        </a:xfrm>
      </p:grpSpPr>
      <p:sp>
        <p:nvSpPr>
          <p:cNvPr id="13" name="Rectangle: Rounded Corners 19">
            <a:extLst>
              <a:ext uri="{FF2B5EF4-FFF2-40B4-BE49-F238E27FC236}">
                <a16:creationId xmlns:a16="http://schemas.microsoft.com/office/drawing/2014/main" id="{8427B8C3-00CD-DB49-A0BF-67BE30AD9206}"/>
              </a:ext>
            </a:extLst>
          </p:cNvPr>
          <p:cNvSpPr/>
          <p:nvPr userDrawn="1"/>
        </p:nvSpPr>
        <p:spPr bwMode="gray">
          <a:xfrm>
            <a:off x="6093390" y="-159655"/>
            <a:ext cx="6272784" cy="6519672"/>
          </a:xfrm>
          <a:prstGeom prst="roundRect">
            <a:avLst>
              <a:gd name="adj" fmla="val 1350"/>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30">
            <a:extLst>
              <a:ext uri="{FF2B5EF4-FFF2-40B4-BE49-F238E27FC236}">
                <a16:creationId xmlns:a16="http://schemas.microsoft.com/office/drawing/2014/main" id="{E209C095-798B-214F-A427-CA1FF1953505}"/>
              </a:ext>
            </a:extLst>
          </p:cNvPr>
          <p:cNvSpPr>
            <a:spLocks noGrp="1"/>
          </p:cNvSpPr>
          <p:nvPr>
            <p:ph type="body" sz="quarter" idx="18" hasCustomPrompt="1"/>
          </p:nvPr>
        </p:nvSpPr>
        <p:spPr bwMode="gray">
          <a:xfrm>
            <a:off x="6583680" y="6081014"/>
            <a:ext cx="511149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6">
                    <a:lumMod val="75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
        <p:nvSpPr>
          <p:cNvPr id="11" name="Text Placeholder 28">
            <a:extLst>
              <a:ext uri="{FF2B5EF4-FFF2-40B4-BE49-F238E27FC236}">
                <a16:creationId xmlns:a16="http://schemas.microsoft.com/office/drawing/2014/main" id="{908541F3-28CD-794D-9212-C37EF4271E5A}"/>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tx2"/>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8" name="Text Placeholder 30">
            <a:extLst>
              <a:ext uri="{FF2B5EF4-FFF2-40B4-BE49-F238E27FC236}">
                <a16:creationId xmlns:a16="http://schemas.microsoft.com/office/drawing/2014/main" id="{B921A830-8155-434F-BFE6-D8CA5368B334}"/>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tx2"/>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9" name="Footer Placeholder 2">
            <a:extLst>
              <a:ext uri="{FF2B5EF4-FFF2-40B4-BE49-F238E27FC236}">
                <a16:creationId xmlns:a16="http://schemas.microsoft.com/office/drawing/2014/main" id="{1ED0D2AB-2132-8B4F-AB70-4197C98BFB64}"/>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20" name="Title 2">
            <a:extLst>
              <a:ext uri="{FF2B5EF4-FFF2-40B4-BE49-F238E27FC236}">
                <a16:creationId xmlns:a16="http://schemas.microsoft.com/office/drawing/2014/main" id="{B5650983-3362-1142-83CB-9EC49F127E3C}"/>
              </a:ext>
            </a:extLst>
          </p:cNvPr>
          <p:cNvSpPr>
            <a:spLocks noGrp="1"/>
          </p:cNvSpPr>
          <p:nvPr>
            <p:ph type="title"/>
          </p:nvPr>
        </p:nvSpPr>
        <p:spPr>
          <a:xfrm>
            <a:off x="495300" y="146549"/>
            <a:ext cx="5111495" cy="858055"/>
          </a:xfrm>
        </p:spPr>
        <p:txBody>
          <a:bodyPr>
            <a:spAutoFit/>
          </a:bodyPr>
          <a:lstStyle/>
          <a:p>
            <a:r>
              <a:rPr lang="en-US"/>
              <a:t>Click to edit Master title style</a:t>
            </a:r>
            <a:endParaRPr lang="en-US" dirty="0"/>
          </a:p>
        </p:txBody>
      </p:sp>
      <p:sp>
        <p:nvSpPr>
          <p:cNvPr id="21" name="Content Placeholder 4">
            <a:extLst>
              <a:ext uri="{FF2B5EF4-FFF2-40B4-BE49-F238E27FC236}">
                <a16:creationId xmlns:a16="http://schemas.microsoft.com/office/drawing/2014/main" id="{7CFF6B76-0309-ED4F-B66F-54334FFDD77A}"/>
              </a:ext>
            </a:extLst>
          </p:cNvPr>
          <p:cNvSpPr>
            <a:spLocks noGrp="1"/>
          </p:cNvSpPr>
          <p:nvPr>
            <p:ph sz="quarter" idx="17"/>
          </p:nvPr>
        </p:nvSpPr>
        <p:spPr>
          <a:xfrm>
            <a:off x="495300" y="1719072"/>
            <a:ext cx="5111495" cy="445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Subtitle">
            <a:extLst>
              <a:ext uri="{FF2B5EF4-FFF2-40B4-BE49-F238E27FC236}">
                <a16:creationId xmlns:a16="http://schemas.microsoft.com/office/drawing/2014/main" id="{4F8BEE86-35F8-4548-A2EE-1A3FD6EC6FDC}"/>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4" name="Text Placeholder 5">
            <a:extLst>
              <a:ext uri="{FF2B5EF4-FFF2-40B4-BE49-F238E27FC236}">
                <a16:creationId xmlns:a16="http://schemas.microsoft.com/office/drawing/2014/main" id="{2B80D626-CD2D-6D45-A432-FC7D2B967617}"/>
              </a:ext>
            </a:extLst>
          </p:cNvPr>
          <p:cNvSpPr>
            <a:spLocks noGrp="1"/>
          </p:cNvSpPr>
          <p:nvPr>
            <p:ph type="body" sz="quarter" idx="15"/>
          </p:nvPr>
        </p:nvSpPr>
        <p:spPr bwMode="gray">
          <a:xfrm>
            <a:off x="6583680" y="1719073"/>
            <a:ext cx="5111496" cy="4268259"/>
          </a:xfrm>
          <a:prstGeom prst="rect">
            <a:avLst/>
          </a:prstGeom>
        </p:spPr>
        <p:txBody>
          <a:bodyPr/>
          <a:lstStyle>
            <a:lvl1pPr>
              <a:buClr>
                <a:schemeClr val="tx2"/>
              </a:buCl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929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ifty Fifty Nickel">
    <p:spTree>
      <p:nvGrpSpPr>
        <p:cNvPr id="1" name=""/>
        <p:cNvGrpSpPr/>
        <p:nvPr/>
      </p:nvGrpSpPr>
      <p:grpSpPr>
        <a:xfrm>
          <a:off x="0" y="0"/>
          <a:ext cx="0" cy="0"/>
          <a:chOff x="0" y="0"/>
          <a:chExt cx="0" cy="0"/>
        </a:xfrm>
      </p:grpSpPr>
      <p:sp>
        <p:nvSpPr>
          <p:cNvPr id="13" name="Rectangle: Rounded Corners 19">
            <a:extLst>
              <a:ext uri="{FF2B5EF4-FFF2-40B4-BE49-F238E27FC236}">
                <a16:creationId xmlns:a16="http://schemas.microsoft.com/office/drawing/2014/main" id="{8427B8C3-00CD-DB49-A0BF-67BE30AD9206}"/>
              </a:ext>
            </a:extLst>
          </p:cNvPr>
          <p:cNvSpPr/>
          <p:nvPr userDrawn="1"/>
        </p:nvSpPr>
        <p:spPr bwMode="gray">
          <a:xfrm>
            <a:off x="6093390" y="-159655"/>
            <a:ext cx="6272784" cy="6519672"/>
          </a:xfrm>
          <a:prstGeom prst="roundRect">
            <a:avLst>
              <a:gd name="adj" fmla="val 1350"/>
            </a:avLst>
          </a:prstGeom>
          <a:solidFill>
            <a:schemeClr val="accent6">
              <a:lumMod val="40000"/>
              <a:lumOff val="6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30">
            <a:extLst>
              <a:ext uri="{FF2B5EF4-FFF2-40B4-BE49-F238E27FC236}">
                <a16:creationId xmlns:a16="http://schemas.microsoft.com/office/drawing/2014/main" id="{2A40B6DD-258D-C246-8BB9-62A7411878D6}"/>
              </a:ext>
            </a:extLst>
          </p:cNvPr>
          <p:cNvSpPr>
            <a:spLocks noGrp="1"/>
          </p:cNvSpPr>
          <p:nvPr>
            <p:ph type="body" sz="quarter" idx="18" hasCustomPrompt="1"/>
          </p:nvPr>
        </p:nvSpPr>
        <p:spPr bwMode="gray">
          <a:xfrm>
            <a:off x="6583680" y="6081014"/>
            <a:ext cx="511149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5"/>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
        <p:nvSpPr>
          <p:cNvPr id="11" name="Text Placeholder 28">
            <a:extLst>
              <a:ext uri="{FF2B5EF4-FFF2-40B4-BE49-F238E27FC236}">
                <a16:creationId xmlns:a16="http://schemas.microsoft.com/office/drawing/2014/main" id="{DBBCDC54-CC87-904C-8D9F-1A247E8C6D5F}"/>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tx2"/>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8" name="Text Placeholder 30">
            <a:extLst>
              <a:ext uri="{FF2B5EF4-FFF2-40B4-BE49-F238E27FC236}">
                <a16:creationId xmlns:a16="http://schemas.microsoft.com/office/drawing/2014/main" id="{72D7EA7C-4AD9-4343-9C9B-49A12429400C}"/>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tx2"/>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9" name="Footer Placeholder 2">
            <a:extLst>
              <a:ext uri="{FF2B5EF4-FFF2-40B4-BE49-F238E27FC236}">
                <a16:creationId xmlns:a16="http://schemas.microsoft.com/office/drawing/2014/main" id="{14C02348-CD98-294E-BC2A-06B9CD5F0D31}"/>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20" name="Title 2">
            <a:extLst>
              <a:ext uri="{FF2B5EF4-FFF2-40B4-BE49-F238E27FC236}">
                <a16:creationId xmlns:a16="http://schemas.microsoft.com/office/drawing/2014/main" id="{849C1EDC-B19F-C14B-A41C-8D770C7F9EF8}"/>
              </a:ext>
            </a:extLst>
          </p:cNvPr>
          <p:cNvSpPr>
            <a:spLocks noGrp="1"/>
          </p:cNvSpPr>
          <p:nvPr>
            <p:ph type="title"/>
          </p:nvPr>
        </p:nvSpPr>
        <p:spPr>
          <a:xfrm>
            <a:off x="495300" y="146549"/>
            <a:ext cx="5111495" cy="858055"/>
          </a:xfrm>
        </p:spPr>
        <p:txBody>
          <a:bodyPr>
            <a:spAutoFit/>
          </a:bodyPr>
          <a:lstStyle/>
          <a:p>
            <a:r>
              <a:rPr lang="en-US"/>
              <a:t>Click to edit Master title style</a:t>
            </a:r>
            <a:endParaRPr lang="en-US" dirty="0"/>
          </a:p>
        </p:txBody>
      </p:sp>
      <p:sp>
        <p:nvSpPr>
          <p:cNvPr id="21" name="Content Placeholder 4">
            <a:extLst>
              <a:ext uri="{FF2B5EF4-FFF2-40B4-BE49-F238E27FC236}">
                <a16:creationId xmlns:a16="http://schemas.microsoft.com/office/drawing/2014/main" id="{F670B2ED-70D6-3142-AB7E-976580D465E2}"/>
              </a:ext>
            </a:extLst>
          </p:cNvPr>
          <p:cNvSpPr>
            <a:spLocks noGrp="1"/>
          </p:cNvSpPr>
          <p:nvPr>
            <p:ph sz="quarter" idx="17"/>
          </p:nvPr>
        </p:nvSpPr>
        <p:spPr>
          <a:xfrm>
            <a:off x="495300" y="1719072"/>
            <a:ext cx="5111495" cy="445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Subtitle">
            <a:extLst>
              <a:ext uri="{FF2B5EF4-FFF2-40B4-BE49-F238E27FC236}">
                <a16:creationId xmlns:a16="http://schemas.microsoft.com/office/drawing/2014/main" id="{D7D74485-0271-524F-8B8A-8164ABD88AFC}"/>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4" name="Text Placeholder 5">
            <a:extLst>
              <a:ext uri="{FF2B5EF4-FFF2-40B4-BE49-F238E27FC236}">
                <a16:creationId xmlns:a16="http://schemas.microsoft.com/office/drawing/2014/main" id="{481CF0D5-0D6D-A44E-9EA2-45549E1EAD05}"/>
              </a:ext>
            </a:extLst>
          </p:cNvPr>
          <p:cNvSpPr>
            <a:spLocks noGrp="1"/>
          </p:cNvSpPr>
          <p:nvPr>
            <p:ph type="body" sz="quarter" idx="15"/>
          </p:nvPr>
        </p:nvSpPr>
        <p:spPr bwMode="gray">
          <a:xfrm>
            <a:off x="6583680" y="1719073"/>
            <a:ext cx="5111496" cy="4270248"/>
          </a:xfrm>
          <a:prstGeom prst="rect">
            <a:avLst/>
          </a:prstGeom>
        </p:spPr>
        <p:txBody>
          <a:bodyPr/>
          <a:lstStyle>
            <a:lvl1pPr>
              <a:buClr>
                <a:schemeClr val="tx2"/>
              </a:buCl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25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04152D91-17AA-41AE-AB21-FD3D3CE368DF}"/>
              </a:ext>
            </a:extLst>
          </p:cNvPr>
          <p:cNvSpPr/>
          <p:nvPr userDrawn="1"/>
        </p:nvSpPr>
        <p:spPr bwMode="gray">
          <a:xfrm>
            <a:off x="6093390" y="-159655"/>
            <a:ext cx="6272784" cy="6519672"/>
          </a:xfrm>
          <a:prstGeom prst="roundRect">
            <a:avLst>
              <a:gd name="adj" fmla="val 1350"/>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 name="Text Placeholder 28">
            <a:extLst>
              <a:ext uri="{FF2B5EF4-FFF2-40B4-BE49-F238E27FC236}">
                <a16:creationId xmlns:a16="http://schemas.microsoft.com/office/drawing/2014/main" id="{31A6D88C-0B61-5E4A-A163-4E28BEBD2723}"/>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43" name="Text Placeholder 30">
            <a:extLst>
              <a:ext uri="{FF2B5EF4-FFF2-40B4-BE49-F238E27FC236}">
                <a16:creationId xmlns:a16="http://schemas.microsoft.com/office/drawing/2014/main" id="{BA05B7BD-2711-B14D-9AAD-E3A34AECC05D}"/>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45" name="Footer Placeholder 2">
            <a:extLst>
              <a:ext uri="{FF2B5EF4-FFF2-40B4-BE49-F238E27FC236}">
                <a16:creationId xmlns:a16="http://schemas.microsoft.com/office/drawing/2014/main" id="{A98BC9DF-C552-D942-AEEA-E0F79D3C68A5}"/>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46" name="Title 2">
            <a:extLst>
              <a:ext uri="{FF2B5EF4-FFF2-40B4-BE49-F238E27FC236}">
                <a16:creationId xmlns:a16="http://schemas.microsoft.com/office/drawing/2014/main" id="{1130FC52-F31F-7544-851A-A9FB6D342CAE}"/>
              </a:ext>
            </a:extLst>
          </p:cNvPr>
          <p:cNvSpPr>
            <a:spLocks noGrp="1"/>
          </p:cNvSpPr>
          <p:nvPr>
            <p:ph type="title"/>
          </p:nvPr>
        </p:nvSpPr>
        <p:spPr>
          <a:xfrm>
            <a:off x="495300" y="146549"/>
            <a:ext cx="5111495" cy="858055"/>
          </a:xfrm>
        </p:spPr>
        <p:txBody>
          <a:bodyPr>
            <a:spAutoFit/>
          </a:bodyPr>
          <a:lstStyle/>
          <a:p>
            <a:r>
              <a:rPr lang="en-US"/>
              <a:t>Click to edit Master title style</a:t>
            </a:r>
            <a:endParaRPr lang="en-US" dirty="0"/>
          </a:p>
        </p:txBody>
      </p:sp>
      <p:sp>
        <p:nvSpPr>
          <p:cNvPr id="47" name="Content Placeholder 4">
            <a:extLst>
              <a:ext uri="{FF2B5EF4-FFF2-40B4-BE49-F238E27FC236}">
                <a16:creationId xmlns:a16="http://schemas.microsoft.com/office/drawing/2014/main" id="{B5E7483F-960A-C445-85E2-B0C91B781B85}"/>
              </a:ext>
            </a:extLst>
          </p:cNvPr>
          <p:cNvSpPr>
            <a:spLocks noGrp="1"/>
          </p:cNvSpPr>
          <p:nvPr>
            <p:ph sz="quarter" idx="17"/>
          </p:nvPr>
        </p:nvSpPr>
        <p:spPr>
          <a:xfrm>
            <a:off x="495300" y="1719072"/>
            <a:ext cx="5111495" cy="445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Subtitle">
            <a:extLst>
              <a:ext uri="{FF2B5EF4-FFF2-40B4-BE49-F238E27FC236}">
                <a16:creationId xmlns:a16="http://schemas.microsoft.com/office/drawing/2014/main" id="{E17041E4-15FE-6842-9C64-29DEE41F2BE1}"/>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4" name="Text Placeholder 5">
            <a:extLst>
              <a:ext uri="{FF2B5EF4-FFF2-40B4-BE49-F238E27FC236}">
                <a16:creationId xmlns:a16="http://schemas.microsoft.com/office/drawing/2014/main" id="{15C1667E-9CBE-4949-928C-EF05922920B1}"/>
              </a:ext>
            </a:extLst>
          </p:cNvPr>
          <p:cNvSpPr>
            <a:spLocks noGrp="1"/>
          </p:cNvSpPr>
          <p:nvPr>
            <p:ph type="body" sz="quarter" idx="15"/>
          </p:nvPr>
        </p:nvSpPr>
        <p:spPr bwMode="gray">
          <a:xfrm>
            <a:off x="6583680" y="1719073"/>
            <a:ext cx="5111496" cy="427024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0">
            <a:extLst>
              <a:ext uri="{FF2B5EF4-FFF2-40B4-BE49-F238E27FC236}">
                <a16:creationId xmlns:a16="http://schemas.microsoft.com/office/drawing/2014/main" id="{3EE211B0-5301-314E-A546-F5240C27BD6A}"/>
              </a:ext>
            </a:extLst>
          </p:cNvPr>
          <p:cNvSpPr>
            <a:spLocks noGrp="1"/>
          </p:cNvSpPr>
          <p:nvPr>
            <p:ph type="body" sz="quarter" idx="18" hasCustomPrompt="1"/>
          </p:nvPr>
        </p:nvSpPr>
        <p:spPr bwMode="gray">
          <a:xfrm>
            <a:off x="6583680" y="6085070"/>
            <a:ext cx="511149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2">
                    <a:lumMod val="40000"/>
                    <a:lumOff val="60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Tree>
    <p:extLst>
      <p:ext uri="{BB962C8B-B14F-4D97-AF65-F5344CB8AC3E}">
        <p14:creationId xmlns:p14="http://schemas.microsoft.com/office/powerpoint/2010/main" val="35705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fty Fifty Gun Metal">
    <p:spTree>
      <p:nvGrpSpPr>
        <p:cNvPr id="1" name=""/>
        <p:cNvGrpSpPr/>
        <p:nvPr/>
      </p:nvGrpSpPr>
      <p:grpSpPr>
        <a:xfrm>
          <a:off x="0" y="0"/>
          <a:ext cx="0" cy="0"/>
          <a:chOff x="0" y="0"/>
          <a:chExt cx="0" cy="0"/>
        </a:xfrm>
      </p:grpSpPr>
      <p:sp>
        <p:nvSpPr>
          <p:cNvPr id="21" name="Rectangle: Rounded Corners 19">
            <a:extLst>
              <a:ext uri="{FF2B5EF4-FFF2-40B4-BE49-F238E27FC236}">
                <a16:creationId xmlns:a16="http://schemas.microsoft.com/office/drawing/2014/main" id="{F87F1BE8-1C87-7140-8D96-5BAA105664DE}"/>
              </a:ext>
            </a:extLst>
          </p:cNvPr>
          <p:cNvSpPr/>
          <p:nvPr userDrawn="1"/>
        </p:nvSpPr>
        <p:spPr bwMode="gray">
          <a:xfrm>
            <a:off x="6093390" y="-159655"/>
            <a:ext cx="6272784" cy="6519672"/>
          </a:xfrm>
          <a:prstGeom prst="roundRect">
            <a:avLst>
              <a:gd name="adj" fmla="val 1350"/>
            </a:avLst>
          </a:prstGeom>
          <a:solidFill>
            <a:schemeClr val="accent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30">
            <a:extLst>
              <a:ext uri="{FF2B5EF4-FFF2-40B4-BE49-F238E27FC236}">
                <a16:creationId xmlns:a16="http://schemas.microsoft.com/office/drawing/2014/main" id="{2978F00E-A531-544A-97D2-32037CCCB895}"/>
              </a:ext>
            </a:extLst>
          </p:cNvPr>
          <p:cNvSpPr>
            <a:spLocks noGrp="1"/>
          </p:cNvSpPr>
          <p:nvPr>
            <p:ph type="body" sz="quarter" idx="18" hasCustomPrompt="1"/>
          </p:nvPr>
        </p:nvSpPr>
        <p:spPr bwMode="gray">
          <a:xfrm>
            <a:off x="6583680" y="6085070"/>
            <a:ext cx="511149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6">
                    <a:lumMod val="40000"/>
                    <a:lumOff val="60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
        <p:nvSpPr>
          <p:cNvPr id="11" name="Text Placeholder 28">
            <a:extLst>
              <a:ext uri="{FF2B5EF4-FFF2-40B4-BE49-F238E27FC236}">
                <a16:creationId xmlns:a16="http://schemas.microsoft.com/office/drawing/2014/main" id="{E3E10B72-CE09-0046-A399-08CDF607F2B9}"/>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5" name="Text Placeholder 30">
            <a:extLst>
              <a:ext uri="{FF2B5EF4-FFF2-40B4-BE49-F238E27FC236}">
                <a16:creationId xmlns:a16="http://schemas.microsoft.com/office/drawing/2014/main" id="{ADEE25ED-B5AE-EE4B-A67A-7AACA0E01940}"/>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8" name="Footer Placeholder 2">
            <a:extLst>
              <a:ext uri="{FF2B5EF4-FFF2-40B4-BE49-F238E27FC236}">
                <a16:creationId xmlns:a16="http://schemas.microsoft.com/office/drawing/2014/main" id="{763CCC0A-FCD5-0E4E-BD3E-52E4C4A6574B}"/>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19" name="Title 2">
            <a:extLst>
              <a:ext uri="{FF2B5EF4-FFF2-40B4-BE49-F238E27FC236}">
                <a16:creationId xmlns:a16="http://schemas.microsoft.com/office/drawing/2014/main" id="{519D1D9C-EB4E-154F-9E99-DB1EDA4B5C0E}"/>
              </a:ext>
            </a:extLst>
          </p:cNvPr>
          <p:cNvSpPr>
            <a:spLocks noGrp="1"/>
          </p:cNvSpPr>
          <p:nvPr>
            <p:ph type="title"/>
          </p:nvPr>
        </p:nvSpPr>
        <p:spPr>
          <a:xfrm>
            <a:off x="495300" y="146549"/>
            <a:ext cx="5111495" cy="858055"/>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D9A8643E-8094-8440-BBA5-B802F676757B}"/>
              </a:ext>
            </a:extLst>
          </p:cNvPr>
          <p:cNvSpPr>
            <a:spLocks noGrp="1"/>
          </p:cNvSpPr>
          <p:nvPr>
            <p:ph sz="quarter" idx="17"/>
          </p:nvPr>
        </p:nvSpPr>
        <p:spPr>
          <a:xfrm>
            <a:off x="495300" y="1719072"/>
            <a:ext cx="5111495" cy="445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Subtitle">
            <a:extLst>
              <a:ext uri="{FF2B5EF4-FFF2-40B4-BE49-F238E27FC236}">
                <a16:creationId xmlns:a16="http://schemas.microsoft.com/office/drawing/2014/main" id="{7645CF81-755A-1745-8DBE-7ED5F0553595}"/>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4" name="Text Placeholder 5">
            <a:extLst>
              <a:ext uri="{FF2B5EF4-FFF2-40B4-BE49-F238E27FC236}">
                <a16:creationId xmlns:a16="http://schemas.microsoft.com/office/drawing/2014/main" id="{1A16A13E-863C-F146-A187-E62532EE1BC1}"/>
              </a:ext>
            </a:extLst>
          </p:cNvPr>
          <p:cNvSpPr>
            <a:spLocks noGrp="1"/>
          </p:cNvSpPr>
          <p:nvPr>
            <p:ph type="body" sz="quarter" idx="15"/>
          </p:nvPr>
        </p:nvSpPr>
        <p:spPr bwMode="gray">
          <a:xfrm>
            <a:off x="6583680" y="1719073"/>
            <a:ext cx="5111496" cy="427024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994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ifty Fifty Midnight">
    <p:spTree>
      <p:nvGrpSpPr>
        <p:cNvPr id="1" name=""/>
        <p:cNvGrpSpPr/>
        <p:nvPr/>
      </p:nvGrpSpPr>
      <p:grpSpPr>
        <a:xfrm>
          <a:off x="0" y="0"/>
          <a:ext cx="0" cy="0"/>
          <a:chOff x="0" y="0"/>
          <a:chExt cx="0" cy="0"/>
        </a:xfrm>
      </p:grpSpPr>
      <p:sp>
        <p:nvSpPr>
          <p:cNvPr id="22" name="Rectangle: Rounded Corners 19">
            <a:extLst>
              <a:ext uri="{FF2B5EF4-FFF2-40B4-BE49-F238E27FC236}">
                <a16:creationId xmlns:a16="http://schemas.microsoft.com/office/drawing/2014/main" id="{93B00248-C527-3D45-83C9-6F26343EC0C4}"/>
              </a:ext>
            </a:extLst>
          </p:cNvPr>
          <p:cNvSpPr/>
          <p:nvPr userDrawn="1"/>
        </p:nvSpPr>
        <p:spPr bwMode="gray">
          <a:xfrm>
            <a:off x="6096000" y="-154842"/>
            <a:ext cx="6272784" cy="6519672"/>
          </a:xfrm>
          <a:prstGeom prst="roundRect">
            <a:avLst>
              <a:gd name="adj" fmla="val 1350"/>
            </a:avLst>
          </a:prstGeom>
          <a:solidFill>
            <a:schemeClr val="tx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30">
            <a:extLst>
              <a:ext uri="{FF2B5EF4-FFF2-40B4-BE49-F238E27FC236}">
                <a16:creationId xmlns:a16="http://schemas.microsoft.com/office/drawing/2014/main" id="{E6A27C14-AB3B-E64D-88C0-1BE4A074DE6D}"/>
              </a:ext>
            </a:extLst>
          </p:cNvPr>
          <p:cNvSpPr>
            <a:spLocks noGrp="1"/>
          </p:cNvSpPr>
          <p:nvPr>
            <p:ph type="body" sz="quarter" idx="18" hasCustomPrompt="1"/>
          </p:nvPr>
        </p:nvSpPr>
        <p:spPr bwMode="gray">
          <a:xfrm>
            <a:off x="6583680" y="6081014"/>
            <a:ext cx="5111496" cy="118174"/>
          </a:xfrm>
          <a:prstGeom prst="rect">
            <a:avLst/>
          </a:prstGeom>
        </p:spPr>
        <p:txBody>
          <a:bodyPr wrap="square">
            <a:spAutoFit/>
          </a:bodyPr>
          <a:lstStyle>
            <a:lvl1pPr marL="0" indent="0">
              <a:lnSpc>
                <a:spcPct val="96000"/>
              </a:lnSpc>
              <a:spcBef>
                <a:spcPts val="0"/>
              </a:spcBef>
              <a:spcAft>
                <a:spcPts val="225"/>
              </a:spcAft>
              <a:buNone/>
              <a:defRPr sz="800">
                <a:solidFill>
                  <a:schemeClr val="accent5">
                    <a:lumMod val="40000"/>
                    <a:lumOff val="60000"/>
                  </a:schemeClr>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dirty="0"/>
              <a:t>Source sample text</a:t>
            </a:r>
          </a:p>
        </p:txBody>
      </p:sp>
      <p:sp>
        <p:nvSpPr>
          <p:cNvPr id="11" name="Text Placeholder 28">
            <a:extLst>
              <a:ext uri="{FF2B5EF4-FFF2-40B4-BE49-F238E27FC236}">
                <a16:creationId xmlns:a16="http://schemas.microsoft.com/office/drawing/2014/main" id="{F9EE034B-0257-1C45-A7DC-676E48E77CEA}"/>
              </a:ext>
            </a:extLst>
          </p:cNvPr>
          <p:cNvSpPr>
            <a:spLocks noGrp="1"/>
          </p:cNvSpPr>
          <p:nvPr>
            <p:ph type="body" sz="quarter" idx="13"/>
          </p:nvPr>
        </p:nvSpPr>
        <p:spPr bwMode="gray">
          <a:xfrm>
            <a:off x="6583680" y="651302"/>
            <a:ext cx="5111496" cy="353302"/>
          </a:xfrm>
          <a:prstGeom prst="rect">
            <a:avLst/>
          </a:prstGeom>
        </p:spPr>
        <p:txBody>
          <a:bodyPr anchor="b">
            <a:spAutoFit/>
          </a:bodyPr>
          <a:lstStyle>
            <a:lvl1pPr marL="0" indent="0">
              <a:lnSpc>
                <a:spcPct val="82000"/>
              </a:lnSpc>
              <a:buNone/>
              <a:defRPr sz="28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Click to edit Master text styles</a:t>
            </a:r>
          </a:p>
        </p:txBody>
      </p:sp>
      <p:sp>
        <p:nvSpPr>
          <p:cNvPr id="15" name="Text Placeholder 30">
            <a:extLst>
              <a:ext uri="{FF2B5EF4-FFF2-40B4-BE49-F238E27FC236}">
                <a16:creationId xmlns:a16="http://schemas.microsoft.com/office/drawing/2014/main" id="{78F000DC-9EC4-6E4F-BDE7-BFE0E5C1F9AF}"/>
              </a:ext>
            </a:extLst>
          </p:cNvPr>
          <p:cNvSpPr>
            <a:spLocks noGrp="1"/>
          </p:cNvSpPr>
          <p:nvPr>
            <p:ph type="body" sz="quarter" idx="14"/>
          </p:nvPr>
        </p:nvSpPr>
        <p:spPr bwMode="gray">
          <a:xfrm>
            <a:off x="6583680" y="1088136"/>
            <a:ext cx="5111496" cy="236347"/>
          </a:xfrm>
          <a:prstGeom prst="rect">
            <a:avLst/>
          </a:prstGeom>
        </p:spPr>
        <p:txBody>
          <a:bodyPr>
            <a:spAutoFit/>
          </a:bodyPr>
          <a:lstStyle>
            <a:lvl1pPr marL="0" indent="0">
              <a:lnSpc>
                <a:spcPct val="96000"/>
              </a:lnSpc>
              <a:spcBef>
                <a:spcPts val="900"/>
              </a:spcBef>
              <a:buNone/>
              <a:defRPr sz="16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Click to edit Master text styles</a:t>
            </a:r>
          </a:p>
        </p:txBody>
      </p:sp>
      <p:sp>
        <p:nvSpPr>
          <p:cNvPr id="18" name="Footer Placeholder 2">
            <a:extLst>
              <a:ext uri="{FF2B5EF4-FFF2-40B4-BE49-F238E27FC236}">
                <a16:creationId xmlns:a16="http://schemas.microsoft.com/office/drawing/2014/main" id="{A5A33399-B0A0-8748-AA79-FC0A5B75845E}"/>
              </a:ext>
            </a:extLst>
          </p:cNvPr>
          <p:cNvSpPr>
            <a:spLocks noGrp="1"/>
          </p:cNvSpPr>
          <p:nvPr>
            <p:ph type="ftr" sz="quarter" idx="16"/>
          </p:nvPr>
        </p:nvSpPr>
        <p:spPr>
          <a:xfrm>
            <a:off x="495299" y="6532895"/>
            <a:ext cx="511149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19" name="Title 2">
            <a:extLst>
              <a:ext uri="{FF2B5EF4-FFF2-40B4-BE49-F238E27FC236}">
                <a16:creationId xmlns:a16="http://schemas.microsoft.com/office/drawing/2014/main" id="{FDF89DCF-630A-5A40-B669-67AE58A496BA}"/>
              </a:ext>
            </a:extLst>
          </p:cNvPr>
          <p:cNvSpPr>
            <a:spLocks noGrp="1"/>
          </p:cNvSpPr>
          <p:nvPr>
            <p:ph type="title"/>
          </p:nvPr>
        </p:nvSpPr>
        <p:spPr>
          <a:xfrm>
            <a:off x="495300" y="146549"/>
            <a:ext cx="5111495" cy="858055"/>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84790201-1828-9648-878F-799A24FACD66}"/>
              </a:ext>
            </a:extLst>
          </p:cNvPr>
          <p:cNvSpPr>
            <a:spLocks noGrp="1"/>
          </p:cNvSpPr>
          <p:nvPr>
            <p:ph sz="quarter" idx="17"/>
          </p:nvPr>
        </p:nvSpPr>
        <p:spPr>
          <a:xfrm>
            <a:off x="495300" y="1719072"/>
            <a:ext cx="5111495" cy="445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a:extLst>
              <a:ext uri="{FF2B5EF4-FFF2-40B4-BE49-F238E27FC236}">
                <a16:creationId xmlns:a16="http://schemas.microsoft.com/office/drawing/2014/main" id="{3D198E9A-385B-A740-99CC-B7F700E716FB}"/>
              </a:ext>
            </a:extLst>
          </p:cNvPr>
          <p:cNvSpPr>
            <a:spLocks noGrp="1"/>
          </p:cNvSpPr>
          <p:nvPr>
            <p:ph type="subTitle" idx="1"/>
          </p:nvPr>
        </p:nvSpPr>
        <p:spPr>
          <a:xfrm>
            <a:off x="494189" y="1088136"/>
            <a:ext cx="5111495"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4" name="Text Placeholder 5">
            <a:extLst>
              <a:ext uri="{FF2B5EF4-FFF2-40B4-BE49-F238E27FC236}">
                <a16:creationId xmlns:a16="http://schemas.microsoft.com/office/drawing/2014/main" id="{47A9C3D7-40EB-2A42-A50B-7587F3F427E5}"/>
              </a:ext>
            </a:extLst>
          </p:cNvPr>
          <p:cNvSpPr>
            <a:spLocks noGrp="1"/>
          </p:cNvSpPr>
          <p:nvPr>
            <p:ph type="body" sz="quarter" idx="15"/>
          </p:nvPr>
        </p:nvSpPr>
        <p:spPr bwMode="gray">
          <a:xfrm>
            <a:off x="6583680" y="1719073"/>
            <a:ext cx="5111496" cy="427024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801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accent1"/>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6E048808-9D96-49F4-AAF9-8EF21E48FAE0}"/>
              </a:ext>
            </a:extLst>
          </p:cNvPr>
          <p:cNvSpPr>
            <a:spLocks/>
          </p:cNvSpPr>
          <p:nvPr userDrawn="1"/>
        </p:nvSpPr>
        <p:spPr bwMode="auto">
          <a:xfrm>
            <a:off x="-876300" y="4977549"/>
            <a:ext cx="12552239" cy="3889360"/>
          </a:xfrm>
          <a:custGeom>
            <a:avLst/>
            <a:gdLst>
              <a:gd name="T0" fmla="*/ 2068 w 2327"/>
              <a:gd name="T1" fmla="*/ 28 h 720"/>
              <a:gd name="T2" fmla="*/ 2029 w 2327"/>
              <a:gd name="T3" fmla="*/ 0 h 720"/>
              <a:gd name="T4" fmla="*/ 1921 w 2327"/>
              <a:gd name="T5" fmla="*/ 0 h 720"/>
              <a:gd name="T6" fmla="*/ 1881 w 2327"/>
              <a:gd name="T7" fmla="*/ 28 h 720"/>
              <a:gd name="T8" fmla="*/ 1706 w 2327"/>
              <a:gd name="T9" fmla="*/ 507 h 720"/>
              <a:gd name="T10" fmla="*/ 1525 w 2327"/>
              <a:gd name="T11" fmla="*/ 28 h 720"/>
              <a:gd name="T12" fmla="*/ 1486 w 2327"/>
              <a:gd name="T13" fmla="*/ 0 h 720"/>
              <a:gd name="T14" fmla="*/ 1379 w 2327"/>
              <a:gd name="T15" fmla="*/ 0 h 720"/>
              <a:gd name="T16" fmla="*/ 1340 w 2327"/>
              <a:gd name="T17" fmla="*/ 28 h 720"/>
              <a:gd name="T18" fmla="*/ 1163 w 2327"/>
              <a:gd name="T19" fmla="*/ 507 h 720"/>
              <a:gd name="T20" fmla="*/ 985 w 2327"/>
              <a:gd name="T21" fmla="*/ 28 h 720"/>
              <a:gd name="T22" fmla="*/ 946 w 2327"/>
              <a:gd name="T23" fmla="*/ 0 h 720"/>
              <a:gd name="T24" fmla="*/ 840 w 2327"/>
              <a:gd name="T25" fmla="*/ 0 h 720"/>
              <a:gd name="T26" fmla="*/ 800 w 2327"/>
              <a:gd name="T27" fmla="*/ 28 h 720"/>
              <a:gd name="T28" fmla="*/ 621 w 2327"/>
              <a:gd name="T29" fmla="*/ 507 h 720"/>
              <a:gd name="T30" fmla="*/ 444 w 2327"/>
              <a:gd name="T31" fmla="*/ 28 h 720"/>
              <a:gd name="T32" fmla="*/ 406 w 2327"/>
              <a:gd name="T33" fmla="*/ 0 h 720"/>
              <a:gd name="T34" fmla="*/ 297 w 2327"/>
              <a:gd name="T35" fmla="*/ 0 h 720"/>
              <a:gd name="T36" fmla="*/ 258 w 2327"/>
              <a:gd name="T37" fmla="*/ 28 h 720"/>
              <a:gd name="T38" fmla="*/ 6 w 2327"/>
              <a:gd name="T39" fmla="*/ 684 h 720"/>
              <a:gd name="T40" fmla="*/ 31 w 2327"/>
              <a:gd name="T41" fmla="*/ 720 h 720"/>
              <a:gd name="T42" fmla="*/ 127 w 2327"/>
              <a:gd name="T43" fmla="*/ 720 h 720"/>
              <a:gd name="T44" fmla="*/ 166 w 2327"/>
              <a:gd name="T45" fmla="*/ 693 h 720"/>
              <a:gd name="T46" fmla="*/ 351 w 2327"/>
              <a:gd name="T47" fmla="*/ 198 h 720"/>
              <a:gd name="T48" fmla="*/ 536 w 2327"/>
              <a:gd name="T49" fmla="*/ 693 h 720"/>
              <a:gd name="T50" fmla="*/ 575 w 2327"/>
              <a:gd name="T51" fmla="*/ 720 h 720"/>
              <a:gd name="T52" fmla="*/ 663 w 2327"/>
              <a:gd name="T53" fmla="*/ 720 h 720"/>
              <a:gd name="T54" fmla="*/ 703 w 2327"/>
              <a:gd name="T55" fmla="*/ 693 h 720"/>
              <a:gd name="T56" fmla="*/ 892 w 2327"/>
              <a:gd name="T57" fmla="*/ 198 h 720"/>
              <a:gd name="T58" fmla="*/ 1075 w 2327"/>
              <a:gd name="T59" fmla="*/ 693 h 720"/>
              <a:gd name="T60" fmla="*/ 1115 w 2327"/>
              <a:gd name="T61" fmla="*/ 720 h 720"/>
              <a:gd name="T62" fmla="*/ 1208 w 2327"/>
              <a:gd name="T63" fmla="*/ 720 h 720"/>
              <a:gd name="T64" fmla="*/ 1247 w 2327"/>
              <a:gd name="T65" fmla="*/ 693 h 720"/>
              <a:gd name="T66" fmla="*/ 1432 w 2327"/>
              <a:gd name="T67" fmla="*/ 198 h 720"/>
              <a:gd name="T68" fmla="*/ 1620 w 2327"/>
              <a:gd name="T69" fmla="*/ 693 h 720"/>
              <a:gd name="T70" fmla="*/ 1659 w 2327"/>
              <a:gd name="T71" fmla="*/ 720 h 720"/>
              <a:gd name="T72" fmla="*/ 1748 w 2327"/>
              <a:gd name="T73" fmla="*/ 720 h 720"/>
              <a:gd name="T74" fmla="*/ 1787 w 2327"/>
              <a:gd name="T75" fmla="*/ 693 h 720"/>
              <a:gd name="T76" fmla="*/ 1973 w 2327"/>
              <a:gd name="T77" fmla="*/ 201 h 720"/>
              <a:gd name="T78" fmla="*/ 2156 w 2327"/>
              <a:gd name="T79" fmla="*/ 693 h 720"/>
              <a:gd name="T80" fmla="*/ 2196 w 2327"/>
              <a:gd name="T81" fmla="*/ 720 h 720"/>
              <a:gd name="T82" fmla="*/ 2295 w 2327"/>
              <a:gd name="T83" fmla="*/ 720 h 720"/>
              <a:gd name="T84" fmla="*/ 2319 w 2327"/>
              <a:gd name="T85" fmla="*/ 684 h 720"/>
              <a:gd name="T86" fmla="*/ 2068 w 2327"/>
              <a:gd name="T87" fmla="*/ 2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7" h="720">
                <a:moveTo>
                  <a:pt x="2068" y="28"/>
                </a:moveTo>
                <a:cubicBezTo>
                  <a:pt x="2060" y="9"/>
                  <a:pt x="2047" y="0"/>
                  <a:pt x="2029" y="0"/>
                </a:cubicBezTo>
                <a:cubicBezTo>
                  <a:pt x="2029" y="0"/>
                  <a:pt x="2029" y="0"/>
                  <a:pt x="1921" y="0"/>
                </a:cubicBezTo>
                <a:cubicBezTo>
                  <a:pt x="1903" y="0"/>
                  <a:pt x="1889" y="9"/>
                  <a:pt x="1881" y="28"/>
                </a:cubicBezTo>
                <a:cubicBezTo>
                  <a:pt x="1881" y="28"/>
                  <a:pt x="1881" y="28"/>
                  <a:pt x="1706" y="507"/>
                </a:cubicBezTo>
                <a:cubicBezTo>
                  <a:pt x="1706" y="507"/>
                  <a:pt x="1706" y="507"/>
                  <a:pt x="1525" y="28"/>
                </a:cubicBezTo>
                <a:cubicBezTo>
                  <a:pt x="1517" y="9"/>
                  <a:pt x="1504" y="0"/>
                  <a:pt x="1486" y="0"/>
                </a:cubicBezTo>
                <a:cubicBezTo>
                  <a:pt x="1486" y="0"/>
                  <a:pt x="1486" y="0"/>
                  <a:pt x="1379" y="0"/>
                </a:cubicBezTo>
                <a:cubicBezTo>
                  <a:pt x="1361" y="0"/>
                  <a:pt x="1348" y="9"/>
                  <a:pt x="1340" y="28"/>
                </a:cubicBezTo>
                <a:cubicBezTo>
                  <a:pt x="1340" y="28"/>
                  <a:pt x="1340" y="28"/>
                  <a:pt x="1163" y="507"/>
                </a:cubicBezTo>
                <a:cubicBezTo>
                  <a:pt x="1163" y="507"/>
                  <a:pt x="1163" y="507"/>
                  <a:pt x="985" y="28"/>
                </a:cubicBezTo>
                <a:cubicBezTo>
                  <a:pt x="978" y="9"/>
                  <a:pt x="964" y="0"/>
                  <a:pt x="946" y="0"/>
                </a:cubicBezTo>
                <a:cubicBezTo>
                  <a:pt x="946" y="0"/>
                  <a:pt x="946" y="0"/>
                  <a:pt x="840" y="0"/>
                </a:cubicBezTo>
                <a:cubicBezTo>
                  <a:pt x="822" y="0"/>
                  <a:pt x="808" y="9"/>
                  <a:pt x="800" y="28"/>
                </a:cubicBezTo>
                <a:cubicBezTo>
                  <a:pt x="800" y="28"/>
                  <a:pt x="800" y="28"/>
                  <a:pt x="621" y="507"/>
                </a:cubicBezTo>
                <a:cubicBezTo>
                  <a:pt x="621" y="507"/>
                  <a:pt x="621" y="507"/>
                  <a:pt x="444" y="28"/>
                </a:cubicBezTo>
                <a:cubicBezTo>
                  <a:pt x="436" y="9"/>
                  <a:pt x="424" y="0"/>
                  <a:pt x="406" y="0"/>
                </a:cubicBezTo>
                <a:cubicBezTo>
                  <a:pt x="406" y="0"/>
                  <a:pt x="406" y="0"/>
                  <a:pt x="297" y="0"/>
                </a:cubicBezTo>
                <a:cubicBezTo>
                  <a:pt x="279" y="0"/>
                  <a:pt x="265" y="9"/>
                  <a:pt x="258" y="28"/>
                </a:cubicBezTo>
                <a:cubicBezTo>
                  <a:pt x="258" y="28"/>
                  <a:pt x="258" y="28"/>
                  <a:pt x="6" y="684"/>
                </a:cubicBezTo>
                <a:cubicBezTo>
                  <a:pt x="0" y="702"/>
                  <a:pt x="8" y="720"/>
                  <a:pt x="31" y="720"/>
                </a:cubicBezTo>
                <a:cubicBezTo>
                  <a:pt x="31" y="720"/>
                  <a:pt x="31" y="720"/>
                  <a:pt x="127" y="720"/>
                </a:cubicBezTo>
                <a:cubicBezTo>
                  <a:pt x="145" y="720"/>
                  <a:pt x="160" y="711"/>
                  <a:pt x="166" y="693"/>
                </a:cubicBezTo>
                <a:cubicBezTo>
                  <a:pt x="166" y="693"/>
                  <a:pt x="166" y="693"/>
                  <a:pt x="351" y="198"/>
                </a:cubicBezTo>
                <a:cubicBezTo>
                  <a:pt x="351" y="198"/>
                  <a:pt x="351" y="198"/>
                  <a:pt x="536" y="693"/>
                </a:cubicBezTo>
                <a:cubicBezTo>
                  <a:pt x="543" y="712"/>
                  <a:pt x="557" y="720"/>
                  <a:pt x="575" y="720"/>
                </a:cubicBezTo>
                <a:cubicBezTo>
                  <a:pt x="575" y="720"/>
                  <a:pt x="575" y="720"/>
                  <a:pt x="663" y="720"/>
                </a:cubicBezTo>
                <a:cubicBezTo>
                  <a:pt x="682" y="720"/>
                  <a:pt x="695" y="712"/>
                  <a:pt x="703" y="693"/>
                </a:cubicBezTo>
                <a:cubicBezTo>
                  <a:pt x="703" y="693"/>
                  <a:pt x="703" y="693"/>
                  <a:pt x="892" y="198"/>
                </a:cubicBezTo>
                <a:cubicBezTo>
                  <a:pt x="892" y="198"/>
                  <a:pt x="892" y="198"/>
                  <a:pt x="1075" y="693"/>
                </a:cubicBezTo>
                <a:cubicBezTo>
                  <a:pt x="1083" y="711"/>
                  <a:pt x="1097" y="720"/>
                  <a:pt x="1115" y="720"/>
                </a:cubicBezTo>
                <a:cubicBezTo>
                  <a:pt x="1115" y="720"/>
                  <a:pt x="1115" y="720"/>
                  <a:pt x="1208" y="720"/>
                </a:cubicBezTo>
                <a:cubicBezTo>
                  <a:pt x="1226" y="720"/>
                  <a:pt x="1240" y="711"/>
                  <a:pt x="1247" y="693"/>
                </a:cubicBezTo>
                <a:cubicBezTo>
                  <a:pt x="1247" y="693"/>
                  <a:pt x="1247" y="693"/>
                  <a:pt x="1432" y="198"/>
                </a:cubicBezTo>
                <a:cubicBezTo>
                  <a:pt x="1432" y="198"/>
                  <a:pt x="1432" y="198"/>
                  <a:pt x="1620" y="693"/>
                </a:cubicBezTo>
                <a:cubicBezTo>
                  <a:pt x="1627" y="712"/>
                  <a:pt x="1641" y="720"/>
                  <a:pt x="1659" y="720"/>
                </a:cubicBezTo>
                <a:cubicBezTo>
                  <a:pt x="1659" y="720"/>
                  <a:pt x="1659" y="720"/>
                  <a:pt x="1748" y="720"/>
                </a:cubicBezTo>
                <a:cubicBezTo>
                  <a:pt x="1766" y="720"/>
                  <a:pt x="1779" y="712"/>
                  <a:pt x="1787" y="693"/>
                </a:cubicBezTo>
                <a:cubicBezTo>
                  <a:pt x="1787" y="693"/>
                  <a:pt x="1787" y="693"/>
                  <a:pt x="1973" y="201"/>
                </a:cubicBezTo>
                <a:cubicBezTo>
                  <a:pt x="1973" y="201"/>
                  <a:pt x="1973" y="201"/>
                  <a:pt x="2156" y="693"/>
                </a:cubicBezTo>
                <a:cubicBezTo>
                  <a:pt x="2162" y="711"/>
                  <a:pt x="2178" y="720"/>
                  <a:pt x="2196" y="720"/>
                </a:cubicBezTo>
                <a:cubicBezTo>
                  <a:pt x="2196" y="720"/>
                  <a:pt x="2196" y="720"/>
                  <a:pt x="2295" y="720"/>
                </a:cubicBezTo>
                <a:cubicBezTo>
                  <a:pt x="2317" y="720"/>
                  <a:pt x="2327" y="702"/>
                  <a:pt x="2319" y="684"/>
                </a:cubicBezTo>
                <a:cubicBezTo>
                  <a:pt x="2319" y="684"/>
                  <a:pt x="2319" y="684"/>
                  <a:pt x="2068" y="28"/>
                </a:cubicBezTo>
                <a:close/>
              </a:path>
            </a:pathLst>
          </a:custGeom>
          <a:solidFill>
            <a:srgbClr val="214ACD"/>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35" name="Text Placeholder 48">
            <a:extLst>
              <a:ext uri="{FF2B5EF4-FFF2-40B4-BE49-F238E27FC236}">
                <a16:creationId xmlns:a16="http://schemas.microsoft.com/office/drawing/2014/main" id="{AF53501B-85ED-A842-A9B0-46F3598AE1CD}"/>
              </a:ext>
            </a:extLst>
          </p:cNvPr>
          <p:cNvSpPr>
            <a:spLocks noGrp="1"/>
          </p:cNvSpPr>
          <p:nvPr>
            <p:ph type="body" sz="quarter" idx="14" hasCustomPrompt="1"/>
          </p:nvPr>
        </p:nvSpPr>
        <p:spPr bwMode="gray">
          <a:xfrm>
            <a:off x="479626" y="5520817"/>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0" name="TextBox 9">
            <a:extLst>
              <a:ext uri="{FF2B5EF4-FFF2-40B4-BE49-F238E27FC236}">
                <a16:creationId xmlns:a16="http://schemas.microsoft.com/office/drawing/2014/main" id="{8B2608F0-95ED-EF42-8399-6A838020E81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40000"/>
                    <a:lumOff val="60000"/>
                  </a:schemeClr>
                </a:solidFill>
              </a:rPr>
              <a:t>Confidential – Qualcomm Technologies, Inc. and/or its affiliated companies – May Contain Trade Secrets</a:t>
            </a:r>
          </a:p>
        </p:txBody>
      </p:sp>
      <p:sp>
        <p:nvSpPr>
          <p:cNvPr id="11" name="Text Placeholder 7">
            <a:extLst>
              <a:ext uri="{FF2B5EF4-FFF2-40B4-BE49-F238E27FC236}">
                <a16:creationId xmlns:a16="http://schemas.microsoft.com/office/drawing/2014/main" id="{A4CE2BBA-DEBC-8040-A56C-C6C64C29A740}"/>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bg1"/>
                </a:solidFill>
              </a:defRPr>
            </a:lvl1pPr>
            <a:lvl2pPr marL="0" indent="0">
              <a:lnSpc>
                <a:spcPct val="96000"/>
              </a:lnSpc>
              <a:spcBef>
                <a:spcPts val="0"/>
              </a:spcBef>
              <a:buFont typeface="Microsoft Sans Serif" panose="020B0604020202020204" pitchFamily="34" charset="0"/>
              <a:buNone/>
              <a:defRPr sz="16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12" name="Text Placeholder 5">
            <a:extLst>
              <a:ext uri="{FF2B5EF4-FFF2-40B4-BE49-F238E27FC236}">
                <a16:creationId xmlns:a16="http://schemas.microsoft.com/office/drawing/2014/main" id="{1BFE83DC-9E6F-C938-88C6-2E34095F842F}"/>
              </a:ext>
            </a:extLst>
          </p:cNvPr>
          <p:cNvSpPr>
            <a:spLocks noGrp="1"/>
          </p:cNvSpPr>
          <p:nvPr>
            <p:ph type="body" sz="quarter" idx="13" hasCustomPrompt="1"/>
          </p:nvPr>
        </p:nvSpPr>
        <p:spPr bwMode="gray">
          <a:xfrm>
            <a:off x="8829675" y="512165"/>
            <a:ext cx="2867025" cy="262176"/>
          </a:xfrm>
          <a:prstGeom prst="rect">
            <a:avLst/>
          </a:prstGeom>
        </p:spPr>
        <p:txBody>
          <a:bodyPr wrap="none"/>
          <a:lstStyle>
            <a:lvl1pPr marL="0" indent="0" algn="r">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3" name="Title 2">
            <a:extLst>
              <a:ext uri="{FF2B5EF4-FFF2-40B4-BE49-F238E27FC236}">
                <a16:creationId xmlns:a16="http://schemas.microsoft.com/office/drawing/2014/main" id="{ABD83B88-A2C3-D414-9EA3-8923652EF50B}"/>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sp>
        <p:nvSpPr>
          <p:cNvPr id="14" name="Freeform 5">
            <a:extLst>
              <a:ext uri="{FF2B5EF4-FFF2-40B4-BE49-F238E27FC236}">
                <a16:creationId xmlns:a16="http://schemas.microsoft.com/office/drawing/2014/main" id="{4631230A-B24E-306B-C5ED-54A596C81C1B}"/>
              </a:ext>
            </a:extLst>
          </p:cNvPr>
          <p:cNvSpPr>
            <a:spLocks noChangeAspect="1" noEditPoints="1"/>
          </p:cNvSpPr>
          <p:nvPr userDrawn="1"/>
        </p:nvSpPr>
        <p:spPr bwMode="black">
          <a:xfrm>
            <a:off x="482438" y="460180"/>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 Placeholder 7">
            <a:extLst>
              <a:ext uri="{FF2B5EF4-FFF2-40B4-BE49-F238E27FC236}">
                <a16:creationId xmlns:a16="http://schemas.microsoft.com/office/drawing/2014/main" id="{1C4BFDED-1EBC-5640-DD94-82C0EE38DB2E}"/>
              </a:ext>
            </a:extLst>
          </p:cNvPr>
          <p:cNvSpPr>
            <a:spLocks noGrp="1"/>
          </p:cNvSpPr>
          <p:nvPr>
            <p:ph type="body" sz="quarter" idx="12" hasCustomPrompt="1"/>
          </p:nvPr>
        </p:nvSpPr>
        <p:spPr bwMode="gray">
          <a:xfrm>
            <a:off x="3103563" y="512165"/>
            <a:ext cx="4783137" cy="226772"/>
          </a:xfrm>
          <a:prstGeom prst="rect">
            <a:avLst/>
          </a:prstGeom>
        </p:spPr>
        <p:txBody>
          <a:bodyPr wrap="none"/>
          <a:lstStyle>
            <a:lvl1pPr marL="0" indent="0" algn="r">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Tree>
    <p:extLst>
      <p:ext uri="{BB962C8B-B14F-4D97-AF65-F5344CB8AC3E}">
        <p14:creationId xmlns:p14="http://schemas.microsoft.com/office/powerpoint/2010/main" val="195171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A7C99A1E-5CFA-4EFC-A063-074EDF821119}"/>
              </a:ext>
            </a:extLst>
          </p:cNvPr>
          <p:cNvSpPr/>
          <p:nvPr userDrawn="1"/>
        </p:nvSpPr>
        <p:spPr bwMode="gray">
          <a:xfrm>
            <a:off x="8460293" y="-139701"/>
            <a:ext cx="3871407" cy="6499717"/>
          </a:xfrm>
          <a:prstGeom prst="roundRect">
            <a:avLst>
              <a:gd name="adj" fmla="val 1715"/>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9" name="Text Placeholder 5">
            <a:extLst>
              <a:ext uri="{FF2B5EF4-FFF2-40B4-BE49-F238E27FC236}">
                <a16:creationId xmlns:a16="http://schemas.microsoft.com/office/drawing/2014/main" id="{51E58B32-BF86-1B4F-849D-754C4E8DC536}"/>
              </a:ext>
            </a:extLst>
          </p:cNvPr>
          <p:cNvSpPr>
            <a:spLocks noGrp="1"/>
          </p:cNvSpPr>
          <p:nvPr>
            <p:ph type="body" sz="quarter" idx="12"/>
          </p:nvPr>
        </p:nvSpPr>
        <p:spPr bwMode="gray">
          <a:xfrm>
            <a:off x="8829675" y="2057185"/>
            <a:ext cx="2867026" cy="4111626"/>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173736" indent="-173736">
              <a:buFont typeface="Arial" panose="020B0604020202020204" pitchFamily="34" charset="0"/>
              <a:buChar cha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2">
            <a:extLst>
              <a:ext uri="{FF2B5EF4-FFF2-40B4-BE49-F238E27FC236}">
                <a16:creationId xmlns:a16="http://schemas.microsoft.com/office/drawing/2014/main" id="{5DE0D3DD-B6A4-C940-B9C1-3942EE6EDD97}"/>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20" name="Title 2">
            <a:extLst>
              <a:ext uri="{FF2B5EF4-FFF2-40B4-BE49-F238E27FC236}">
                <a16:creationId xmlns:a16="http://schemas.microsoft.com/office/drawing/2014/main" id="{4FFDFB95-D15C-9443-A4A8-88A88E287BEB}"/>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21" name="Subtitle">
            <a:extLst>
              <a:ext uri="{FF2B5EF4-FFF2-40B4-BE49-F238E27FC236}">
                <a16:creationId xmlns:a16="http://schemas.microsoft.com/office/drawing/2014/main" id="{34DC837C-21C7-DF42-9E81-CB31882DC1D9}"/>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0322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taway 1/3 Right White">
    <p:spTree>
      <p:nvGrpSpPr>
        <p:cNvPr id="1" name=""/>
        <p:cNvGrpSpPr/>
        <p:nvPr/>
      </p:nvGrpSpPr>
      <p:grpSpPr>
        <a:xfrm>
          <a:off x="0" y="0"/>
          <a:ext cx="0" cy="0"/>
          <a:chOff x="0" y="0"/>
          <a:chExt cx="0" cy="0"/>
        </a:xfrm>
      </p:grpSpPr>
      <p:sp>
        <p:nvSpPr>
          <p:cNvPr id="14" name="Rectangle: Rounded Corners 18">
            <a:extLst>
              <a:ext uri="{FF2B5EF4-FFF2-40B4-BE49-F238E27FC236}">
                <a16:creationId xmlns:a16="http://schemas.microsoft.com/office/drawing/2014/main" id="{B140C577-27DD-4548-9339-2D1F327E54F9}"/>
              </a:ext>
            </a:extLst>
          </p:cNvPr>
          <p:cNvSpPr/>
          <p:nvPr userDrawn="1"/>
        </p:nvSpPr>
        <p:spPr bwMode="gray">
          <a:xfrm>
            <a:off x="8460293" y="-139701"/>
            <a:ext cx="3871407" cy="6499717"/>
          </a:xfrm>
          <a:prstGeom prst="roundRect">
            <a:avLst>
              <a:gd name="adj" fmla="val 1715"/>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5">
            <a:extLst>
              <a:ext uri="{FF2B5EF4-FFF2-40B4-BE49-F238E27FC236}">
                <a16:creationId xmlns:a16="http://schemas.microsoft.com/office/drawing/2014/main" id="{68C10A23-AB9B-344F-BDAE-6E127C4D2687}"/>
              </a:ext>
            </a:extLst>
          </p:cNvPr>
          <p:cNvSpPr>
            <a:spLocks noGrp="1"/>
          </p:cNvSpPr>
          <p:nvPr>
            <p:ph type="body" sz="quarter" idx="12"/>
          </p:nvPr>
        </p:nvSpPr>
        <p:spPr bwMode="gray">
          <a:xfrm>
            <a:off x="8829675" y="2057185"/>
            <a:ext cx="2867026" cy="4111626"/>
          </a:xfrm>
          <a:prstGeom prst="rect">
            <a:avLst/>
          </a:prstGeom>
        </p:spPr>
        <p:txBody>
          <a:bodyPr/>
          <a:lstStyle>
            <a:lvl1pPr>
              <a:buClr>
                <a:schemeClr val="tx2"/>
              </a:buCl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marL="173736" indent="-173736">
              <a:buClr>
                <a:schemeClr val="tx2"/>
              </a:buClr>
              <a:buFont typeface="Arial" panose="020B0604020202020204" pitchFamily="34" charset="0"/>
              <a:buChar char="•"/>
              <a:defRPr>
                <a:solidFill>
                  <a:schemeClr val="tx2"/>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2">
            <a:extLst>
              <a:ext uri="{FF2B5EF4-FFF2-40B4-BE49-F238E27FC236}">
                <a16:creationId xmlns:a16="http://schemas.microsoft.com/office/drawing/2014/main" id="{D268E469-C052-664A-A93C-80358167877C}"/>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11" name="Title 2">
            <a:extLst>
              <a:ext uri="{FF2B5EF4-FFF2-40B4-BE49-F238E27FC236}">
                <a16:creationId xmlns:a16="http://schemas.microsoft.com/office/drawing/2014/main" id="{CDB1ACE2-BCC7-6341-8940-FF64DFA79FEB}"/>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3" name="Subtitle">
            <a:extLst>
              <a:ext uri="{FF2B5EF4-FFF2-40B4-BE49-F238E27FC236}">
                <a16:creationId xmlns:a16="http://schemas.microsoft.com/office/drawing/2014/main" id="{B67435D6-1D31-9249-A99A-C5DD01E90B8D}"/>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5741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taway 1/3 Right Nickel">
    <p:spTree>
      <p:nvGrpSpPr>
        <p:cNvPr id="1" name=""/>
        <p:cNvGrpSpPr/>
        <p:nvPr/>
      </p:nvGrpSpPr>
      <p:grpSpPr>
        <a:xfrm>
          <a:off x="0" y="0"/>
          <a:ext cx="0" cy="0"/>
          <a:chOff x="0" y="0"/>
          <a:chExt cx="0" cy="0"/>
        </a:xfrm>
      </p:grpSpPr>
      <p:sp>
        <p:nvSpPr>
          <p:cNvPr id="14" name="Rectangle: Rounded Corners 18">
            <a:extLst>
              <a:ext uri="{FF2B5EF4-FFF2-40B4-BE49-F238E27FC236}">
                <a16:creationId xmlns:a16="http://schemas.microsoft.com/office/drawing/2014/main" id="{B140C577-27DD-4548-9339-2D1F327E54F9}"/>
              </a:ext>
            </a:extLst>
          </p:cNvPr>
          <p:cNvSpPr/>
          <p:nvPr userDrawn="1"/>
        </p:nvSpPr>
        <p:spPr bwMode="gray">
          <a:xfrm>
            <a:off x="8460293" y="-139701"/>
            <a:ext cx="3871407" cy="6499717"/>
          </a:xfrm>
          <a:prstGeom prst="roundRect">
            <a:avLst>
              <a:gd name="adj" fmla="val 1715"/>
            </a:avLst>
          </a:prstGeom>
          <a:solidFill>
            <a:schemeClr val="accent6">
              <a:lumMod val="40000"/>
              <a:lumOff val="6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5">
            <a:extLst>
              <a:ext uri="{FF2B5EF4-FFF2-40B4-BE49-F238E27FC236}">
                <a16:creationId xmlns:a16="http://schemas.microsoft.com/office/drawing/2014/main" id="{8CF46E0A-A9CC-A449-8C05-C6709771610D}"/>
              </a:ext>
            </a:extLst>
          </p:cNvPr>
          <p:cNvSpPr>
            <a:spLocks noGrp="1"/>
          </p:cNvSpPr>
          <p:nvPr>
            <p:ph type="body" sz="quarter" idx="12"/>
          </p:nvPr>
        </p:nvSpPr>
        <p:spPr bwMode="gray">
          <a:xfrm>
            <a:off x="8829675" y="2057185"/>
            <a:ext cx="2867026" cy="4111626"/>
          </a:xfrm>
          <a:prstGeom prst="rect">
            <a:avLst/>
          </a:prstGeom>
        </p:spPr>
        <p:txBody>
          <a:bodyPr/>
          <a:lstStyle>
            <a:lvl1pPr>
              <a:buClr>
                <a:schemeClr val="tx2"/>
              </a:buCl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marL="173736" indent="-173736">
              <a:buClr>
                <a:schemeClr val="tx2"/>
              </a:buClr>
              <a:buFont typeface="Arial" panose="020B0604020202020204" pitchFamily="34" charset="0"/>
              <a:buChar char="•"/>
              <a:defRPr>
                <a:solidFill>
                  <a:schemeClr val="tx2"/>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2">
            <a:extLst>
              <a:ext uri="{FF2B5EF4-FFF2-40B4-BE49-F238E27FC236}">
                <a16:creationId xmlns:a16="http://schemas.microsoft.com/office/drawing/2014/main" id="{04A1FA0A-CF2F-2D47-9760-01BB1540C97B}"/>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11" name="Title 2">
            <a:extLst>
              <a:ext uri="{FF2B5EF4-FFF2-40B4-BE49-F238E27FC236}">
                <a16:creationId xmlns:a16="http://schemas.microsoft.com/office/drawing/2014/main" id="{F33D036D-3D4A-8040-BCBE-BB5197725432}"/>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3" name="Subtitle">
            <a:extLst>
              <a:ext uri="{FF2B5EF4-FFF2-40B4-BE49-F238E27FC236}">
                <a16:creationId xmlns:a16="http://schemas.microsoft.com/office/drawing/2014/main" id="{EB1DBC36-E9EE-6B4A-915A-898BDB514718}"/>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727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taway 1/3 Right Gun Metal">
    <p:spTree>
      <p:nvGrpSpPr>
        <p:cNvPr id="1" name=""/>
        <p:cNvGrpSpPr/>
        <p:nvPr/>
      </p:nvGrpSpPr>
      <p:grpSpPr>
        <a:xfrm>
          <a:off x="0" y="0"/>
          <a:ext cx="0" cy="0"/>
          <a:chOff x="0" y="0"/>
          <a:chExt cx="0" cy="0"/>
        </a:xfrm>
      </p:grpSpPr>
      <p:sp>
        <p:nvSpPr>
          <p:cNvPr id="9" name="Rectangle: Rounded Corners 18">
            <a:extLst>
              <a:ext uri="{FF2B5EF4-FFF2-40B4-BE49-F238E27FC236}">
                <a16:creationId xmlns:a16="http://schemas.microsoft.com/office/drawing/2014/main" id="{4D80D427-68E5-9F42-B2B3-61C71D73B8B7}"/>
              </a:ext>
            </a:extLst>
          </p:cNvPr>
          <p:cNvSpPr/>
          <p:nvPr userDrawn="1"/>
        </p:nvSpPr>
        <p:spPr bwMode="gray">
          <a:xfrm>
            <a:off x="8460293" y="-139701"/>
            <a:ext cx="3871407" cy="6499717"/>
          </a:xfrm>
          <a:prstGeom prst="roundRect">
            <a:avLst>
              <a:gd name="adj" fmla="val 1715"/>
            </a:avLst>
          </a:prstGeom>
          <a:solidFill>
            <a:schemeClr val="accent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5">
            <a:extLst>
              <a:ext uri="{FF2B5EF4-FFF2-40B4-BE49-F238E27FC236}">
                <a16:creationId xmlns:a16="http://schemas.microsoft.com/office/drawing/2014/main" id="{1B4C3FE8-20F3-7E44-AD00-1F33931CBAD9}"/>
              </a:ext>
            </a:extLst>
          </p:cNvPr>
          <p:cNvSpPr>
            <a:spLocks noGrp="1"/>
          </p:cNvSpPr>
          <p:nvPr>
            <p:ph type="body" sz="quarter" idx="12"/>
          </p:nvPr>
        </p:nvSpPr>
        <p:spPr bwMode="gray">
          <a:xfrm>
            <a:off x="8829675" y="2057185"/>
            <a:ext cx="2867026" cy="4111626"/>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173736" indent="-173736">
              <a:buFont typeface="Arial" panose="020B0604020202020204" pitchFamily="34" charset="0"/>
              <a:buChar cha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2D490A05-760F-FB46-A3B4-D6021E3ECF32}"/>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13" name="Title 2">
            <a:extLst>
              <a:ext uri="{FF2B5EF4-FFF2-40B4-BE49-F238E27FC236}">
                <a16:creationId xmlns:a16="http://schemas.microsoft.com/office/drawing/2014/main" id="{2ED1186A-D50F-8243-8D7A-E867F902FD7B}"/>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4" name="Subtitle">
            <a:extLst>
              <a:ext uri="{FF2B5EF4-FFF2-40B4-BE49-F238E27FC236}">
                <a16:creationId xmlns:a16="http://schemas.microsoft.com/office/drawing/2014/main" id="{C84BC659-49EB-FB4A-B7F5-2869ECB6F251}"/>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4501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taway 1/3 Right Midnight">
    <p:spTree>
      <p:nvGrpSpPr>
        <p:cNvPr id="1" name=""/>
        <p:cNvGrpSpPr/>
        <p:nvPr/>
      </p:nvGrpSpPr>
      <p:grpSpPr>
        <a:xfrm>
          <a:off x="0" y="0"/>
          <a:ext cx="0" cy="0"/>
          <a:chOff x="0" y="0"/>
          <a:chExt cx="0" cy="0"/>
        </a:xfrm>
      </p:grpSpPr>
      <p:sp>
        <p:nvSpPr>
          <p:cNvPr id="14" name="Rectangle: Rounded Corners 18">
            <a:extLst>
              <a:ext uri="{FF2B5EF4-FFF2-40B4-BE49-F238E27FC236}">
                <a16:creationId xmlns:a16="http://schemas.microsoft.com/office/drawing/2014/main" id="{896A7325-403F-0A42-A6FF-B47615E6303B}"/>
              </a:ext>
            </a:extLst>
          </p:cNvPr>
          <p:cNvSpPr/>
          <p:nvPr userDrawn="1"/>
        </p:nvSpPr>
        <p:spPr bwMode="gray">
          <a:xfrm>
            <a:off x="8460293" y="-139701"/>
            <a:ext cx="3871407" cy="6499717"/>
          </a:xfrm>
          <a:prstGeom prst="roundRect">
            <a:avLst>
              <a:gd name="adj" fmla="val 1715"/>
            </a:avLst>
          </a:prstGeom>
          <a:solidFill>
            <a:schemeClr val="tx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5">
            <a:extLst>
              <a:ext uri="{FF2B5EF4-FFF2-40B4-BE49-F238E27FC236}">
                <a16:creationId xmlns:a16="http://schemas.microsoft.com/office/drawing/2014/main" id="{0C738791-B600-7943-B1A8-2D6A1C7FC535}"/>
              </a:ext>
            </a:extLst>
          </p:cNvPr>
          <p:cNvSpPr>
            <a:spLocks noGrp="1"/>
          </p:cNvSpPr>
          <p:nvPr>
            <p:ph type="body" sz="quarter" idx="12"/>
          </p:nvPr>
        </p:nvSpPr>
        <p:spPr bwMode="gray">
          <a:xfrm>
            <a:off x="8829675" y="2057185"/>
            <a:ext cx="2867026" cy="4111626"/>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173736" indent="-173736">
              <a:buFont typeface="Arial" panose="020B0604020202020204" pitchFamily="34" charset="0"/>
              <a:buChar cha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2">
            <a:extLst>
              <a:ext uri="{FF2B5EF4-FFF2-40B4-BE49-F238E27FC236}">
                <a16:creationId xmlns:a16="http://schemas.microsoft.com/office/drawing/2014/main" id="{46C7A33D-1FEE-434B-9F52-81E9A3C63B79}"/>
              </a:ext>
            </a:extLst>
          </p:cNvPr>
          <p:cNvSpPr>
            <a:spLocks noGrp="1"/>
          </p:cNvSpPr>
          <p:nvPr>
            <p:ph type="ftr" sz="quarter" idx="16"/>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endParaRPr lang="en-US" dirty="0"/>
          </a:p>
        </p:txBody>
      </p:sp>
      <p:sp>
        <p:nvSpPr>
          <p:cNvPr id="11" name="Title 2">
            <a:extLst>
              <a:ext uri="{FF2B5EF4-FFF2-40B4-BE49-F238E27FC236}">
                <a16:creationId xmlns:a16="http://schemas.microsoft.com/office/drawing/2014/main" id="{6F3B180F-7BB8-EC41-98C8-D5A4DD6762C8}"/>
              </a:ext>
            </a:extLst>
          </p:cNvPr>
          <p:cNvSpPr>
            <a:spLocks noGrp="1"/>
          </p:cNvSpPr>
          <p:nvPr>
            <p:ph type="title"/>
          </p:nvPr>
        </p:nvSpPr>
        <p:spPr>
          <a:xfrm>
            <a:off x="495300" y="575576"/>
            <a:ext cx="6426200" cy="429028"/>
          </a:xfrm>
        </p:spPr>
        <p:txBody>
          <a:bodyPr/>
          <a:lstStyle/>
          <a:p>
            <a:r>
              <a:rPr lang="en-US"/>
              <a:t>Click to edit Master title style</a:t>
            </a:r>
            <a:endParaRPr lang="en-US" dirty="0"/>
          </a:p>
        </p:txBody>
      </p:sp>
      <p:sp>
        <p:nvSpPr>
          <p:cNvPr id="13" name="Subtitle">
            <a:extLst>
              <a:ext uri="{FF2B5EF4-FFF2-40B4-BE49-F238E27FC236}">
                <a16:creationId xmlns:a16="http://schemas.microsoft.com/office/drawing/2014/main" id="{BC0FF016-5139-3B4B-B303-AFE23034ADD5}"/>
              </a:ext>
            </a:extLst>
          </p:cNvPr>
          <p:cNvSpPr>
            <a:spLocks noGrp="1"/>
          </p:cNvSpPr>
          <p:nvPr>
            <p:ph type="subTitle" idx="1"/>
          </p:nvPr>
        </p:nvSpPr>
        <p:spPr>
          <a:xfrm>
            <a:off x="494189" y="1088136"/>
            <a:ext cx="6426200" cy="236347"/>
          </a:xfrm>
          <a:prstGeom prst="rect">
            <a:avLst/>
          </a:prstGeom>
        </p:spPr>
        <p:txBody>
          <a:bodyPr wrap="square">
            <a:spAutoFit/>
          </a:bodyPr>
          <a:lstStyle>
            <a:lvl1pPr marL="0" indent="0" algn="l">
              <a:lnSpc>
                <a:spcPct val="96000"/>
              </a:lnSpc>
              <a:spcBef>
                <a:spcPts val="9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1842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Image, Title Right">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9069388" y="2557766"/>
            <a:ext cx="2627314" cy="1657338"/>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C5D6C4BB-10B8-48B1-8A75-CB4C3C072DD2}"/>
              </a:ext>
            </a:extLst>
          </p:cNvPr>
          <p:cNvSpPr>
            <a:spLocks noGrp="1"/>
          </p:cNvSpPr>
          <p:nvPr>
            <p:ph type="ftr" sz="quarter" idx="16"/>
          </p:nvPr>
        </p:nvSpPr>
        <p:spPr>
          <a:xfrm>
            <a:off x="9069387" y="5034191"/>
            <a:ext cx="2627313"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endParaRPr lang="en-US" dirty="0"/>
          </a:p>
        </p:txBody>
      </p:sp>
      <p:sp>
        <p:nvSpPr>
          <p:cNvPr id="10" name="Title 1">
            <a:extLst>
              <a:ext uri="{FF2B5EF4-FFF2-40B4-BE49-F238E27FC236}">
                <a16:creationId xmlns:a16="http://schemas.microsoft.com/office/drawing/2014/main" id="{F2F733F4-FDC8-4D30-B7CF-F12D90AFBE39}"/>
              </a:ext>
            </a:extLst>
          </p:cNvPr>
          <p:cNvSpPr>
            <a:spLocks noGrp="1"/>
          </p:cNvSpPr>
          <p:nvPr>
            <p:ph type="title"/>
          </p:nvPr>
        </p:nvSpPr>
        <p:spPr bwMode="gray">
          <a:xfrm>
            <a:off x="9074292" y="1649323"/>
            <a:ext cx="2627313"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6" name="TextBox 5">
            <a:extLst>
              <a:ext uri="{FF2B5EF4-FFF2-40B4-BE49-F238E27FC236}">
                <a16:creationId xmlns:a16="http://schemas.microsoft.com/office/drawing/2014/main" id="{09D6CCF0-57C4-384B-B6F4-DBD59EA7DA36}"/>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33424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Image, Title Left">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2608263" cy="1657338"/>
          </a:xfrm>
          <a:prstGeom prst="rect">
            <a:avLst/>
          </a:prstGeom>
        </p:spPr>
        <p:txBody>
          <a:bodyPr anchor="t">
            <a:normAutofit/>
          </a:bodyPr>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C5D6C4BB-10B8-48B1-8A75-CB4C3C072DD2}"/>
              </a:ext>
            </a:extLst>
          </p:cNvPr>
          <p:cNvSpPr>
            <a:spLocks noGrp="1"/>
          </p:cNvSpPr>
          <p:nvPr>
            <p:ph type="ftr" sz="quarter" idx="16"/>
          </p:nvPr>
        </p:nvSpPr>
        <p:spPr>
          <a:xfrm>
            <a:off x="495300" y="6532895"/>
            <a:ext cx="260826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endParaRPr lang="en-US" dirty="0"/>
          </a:p>
        </p:txBody>
      </p:sp>
      <p:sp>
        <p:nvSpPr>
          <p:cNvPr id="2" name="Title 1">
            <a:extLst>
              <a:ext uri="{FF2B5EF4-FFF2-40B4-BE49-F238E27FC236}">
                <a16:creationId xmlns:a16="http://schemas.microsoft.com/office/drawing/2014/main" id="{32122FCF-2444-4089-9E65-51687ED4C279}"/>
              </a:ext>
            </a:extLst>
          </p:cNvPr>
          <p:cNvSpPr>
            <a:spLocks noGrp="1"/>
          </p:cNvSpPr>
          <p:nvPr>
            <p:ph type="title"/>
          </p:nvPr>
        </p:nvSpPr>
        <p:spPr>
          <a:xfrm>
            <a:off x="495300" y="3835007"/>
            <a:ext cx="2608262"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6" name="TextBox 5">
            <a:extLst>
              <a:ext uri="{FF2B5EF4-FFF2-40B4-BE49-F238E27FC236}">
                <a16:creationId xmlns:a16="http://schemas.microsoft.com/office/drawing/2014/main" id="{2967F99B-809C-A140-B160-DAEC57DB6B6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86113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Full Image with Titl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endParaRPr lang="en-US" dirty="0"/>
          </a:p>
        </p:txBody>
      </p:sp>
      <p:sp>
        <p:nvSpPr>
          <p:cNvPr id="5" name="Title 3">
            <a:extLst>
              <a:ext uri="{FF2B5EF4-FFF2-40B4-BE49-F238E27FC236}">
                <a16:creationId xmlns:a16="http://schemas.microsoft.com/office/drawing/2014/main" id="{FD4297B3-BF9D-4941-8E72-F600F3133AED}"/>
              </a:ext>
            </a:extLst>
          </p:cNvPr>
          <p:cNvSpPr>
            <a:spLocks noGrp="1"/>
          </p:cNvSpPr>
          <p:nvPr>
            <p:ph type="title"/>
          </p:nvPr>
        </p:nvSpPr>
        <p:spPr>
          <a:xfrm>
            <a:off x="495300" y="549415"/>
            <a:ext cx="11187112" cy="455189"/>
          </a:xfrm>
        </p:spPr>
        <p:txBody>
          <a:bodyPr/>
          <a:lstStyle>
            <a:lvl1pPr>
              <a:defRPr>
                <a:solidFill>
                  <a:schemeClr val="bg1"/>
                </a:solidFill>
              </a:defRPr>
            </a:lvl1pPr>
          </a:lstStyle>
          <a:p>
            <a:r>
              <a:rPr lang="en-US"/>
              <a:t>Click to edit Master title style</a:t>
            </a:r>
            <a:endParaRPr lang="en-US" dirty="0"/>
          </a:p>
        </p:txBody>
      </p:sp>
      <p:sp>
        <p:nvSpPr>
          <p:cNvPr id="6" name="Subtitle">
            <a:extLst>
              <a:ext uri="{FF2B5EF4-FFF2-40B4-BE49-F238E27FC236}">
                <a16:creationId xmlns:a16="http://schemas.microsoft.com/office/drawing/2014/main" id="{D3929FBC-1F16-4E08-85F8-A3FA3A68AE87}"/>
              </a:ext>
            </a:extLst>
          </p:cNvPr>
          <p:cNvSpPr>
            <a:spLocks noGrp="1"/>
          </p:cNvSpPr>
          <p:nvPr>
            <p:ph type="subTitle" idx="1"/>
          </p:nvPr>
        </p:nvSpPr>
        <p:spPr>
          <a:xfrm>
            <a:off x="494189" y="1088135"/>
            <a:ext cx="11188223" cy="236347"/>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600" kern="1200" baseline="0" dirty="0">
                <a:solidFill>
                  <a:schemeClr val="bg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Box 6">
            <a:extLst>
              <a:ext uri="{FF2B5EF4-FFF2-40B4-BE49-F238E27FC236}">
                <a16:creationId xmlns:a16="http://schemas.microsoft.com/office/drawing/2014/main" id="{DC89C629-A9B6-E647-8093-A390B13275C6}"/>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0109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Fu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01F4AD81-1574-E14F-8F0D-32C28C3162C9}"/>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51419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Image with Takeaway_Whit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A3AF58CE-3469-E745-820A-134FF84006C0}"/>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83751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Gun Metal">
    <p:bg>
      <p:bgPr>
        <a:solidFill>
          <a:schemeClr val="accent5"/>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B7329F7A-F684-4776-994A-3A656ABA9581}"/>
              </a:ext>
            </a:extLst>
          </p:cNvPr>
          <p:cNvSpPr>
            <a:spLocks/>
          </p:cNvSpPr>
          <p:nvPr userDrawn="1"/>
        </p:nvSpPr>
        <p:spPr bwMode="auto">
          <a:xfrm>
            <a:off x="-876300" y="4977549"/>
            <a:ext cx="12552239" cy="3889360"/>
          </a:xfrm>
          <a:custGeom>
            <a:avLst/>
            <a:gdLst>
              <a:gd name="T0" fmla="*/ 2068 w 2327"/>
              <a:gd name="T1" fmla="*/ 28 h 720"/>
              <a:gd name="T2" fmla="*/ 2029 w 2327"/>
              <a:gd name="T3" fmla="*/ 0 h 720"/>
              <a:gd name="T4" fmla="*/ 1921 w 2327"/>
              <a:gd name="T5" fmla="*/ 0 h 720"/>
              <a:gd name="T6" fmla="*/ 1881 w 2327"/>
              <a:gd name="T7" fmla="*/ 28 h 720"/>
              <a:gd name="T8" fmla="*/ 1706 w 2327"/>
              <a:gd name="T9" fmla="*/ 507 h 720"/>
              <a:gd name="T10" fmla="*/ 1525 w 2327"/>
              <a:gd name="T11" fmla="*/ 28 h 720"/>
              <a:gd name="T12" fmla="*/ 1486 w 2327"/>
              <a:gd name="T13" fmla="*/ 0 h 720"/>
              <a:gd name="T14" fmla="*/ 1379 w 2327"/>
              <a:gd name="T15" fmla="*/ 0 h 720"/>
              <a:gd name="T16" fmla="*/ 1340 w 2327"/>
              <a:gd name="T17" fmla="*/ 28 h 720"/>
              <a:gd name="T18" fmla="*/ 1163 w 2327"/>
              <a:gd name="T19" fmla="*/ 507 h 720"/>
              <a:gd name="T20" fmla="*/ 985 w 2327"/>
              <a:gd name="T21" fmla="*/ 28 h 720"/>
              <a:gd name="T22" fmla="*/ 946 w 2327"/>
              <a:gd name="T23" fmla="*/ 0 h 720"/>
              <a:gd name="T24" fmla="*/ 840 w 2327"/>
              <a:gd name="T25" fmla="*/ 0 h 720"/>
              <a:gd name="T26" fmla="*/ 800 w 2327"/>
              <a:gd name="T27" fmla="*/ 28 h 720"/>
              <a:gd name="T28" fmla="*/ 621 w 2327"/>
              <a:gd name="T29" fmla="*/ 507 h 720"/>
              <a:gd name="T30" fmla="*/ 444 w 2327"/>
              <a:gd name="T31" fmla="*/ 28 h 720"/>
              <a:gd name="T32" fmla="*/ 406 w 2327"/>
              <a:gd name="T33" fmla="*/ 0 h 720"/>
              <a:gd name="T34" fmla="*/ 297 w 2327"/>
              <a:gd name="T35" fmla="*/ 0 h 720"/>
              <a:gd name="T36" fmla="*/ 258 w 2327"/>
              <a:gd name="T37" fmla="*/ 28 h 720"/>
              <a:gd name="T38" fmla="*/ 6 w 2327"/>
              <a:gd name="T39" fmla="*/ 684 h 720"/>
              <a:gd name="T40" fmla="*/ 31 w 2327"/>
              <a:gd name="T41" fmla="*/ 720 h 720"/>
              <a:gd name="T42" fmla="*/ 127 w 2327"/>
              <a:gd name="T43" fmla="*/ 720 h 720"/>
              <a:gd name="T44" fmla="*/ 166 w 2327"/>
              <a:gd name="T45" fmla="*/ 693 h 720"/>
              <a:gd name="T46" fmla="*/ 351 w 2327"/>
              <a:gd name="T47" fmla="*/ 198 h 720"/>
              <a:gd name="T48" fmla="*/ 536 w 2327"/>
              <a:gd name="T49" fmla="*/ 693 h 720"/>
              <a:gd name="T50" fmla="*/ 575 w 2327"/>
              <a:gd name="T51" fmla="*/ 720 h 720"/>
              <a:gd name="T52" fmla="*/ 663 w 2327"/>
              <a:gd name="T53" fmla="*/ 720 h 720"/>
              <a:gd name="T54" fmla="*/ 703 w 2327"/>
              <a:gd name="T55" fmla="*/ 693 h 720"/>
              <a:gd name="T56" fmla="*/ 892 w 2327"/>
              <a:gd name="T57" fmla="*/ 198 h 720"/>
              <a:gd name="T58" fmla="*/ 1075 w 2327"/>
              <a:gd name="T59" fmla="*/ 693 h 720"/>
              <a:gd name="T60" fmla="*/ 1115 w 2327"/>
              <a:gd name="T61" fmla="*/ 720 h 720"/>
              <a:gd name="T62" fmla="*/ 1208 w 2327"/>
              <a:gd name="T63" fmla="*/ 720 h 720"/>
              <a:gd name="T64" fmla="*/ 1247 w 2327"/>
              <a:gd name="T65" fmla="*/ 693 h 720"/>
              <a:gd name="T66" fmla="*/ 1432 w 2327"/>
              <a:gd name="T67" fmla="*/ 198 h 720"/>
              <a:gd name="T68" fmla="*/ 1620 w 2327"/>
              <a:gd name="T69" fmla="*/ 693 h 720"/>
              <a:gd name="T70" fmla="*/ 1659 w 2327"/>
              <a:gd name="T71" fmla="*/ 720 h 720"/>
              <a:gd name="T72" fmla="*/ 1748 w 2327"/>
              <a:gd name="T73" fmla="*/ 720 h 720"/>
              <a:gd name="T74" fmla="*/ 1787 w 2327"/>
              <a:gd name="T75" fmla="*/ 693 h 720"/>
              <a:gd name="T76" fmla="*/ 1973 w 2327"/>
              <a:gd name="T77" fmla="*/ 201 h 720"/>
              <a:gd name="T78" fmla="*/ 2156 w 2327"/>
              <a:gd name="T79" fmla="*/ 693 h 720"/>
              <a:gd name="T80" fmla="*/ 2196 w 2327"/>
              <a:gd name="T81" fmla="*/ 720 h 720"/>
              <a:gd name="T82" fmla="*/ 2295 w 2327"/>
              <a:gd name="T83" fmla="*/ 720 h 720"/>
              <a:gd name="T84" fmla="*/ 2319 w 2327"/>
              <a:gd name="T85" fmla="*/ 684 h 720"/>
              <a:gd name="T86" fmla="*/ 2068 w 2327"/>
              <a:gd name="T87" fmla="*/ 2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7" h="720">
                <a:moveTo>
                  <a:pt x="2068" y="28"/>
                </a:moveTo>
                <a:cubicBezTo>
                  <a:pt x="2060" y="9"/>
                  <a:pt x="2047" y="0"/>
                  <a:pt x="2029" y="0"/>
                </a:cubicBezTo>
                <a:cubicBezTo>
                  <a:pt x="2029" y="0"/>
                  <a:pt x="2029" y="0"/>
                  <a:pt x="1921" y="0"/>
                </a:cubicBezTo>
                <a:cubicBezTo>
                  <a:pt x="1903" y="0"/>
                  <a:pt x="1889" y="9"/>
                  <a:pt x="1881" y="28"/>
                </a:cubicBezTo>
                <a:cubicBezTo>
                  <a:pt x="1881" y="28"/>
                  <a:pt x="1881" y="28"/>
                  <a:pt x="1706" y="507"/>
                </a:cubicBezTo>
                <a:cubicBezTo>
                  <a:pt x="1706" y="507"/>
                  <a:pt x="1706" y="507"/>
                  <a:pt x="1525" y="28"/>
                </a:cubicBezTo>
                <a:cubicBezTo>
                  <a:pt x="1517" y="9"/>
                  <a:pt x="1504" y="0"/>
                  <a:pt x="1486" y="0"/>
                </a:cubicBezTo>
                <a:cubicBezTo>
                  <a:pt x="1486" y="0"/>
                  <a:pt x="1486" y="0"/>
                  <a:pt x="1379" y="0"/>
                </a:cubicBezTo>
                <a:cubicBezTo>
                  <a:pt x="1361" y="0"/>
                  <a:pt x="1348" y="9"/>
                  <a:pt x="1340" y="28"/>
                </a:cubicBezTo>
                <a:cubicBezTo>
                  <a:pt x="1340" y="28"/>
                  <a:pt x="1340" y="28"/>
                  <a:pt x="1163" y="507"/>
                </a:cubicBezTo>
                <a:cubicBezTo>
                  <a:pt x="1163" y="507"/>
                  <a:pt x="1163" y="507"/>
                  <a:pt x="985" y="28"/>
                </a:cubicBezTo>
                <a:cubicBezTo>
                  <a:pt x="978" y="9"/>
                  <a:pt x="964" y="0"/>
                  <a:pt x="946" y="0"/>
                </a:cubicBezTo>
                <a:cubicBezTo>
                  <a:pt x="946" y="0"/>
                  <a:pt x="946" y="0"/>
                  <a:pt x="840" y="0"/>
                </a:cubicBezTo>
                <a:cubicBezTo>
                  <a:pt x="822" y="0"/>
                  <a:pt x="808" y="9"/>
                  <a:pt x="800" y="28"/>
                </a:cubicBezTo>
                <a:cubicBezTo>
                  <a:pt x="800" y="28"/>
                  <a:pt x="800" y="28"/>
                  <a:pt x="621" y="507"/>
                </a:cubicBezTo>
                <a:cubicBezTo>
                  <a:pt x="621" y="507"/>
                  <a:pt x="621" y="507"/>
                  <a:pt x="444" y="28"/>
                </a:cubicBezTo>
                <a:cubicBezTo>
                  <a:pt x="436" y="9"/>
                  <a:pt x="424" y="0"/>
                  <a:pt x="406" y="0"/>
                </a:cubicBezTo>
                <a:cubicBezTo>
                  <a:pt x="406" y="0"/>
                  <a:pt x="406" y="0"/>
                  <a:pt x="297" y="0"/>
                </a:cubicBezTo>
                <a:cubicBezTo>
                  <a:pt x="279" y="0"/>
                  <a:pt x="265" y="9"/>
                  <a:pt x="258" y="28"/>
                </a:cubicBezTo>
                <a:cubicBezTo>
                  <a:pt x="258" y="28"/>
                  <a:pt x="258" y="28"/>
                  <a:pt x="6" y="684"/>
                </a:cubicBezTo>
                <a:cubicBezTo>
                  <a:pt x="0" y="702"/>
                  <a:pt x="8" y="720"/>
                  <a:pt x="31" y="720"/>
                </a:cubicBezTo>
                <a:cubicBezTo>
                  <a:pt x="31" y="720"/>
                  <a:pt x="31" y="720"/>
                  <a:pt x="127" y="720"/>
                </a:cubicBezTo>
                <a:cubicBezTo>
                  <a:pt x="145" y="720"/>
                  <a:pt x="160" y="711"/>
                  <a:pt x="166" y="693"/>
                </a:cubicBezTo>
                <a:cubicBezTo>
                  <a:pt x="166" y="693"/>
                  <a:pt x="166" y="693"/>
                  <a:pt x="351" y="198"/>
                </a:cubicBezTo>
                <a:cubicBezTo>
                  <a:pt x="351" y="198"/>
                  <a:pt x="351" y="198"/>
                  <a:pt x="536" y="693"/>
                </a:cubicBezTo>
                <a:cubicBezTo>
                  <a:pt x="543" y="712"/>
                  <a:pt x="557" y="720"/>
                  <a:pt x="575" y="720"/>
                </a:cubicBezTo>
                <a:cubicBezTo>
                  <a:pt x="575" y="720"/>
                  <a:pt x="575" y="720"/>
                  <a:pt x="663" y="720"/>
                </a:cubicBezTo>
                <a:cubicBezTo>
                  <a:pt x="682" y="720"/>
                  <a:pt x="695" y="712"/>
                  <a:pt x="703" y="693"/>
                </a:cubicBezTo>
                <a:cubicBezTo>
                  <a:pt x="703" y="693"/>
                  <a:pt x="703" y="693"/>
                  <a:pt x="892" y="198"/>
                </a:cubicBezTo>
                <a:cubicBezTo>
                  <a:pt x="892" y="198"/>
                  <a:pt x="892" y="198"/>
                  <a:pt x="1075" y="693"/>
                </a:cubicBezTo>
                <a:cubicBezTo>
                  <a:pt x="1083" y="711"/>
                  <a:pt x="1097" y="720"/>
                  <a:pt x="1115" y="720"/>
                </a:cubicBezTo>
                <a:cubicBezTo>
                  <a:pt x="1115" y="720"/>
                  <a:pt x="1115" y="720"/>
                  <a:pt x="1208" y="720"/>
                </a:cubicBezTo>
                <a:cubicBezTo>
                  <a:pt x="1226" y="720"/>
                  <a:pt x="1240" y="711"/>
                  <a:pt x="1247" y="693"/>
                </a:cubicBezTo>
                <a:cubicBezTo>
                  <a:pt x="1247" y="693"/>
                  <a:pt x="1247" y="693"/>
                  <a:pt x="1432" y="198"/>
                </a:cubicBezTo>
                <a:cubicBezTo>
                  <a:pt x="1432" y="198"/>
                  <a:pt x="1432" y="198"/>
                  <a:pt x="1620" y="693"/>
                </a:cubicBezTo>
                <a:cubicBezTo>
                  <a:pt x="1627" y="712"/>
                  <a:pt x="1641" y="720"/>
                  <a:pt x="1659" y="720"/>
                </a:cubicBezTo>
                <a:cubicBezTo>
                  <a:pt x="1659" y="720"/>
                  <a:pt x="1659" y="720"/>
                  <a:pt x="1748" y="720"/>
                </a:cubicBezTo>
                <a:cubicBezTo>
                  <a:pt x="1766" y="720"/>
                  <a:pt x="1779" y="712"/>
                  <a:pt x="1787" y="693"/>
                </a:cubicBezTo>
                <a:cubicBezTo>
                  <a:pt x="1787" y="693"/>
                  <a:pt x="1787" y="693"/>
                  <a:pt x="1973" y="201"/>
                </a:cubicBezTo>
                <a:cubicBezTo>
                  <a:pt x="1973" y="201"/>
                  <a:pt x="1973" y="201"/>
                  <a:pt x="2156" y="693"/>
                </a:cubicBezTo>
                <a:cubicBezTo>
                  <a:pt x="2162" y="711"/>
                  <a:pt x="2178" y="720"/>
                  <a:pt x="2196" y="720"/>
                </a:cubicBezTo>
                <a:cubicBezTo>
                  <a:pt x="2196" y="720"/>
                  <a:pt x="2196" y="720"/>
                  <a:pt x="2295" y="720"/>
                </a:cubicBezTo>
                <a:cubicBezTo>
                  <a:pt x="2317" y="720"/>
                  <a:pt x="2327" y="702"/>
                  <a:pt x="2319" y="684"/>
                </a:cubicBezTo>
                <a:cubicBezTo>
                  <a:pt x="2319" y="684"/>
                  <a:pt x="2319" y="684"/>
                  <a:pt x="2068" y="28"/>
                </a:cubicBezTo>
                <a:close/>
              </a:path>
            </a:pathLst>
          </a:custGeom>
          <a:solidFill>
            <a:srgbClr val="3D4F6B"/>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24" name="Text Placeholder 48">
            <a:extLst>
              <a:ext uri="{FF2B5EF4-FFF2-40B4-BE49-F238E27FC236}">
                <a16:creationId xmlns:a16="http://schemas.microsoft.com/office/drawing/2014/main" id="{51A2E1C5-0E40-1243-837A-54873794C32F}"/>
              </a:ext>
            </a:extLst>
          </p:cNvPr>
          <p:cNvSpPr>
            <a:spLocks noGrp="1"/>
          </p:cNvSpPr>
          <p:nvPr>
            <p:ph type="body" sz="quarter" idx="14" hasCustomPrompt="1"/>
          </p:nvPr>
        </p:nvSpPr>
        <p:spPr bwMode="gray">
          <a:xfrm>
            <a:off x="477369" y="5527626"/>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a:t>@</a:t>
            </a:r>
            <a:r>
              <a:rPr lang="en-US" err="1"/>
              <a:t>qualcomm</a:t>
            </a:r>
            <a:endParaRPr lang="en-US"/>
          </a:p>
        </p:txBody>
      </p:sp>
      <p:sp>
        <p:nvSpPr>
          <p:cNvPr id="10" name="TextBox 9">
            <a:extLst>
              <a:ext uri="{FF2B5EF4-FFF2-40B4-BE49-F238E27FC236}">
                <a16:creationId xmlns:a16="http://schemas.microsoft.com/office/drawing/2014/main" id="{58ACBF89-AA8C-6A42-B617-C39E6FA2922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40000"/>
                    <a:lumOff val="60000"/>
                  </a:schemeClr>
                </a:solidFill>
              </a:rPr>
              <a:t>Confidential – Qualcomm Technologies, Inc. and/or its affiliated companies – May Contain Trade Secrets</a:t>
            </a:r>
          </a:p>
        </p:txBody>
      </p:sp>
      <p:sp>
        <p:nvSpPr>
          <p:cNvPr id="11" name="Text Placeholder 7">
            <a:extLst>
              <a:ext uri="{FF2B5EF4-FFF2-40B4-BE49-F238E27FC236}">
                <a16:creationId xmlns:a16="http://schemas.microsoft.com/office/drawing/2014/main" id="{97FC8AC1-D033-B9FF-0F8C-CEBF0C300671}"/>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bg1"/>
                </a:solidFill>
              </a:defRPr>
            </a:lvl1pPr>
            <a:lvl2pPr marL="0" indent="0">
              <a:lnSpc>
                <a:spcPct val="96000"/>
              </a:lnSpc>
              <a:spcBef>
                <a:spcPts val="0"/>
              </a:spcBef>
              <a:buFont typeface="Microsoft Sans Serif" panose="020B0604020202020204" pitchFamily="34" charset="0"/>
              <a:buNone/>
              <a:defRPr sz="16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12" name="Text Placeholder 5">
            <a:extLst>
              <a:ext uri="{FF2B5EF4-FFF2-40B4-BE49-F238E27FC236}">
                <a16:creationId xmlns:a16="http://schemas.microsoft.com/office/drawing/2014/main" id="{9734089C-8E02-8D96-F22C-04C3B1C245D9}"/>
              </a:ext>
            </a:extLst>
          </p:cNvPr>
          <p:cNvSpPr>
            <a:spLocks noGrp="1"/>
          </p:cNvSpPr>
          <p:nvPr>
            <p:ph type="body" sz="quarter" idx="13" hasCustomPrompt="1"/>
          </p:nvPr>
        </p:nvSpPr>
        <p:spPr bwMode="gray">
          <a:xfrm>
            <a:off x="8829675" y="512165"/>
            <a:ext cx="2867025" cy="262176"/>
          </a:xfrm>
          <a:prstGeom prst="rect">
            <a:avLst/>
          </a:prstGeom>
        </p:spPr>
        <p:txBody>
          <a:bodyPr wrap="none"/>
          <a:lstStyle>
            <a:lvl1pPr marL="0" indent="0" algn="r">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3" name="Title 2">
            <a:extLst>
              <a:ext uri="{FF2B5EF4-FFF2-40B4-BE49-F238E27FC236}">
                <a16:creationId xmlns:a16="http://schemas.microsoft.com/office/drawing/2014/main" id="{3E3AF855-3611-0106-B775-3EBADA15C3BA}"/>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sp>
        <p:nvSpPr>
          <p:cNvPr id="14" name="Freeform 5">
            <a:extLst>
              <a:ext uri="{FF2B5EF4-FFF2-40B4-BE49-F238E27FC236}">
                <a16:creationId xmlns:a16="http://schemas.microsoft.com/office/drawing/2014/main" id="{3E0DF7D0-FEC6-B774-BCEC-EA89597AA878}"/>
              </a:ext>
            </a:extLst>
          </p:cNvPr>
          <p:cNvSpPr>
            <a:spLocks noChangeAspect="1" noEditPoints="1"/>
          </p:cNvSpPr>
          <p:nvPr userDrawn="1"/>
        </p:nvSpPr>
        <p:spPr bwMode="black">
          <a:xfrm>
            <a:off x="482438" y="460180"/>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 Placeholder 7">
            <a:extLst>
              <a:ext uri="{FF2B5EF4-FFF2-40B4-BE49-F238E27FC236}">
                <a16:creationId xmlns:a16="http://schemas.microsoft.com/office/drawing/2014/main" id="{47375881-F3B9-B0F8-CEA2-FF68FCDAE13B}"/>
              </a:ext>
            </a:extLst>
          </p:cNvPr>
          <p:cNvSpPr>
            <a:spLocks noGrp="1"/>
          </p:cNvSpPr>
          <p:nvPr>
            <p:ph type="body" sz="quarter" idx="12" hasCustomPrompt="1"/>
          </p:nvPr>
        </p:nvSpPr>
        <p:spPr bwMode="gray">
          <a:xfrm>
            <a:off x="3103563" y="512165"/>
            <a:ext cx="4783137" cy="226772"/>
          </a:xfrm>
          <a:prstGeom prst="rect">
            <a:avLst/>
          </a:prstGeom>
        </p:spPr>
        <p:txBody>
          <a:bodyPr wrap="none"/>
          <a:lstStyle>
            <a:lvl1pPr marL="0" indent="0" algn="r">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Tree>
    <p:extLst>
      <p:ext uri="{BB962C8B-B14F-4D97-AF65-F5344CB8AC3E}">
        <p14:creationId xmlns:p14="http://schemas.microsoft.com/office/powerpoint/2010/main" val="327033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Full Image with Takeaway_Nickel">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accent6">
              <a:lumMod val="40000"/>
              <a:lumOff val="6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8E411577-17FB-C649-9670-726F4CAE6C84}"/>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solidFill>
              </a:rPr>
              <a:t>Confidential – Qualcomm Technologies, Inc. and/or its affiliated companies – May Contain Trade Secrets</a:t>
            </a:r>
          </a:p>
        </p:txBody>
      </p:sp>
    </p:spTree>
    <p:extLst>
      <p:ext uri="{BB962C8B-B14F-4D97-AF65-F5344CB8AC3E}">
        <p14:creationId xmlns:p14="http://schemas.microsoft.com/office/powerpoint/2010/main" val="341453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Image with Takeaway_Blu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2">
                    <a:lumMod val="40000"/>
                    <a:lumOff val="60000"/>
                  </a:schemeClr>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0E80D881-AF3F-E040-ACE4-6B37EF43041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51738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 Image with Takeaway_Gunmetal">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accent5"/>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6">
                    <a:lumMod val="40000"/>
                    <a:lumOff val="60000"/>
                  </a:schemeClr>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FDF54461-5151-C04D-8440-C6989E1AC500}"/>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66269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ull Image with Takeaway_Midnight">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2" name="Rectangle 1">
            <a:extLst>
              <a:ext uri="{FF2B5EF4-FFF2-40B4-BE49-F238E27FC236}">
                <a16:creationId xmlns:a16="http://schemas.microsoft.com/office/drawing/2014/main" id="{5211BAF0-34A1-4D57-A786-BAA1BC440A10}"/>
              </a:ext>
            </a:extLst>
          </p:cNvPr>
          <p:cNvSpPr/>
          <p:nvPr userDrawn="1"/>
        </p:nvSpPr>
        <p:spPr>
          <a:xfrm>
            <a:off x="0" y="5264726"/>
            <a:ext cx="12192000" cy="1593273"/>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495299" y="6532895"/>
            <a:ext cx="594360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endParaRPr lang="en-US" dirty="0"/>
          </a:p>
        </p:txBody>
      </p:sp>
      <p:sp>
        <p:nvSpPr>
          <p:cNvPr id="5" name="Text Placeholder 29">
            <a:extLst>
              <a:ext uri="{FF2B5EF4-FFF2-40B4-BE49-F238E27FC236}">
                <a16:creationId xmlns:a16="http://schemas.microsoft.com/office/drawing/2014/main" id="{B0A87391-EF56-4E93-97BD-2A112DF4C068}"/>
              </a:ext>
            </a:extLst>
          </p:cNvPr>
          <p:cNvSpPr>
            <a:spLocks noGrp="1"/>
          </p:cNvSpPr>
          <p:nvPr>
            <p:ph type="body" sz="quarter" idx="15"/>
          </p:nvPr>
        </p:nvSpPr>
        <p:spPr bwMode="gray">
          <a:xfrm>
            <a:off x="495299" y="5607050"/>
            <a:ext cx="11186159" cy="846759"/>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6" name="TextBox 5">
            <a:extLst>
              <a:ext uri="{FF2B5EF4-FFF2-40B4-BE49-F238E27FC236}">
                <a16:creationId xmlns:a16="http://schemas.microsoft.com/office/drawing/2014/main" id="{787F20BE-385D-1546-8719-238B0EDC7B5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36922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howcase Circle Dar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F160BF-8538-46BA-8FF8-A6466F42867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856"/>
            <a:ext cx="12188951" cy="6856285"/>
          </a:xfrm>
          <a:prstGeom prst="rect">
            <a:avLst/>
          </a:prstGeom>
        </p:spPr>
      </p:pic>
      <p:sp>
        <p:nvSpPr>
          <p:cNvPr id="3" name="Footer Placeholder 2">
            <a:extLst>
              <a:ext uri="{FF2B5EF4-FFF2-40B4-BE49-F238E27FC236}">
                <a16:creationId xmlns:a16="http://schemas.microsoft.com/office/drawing/2014/main" id="{D42A5ED1-711E-4714-9364-FF2967BF1063}"/>
              </a:ext>
            </a:extLst>
          </p:cNvPr>
          <p:cNvSpPr>
            <a:spLocks noGrp="1"/>
          </p:cNvSpPr>
          <p:nvPr>
            <p:ph type="ftr" sz="quarter" idx="10"/>
          </p:nvPr>
        </p:nvSpPr>
        <p:spPr/>
        <p:txBody>
          <a:bodyPr/>
          <a:lstStyle>
            <a:lvl1pPr>
              <a:defRPr>
                <a:solidFill>
                  <a:schemeClr val="accent5">
                    <a:lumMod val="40000"/>
                    <a:lumOff val="60000"/>
                  </a:schemeClr>
                </a:solidFill>
              </a:defRPr>
            </a:lvl1pPr>
          </a:lstStyle>
          <a:p>
            <a:endParaRPr lang="en-US" dirty="0"/>
          </a:p>
        </p:txBody>
      </p:sp>
      <p:sp>
        <p:nvSpPr>
          <p:cNvPr id="5" name="Text Placeholder 4">
            <a:extLst>
              <a:ext uri="{FF2B5EF4-FFF2-40B4-BE49-F238E27FC236}">
                <a16:creationId xmlns:a16="http://schemas.microsoft.com/office/drawing/2014/main" id="{4AB9CF9E-9175-450B-AB3E-7D31F994FD23}"/>
              </a:ext>
            </a:extLst>
          </p:cNvPr>
          <p:cNvSpPr>
            <a:spLocks noGrp="1"/>
          </p:cNvSpPr>
          <p:nvPr>
            <p:ph type="body" sz="quarter" idx="23" hasCustomPrompt="1"/>
          </p:nvPr>
        </p:nvSpPr>
        <p:spPr>
          <a:xfrm>
            <a:off x="2409371" y="416471"/>
            <a:ext cx="7373258" cy="997706"/>
          </a:xfrm>
        </p:spPr>
        <p:txBody>
          <a:bodyPr anchor="b"/>
          <a:lstStyle>
            <a:lvl1pPr marL="0" indent="0" algn="ctr">
              <a:lnSpc>
                <a:spcPct val="95000"/>
              </a:lnSpc>
              <a:buNone/>
              <a:defRPr lang="en-US" sz="2800" b="0" kern="1200" spc="30" baseline="0" dirty="0">
                <a:solidFill>
                  <a:schemeClr val="bg1"/>
                </a:solidFill>
                <a:latin typeface="+mj-lt"/>
                <a:ea typeface="+mj-ea"/>
                <a:cs typeface="+mj-cs"/>
              </a:defRPr>
            </a:lvl1pPr>
            <a:lvl2pPr>
              <a:defRPr lang="en-US" sz="1800" kern="1200" baseline="0" dirty="0" smtClean="0">
                <a:solidFill>
                  <a:schemeClr val="tx1"/>
                </a:solidFill>
                <a:latin typeface="+mn-lt"/>
                <a:ea typeface="+mn-ea"/>
                <a:cs typeface="+mn-cs"/>
              </a:defRPr>
            </a:lvl2pPr>
            <a:lvl3pPr>
              <a:defRPr lang="en-US" sz="1800" kern="1200" baseline="0" dirty="0" smtClean="0">
                <a:solidFill>
                  <a:schemeClr val="tx1"/>
                </a:solidFill>
                <a:latin typeface="+mn-lt"/>
                <a:ea typeface="+mn-ea"/>
                <a:cs typeface="+mn-cs"/>
              </a:defRPr>
            </a:lvl3pPr>
            <a:lvl4pPr>
              <a:defRPr lang="en-US" sz="1800" kern="1200" baseline="0" dirty="0" smtClean="0">
                <a:solidFill>
                  <a:schemeClr val="tx1"/>
                </a:solidFill>
                <a:latin typeface="+mn-lt"/>
                <a:ea typeface="+mn-ea"/>
                <a:cs typeface="+mn-cs"/>
              </a:defRPr>
            </a:lvl4pPr>
            <a:lvl5pPr>
              <a:defRPr lang="en-US" sz="1800" kern="1200" baseline="0" dirty="0">
                <a:solidFill>
                  <a:schemeClr val="tx1"/>
                </a:solidFill>
                <a:latin typeface="+mn-lt"/>
                <a:ea typeface="+mn-ea"/>
                <a:cs typeface="+mn-cs"/>
              </a:defRPr>
            </a:lvl5pPr>
          </a:lstStyle>
          <a:p>
            <a:pPr lvl="0"/>
            <a:r>
              <a:rPr lang="en-US" dirty="0"/>
              <a:t>Click to edit Master title style</a:t>
            </a:r>
          </a:p>
        </p:txBody>
      </p:sp>
      <p:sp>
        <p:nvSpPr>
          <p:cNvPr id="6" name="Picture Placeholder 5">
            <a:extLst>
              <a:ext uri="{FF2B5EF4-FFF2-40B4-BE49-F238E27FC236}">
                <a16:creationId xmlns:a16="http://schemas.microsoft.com/office/drawing/2014/main" id="{EF3D35AC-624D-D544-AC29-93F242E72E1D}"/>
              </a:ext>
            </a:extLst>
          </p:cNvPr>
          <p:cNvSpPr>
            <a:spLocks noGrp="1"/>
          </p:cNvSpPr>
          <p:nvPr>
            <p:ph type="pic" sz="quarter" idx="24" hasCustomPrompt="1"/>
          </p:nvPr>
        </p:nvSpPr>
        <p:spPr>
          <a:xfrm>
            <a:off x="4225925" y="1830649"/>
            <a:ext cx="3740150" cy="3051705"/>
          </a:xfrm>
        </p:spPr>
        <p:txBody>
          <a:bodyPr anchor="ctr"/>
          <a:lstStyle>
            <a:lvl1pPr marL="0" indent="0" algn="ctr">
              <a:buFontTx/>
              <a:buNone/>
              <a:defRPr>
                <a:solidFill>
                  <a:schemeClr val="accent6">
                    <a:lumMod val="50000"/>
                  </a:schemeClr>
                </a:solidFill>
              </a:defRPr>
            </a:lvl1pPr>
          </a:lstStyle>
          <a:p>
            <a:r>
              <a:rPr lang="en-US" dirty="0"/>
              <a:t>Drop in showcase</a:t>
            </a:r>
            <a:br>
              <a:rPr lang="en-US" dirty="0"/>
            </a:br>
            <a:r>
              <a:rPr lang="en-US" dirty="0"/>
              <a:t>object here</a:t>
            </a:r>
          </a:p>
        </p:txBody>
      </p:sp>
      <p:sp>
        <p:nvSpPr>
          <p:cNvPr id="7" name="TextBox 6">
            <a:extLst>
              <a:ext uri="{FF2B5EF4-FFF2-40B4-BE49-F238E27FC236}">
                <a16:creationId xmlns:a16="http://schemas.microsoft.com/office/drawing/2014/main" id="{C2B1A7AF-F3D5-A247-8FE4-3EEB17DF0D5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87945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howcase Square Dar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F160BF-8538-46BA-8FF8-A6466F428677}"/>
              </a:ext>
            </a:extLst>
          </p:cNvPr>
          <p:cNvPicPr>
            <a:picLocks noChangeAspect="1"/>
          </p:cNvPicPr>
          <p:nvPr userDrawn="1"/>
        </p:nvPicPr>
        <p:blipFill>
          <a:blip r:embed="rId2">
            <a:extLst>
              <a:ext uri="{28A0092B-C50C-407E-A947-70E740481C1C}">
                <a14:useLocalDpi xmlns:a14="http://schemas.microsoft.com/office/drawing/2010/main" val="0"/>
              </a:ext>
            </a:extLst>
          </a:blip>
          <a:srcRect l="12" r="12"/>
          <a:stretch/>
        </p:blipFill>
        <p:spPr>
          <a:xfrm>
            <a:off x="1524" y="0"/>
            <a:ext cx="12188952" cy="6858000"/>
          </a:xfrm>
          <a:prstGeom prst="rect">
            <a:avLst/>
          </a:prstGeom>
        </p:spPr>
      </p:pic>
      <p:sp>
        <p:nvSpPr>
          <p:cNvPr id="3" name="Footer Placeholder 2">
            <a:extLst>
              <a:ext uri="{FF2B5EF4-FFF2-40B4-BE49-F238E27FC236}">
                <a16:creationId xmlns:a16="http://schemas.microsoft.com/office/drawing/2014/main" id="{D42A5ED1-711E-4714-9364-FF2967BF1063}"/>
              </a:ext>
            </a:extLst>
          </p:cNvPr>
          <p:cNvSpPr>
            <a:spLocks noGrp="1"/>
          </p:cNvSpPr>
          <p:nvPr>
            <p:ph type="ftr" sz="quarter" idx="10"/>
          </p:nvPr>
        </p:nvSpPr>
        <p:spPr/>
        <p:txBody>
          <a:bodyPr/>
          <a:lstStyle>
            <a:lvl1pPr>
              <a:defRPr>
                <a:solidFill>
                  <a:schemeClr val="accent5">
                    <a:lumMod val="40000"/>
                    <a:lumOff val="60000"/>
                  </a:schemeClr>
                </a:solidFill>
              </a:defRPr>
            </a:lvl1pPr>
          </a:lstStyle>
          <a:p>
            <a:endParaRPr lang="en-US" dirty="0"/>
          </a:p>
        </p:txBody>
      </p:sp>
      <p:sp>
        <p:nvSpPr>
          <p:cNvPr id="6" name="Text Placeholder 4">
            <a:extLst>
              <a:ext uri="{FF2B5EF4-FFF2-40B4-BE49-F238E27FC236}">
                <a16:creationId xmlns:a16="http://schemas.microsoft.com/office/drawing/2014/main" id="{09292DE0-26C7-4618-80C9-C8186C225E2F}"/>
              </a:ext>
            </a:extLst>
          </p:cNvPr>
          <p:cNvSpPr>
            <a:spLocks noGrp="1"/>
          </p:cNvSpPr>
          <p:nvPr>
            <p:ph type="body" sz="quarter" idx="23" hasCustomPrompt="1"/>
          </p:nvPr>
        </p:nvSpPr>
        <p:spPr>
          <a:xfrm>
            <a:off x="2409371" y="416471"/>
            <a:ext cx="7373258" cy="997706"/>
          </a:xfrm>
        </p:spPr>
        <p:txBody>
          <a:bodyPr anchor="b"/>
          <a:lstStyle>
            <a:lvl1pPr marL="0" indent="0" algn="ctr">
              <a:lnSpc>
                <a:spcPct val="95000"/>
              </a:lnSpc>
              <a:buNone/>
              <a:defRPr lang="en-US" sz="2800" b="0" kern="1200" spc="30" baseline="0" dirty="0">
                <a:solidFill>
                  <a:schemeClr val="bg1"/>
                </a:solidFill>
                <a:latin typeface="+mj-lt"/>
                <a:ea typeface="+mj-ea"/>
                <a:cs typeface="+mj-cs"/>
              </a:defRPr>
            </a:lvl1pPr>
            <a:lvl2pPr>
              <a:defRPr lang="en-US" sz="1800" kern="1200" baseline="0" dirty="0" smtClean="0">
                <a:solidFill>
                  <a:schemeClr val="tx1"/>
                </a:solidFill>
                <a:latin typeface="+mn-lt"/>
                <a:ea typeface="+mn-ea"/>
                <a:cs typeface="+mn-cs"/>
              </a:defRPr>
            </a:lvl2pPr>
            <a:lvl3pPr>
              <a:defRPr lang="en-US" sz="1800" kern="1200" baseline="0" dirty="0" smtClean="0">
                <a:solidFill>
                  <a:schemeClr val="tx1"/>
                </a:solidFill>
                <a:latin typeface="+mn-lt"/>
                <a:ea typeface="+mn-ea"/>
                <a:cs typeface="+mn-cs"/>
              </a:defRPr>
            </a:lvl3pPr>
            <a:lvl4pPr>
              <a:defRPr lang="en-US" sz="1800" kern="1200" baseline="0" dirty="0" smtClean="0">
                <a:solidFill>
                  <a:schemeClr val="tx1"/>
                </a:solidFill>
                <a:latin typeface="+mn-lt"/>
                <a:ea typeface="+mn-ea"/>
                <a:cs typeface="+mn-cs"/>
              </a:defRPr>
            </a:lvl4pPr>
            <a:lvl5pPr>
              <a:defRPr lang="en-US" sz="1800" kern="1200" baseline="0" dirty="0">
                <a:solidFill>
                  <a:schemeClr val="tx1"/>
                </a:solidFill>
                <a:latin typeface="+mn-lt"/>
                <a:ea typeface="+mn-ea"/>
                <a:cs typeface="+mn-cs"/>
              </a:defRPr>
            </a:lvl5pPr>
          </a:lstStyle>
          <a:p>
            <a:pPr lvl="0"/>
            <a:r>
              <a:rPr lang="en-US" dirty="0"/>
              <a:t>Click to edit Master title style</a:t>
            </a:r>
          </a:p>
        </p:txBody>
      </p:sp>
      <p:sp>
        <p:nvSpPr>
          <p:cNvPr id="5" name="Picture Placeholder 5">
            <a:extLst>
              <a:ext uri="{FF2B5EF4-FFF2-40B4-BE49-F238E27FC236}">
                <a16:creationId xmlns:a16="http://schemas.microsoft.com/office/drawing/2014/main" id="{7EC3A1C4-1BC3-884C-944A-7D0EE5819A5C}"/>
              </a:ext>
            </a:extLst>
          </p:cNvPr>
          <p:cNvSpPr>
            <a:spLocks noGrp="1"/>
          </p:cNvSpPr>
          <p:nvPr>
            <p:ph type="pic" sz="quarter" idx="24" hasCustomPrompt="1"/>
          </p:nvPr>
        </p:nvSpPr>
        <p:spPr>
          <a:xfrm>
            <a:off x="3891643" y="1830648"/>
            <a:ext cx="4408714" cy="3051705"/>
          </a:xfrm>
        </p:spPr>
        <p:txBody>
          <a:bodyPr anchor="ctr"/>
          <a:lstStyle>
            <a:lvl1pPr marL="0" indent="0" algn="ctr">
              <a:buFontTx/>
              <a:buNone/>
              <a:defRPr>
                <a:solidFill>
                  <a:schemeClr val="accent6">
                    <a:lumMod val="50000"/>
                  </a:schemeClr>
                </a:solidFill>
              </a:defRPr>
            </a:lvl1pPr>
          </a:lstStyle>
          <a:p>
            <a:r>
              <a:rPr lang="en-US" dirty="0"/>
              <a:t>Drop in showcase</a:t>
            </a:r>
            <a:br>
              <a:rPr lang="en-US" dirty="0"/>
            </a:br>
            <a:r>
              <a:rPr lang="en-US" dirty="0"/>
              <a:t>object here</a:t>
            </a:r>
          </a:p>
        </p:txBody>
      </p:sp>
      <p:sp>
        <p:nvSpPr>
          <p:cNvPr id="7" name="TextBox 6">
            <a:extLst>
              <a:ext uri="{FF2B5EF4-FFF2-40B4-BE49-F238E27FC236}">
                <a16:creationId xmlns:a16="http://schemas.microsoft.com/office/drawing/2014/main" id="{2CB94F15-8CAD-6B46-AB34-F89C3C2278B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75060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howcase Circle Ligh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EEBBD2-7909-4CEC-B855-1082E0342233}"/>
              </a:ext>
            </a:extLst>
          </p:cNvPr>
          <p:cNvPicPr>
            <a:picLocks noChangeAspect="1"/>
          </p:cNvPicPr>
          <p:nvPr userDrawn="1"/>
        </p:nvPicPr>
        <p:blipFill>
          <a:blip r:embed="rId2">
            <a:extLst>
              <a:ext uri="{28A0092B-C50C-407E-A947-70E740481C1C}">
                <a14:useLocalDpi xmlns:a14="http://schemas.microsoft.com/office/drawing/2010/main" val="0"/>
              </a:ext>
            </a:extLst>
          </a:blip>
          <a:srcRect l="12" r="12"/>
          <a:stretch/>
        </p:blipFill>
        <p:spPr>
          <a:xfrm>
            <a:off x="1524" y="0"/>
            <a:ext cx="12188952" cy="6858000"/>
          </a:xfrm>
          <a:prstGeom prst="rect">
            <a:avLst/>
          </a:prstGeom>
        </p:spPr>
      </p:pic>
      <p:sp>
        <p:nvSpPr>
          <p:cNvPr id="3" name="Footer Placeholder 2">
            <a:extLst>
              <a:ext uri="{FF2B5EF4-FFF2-40B4-BE49-F238E27FC236}">
                <a16:creationId xmlns:a16="http://schemas.microsoft.com/office/drawing/2014/main" id="{D42A5ED1-711E-4714-9364-FF2967BF1063}"/>
              </a:ext>
            </a:extLst>
          </p:cNvPr>
          <p:cNvSpPr>
            <a:spLocks noGrp="1"/>
          </p:cNvSpPr>
          <p:nvPr>
            <p:ph type="ftr" sz="quarter" idx="10"/>
          </p:nvPr>
        </p:nvSpPr>
        <p:spPr/>
        <p:txBody>
          <a:bodyPr/>
          <a:lstStyle>
            <a:lvl1pPr>
              <a:defRPr>
                <a:solidFill>
                  <a:schemeClr val="accent5">
                    <a:lumMod val="60000"/>
                    <a:lumOff val="40000"/>
                  </a:schemeClr>
                </a:solidFill>
              </a:defRPr>
            </a:lvl1pPr>
          </a:lstStyle>
          <a:p>
            <a:endParaRPr lang="en-US" dirty="0"/>
          </a:p>
        </p:txBody>
      </p:sp>
      <p:sp>
        <p:nvSpPr>
          <p:cNvPr id="7" name="Text Placeholder 4">
            <a:extLst>
              <a:ext uri="{FF2B5EF4-FFF2-40B4-BE49-F238E27FC236}">
                <a16:creationId xmlns:a16="http://schemas.microsoft.com/office/drawing/2014/main" id="{562BC7C7-95C8-4A62-9ABD-E4235BE30AC6}"/>
              </a:ext>
            </a:extLst>
          </p:cNvPr>
          <p:cNvSpPr>
            <a:spLocks noGrp="1"/>
          </p:cNvSpPr>
          <p:nvPr>
            <p:ph type="body" sz="quarter" idx="23" hasCustomPrompt="1"/>
          </p:nvPr>
        </p:nvSpPr>
        <p:spPr>
          <a:xfrm>
            <a:off x="2409371" y="416471"/>
            <a:ext cx="7373258" cy="997706"/>
          </a:xfrm>
        </p:spPr>
        <p:txBody>
          <a:bodyPr anchor="b"/>
          <a:lstStyle>
            <a:lvl1pPr marL="0" indent="0" algn="ctr">
              <a:lnSpc>
                <a:spcPct val="95000"/>
              </a:lnSpc>
              <a:buNone/>
              <a:defRPr lang="en-US" sz="2800" b="0" kern="1200" spc="30" baseline="0" dirty="0">
                <a:solidFill>
                  <a:schemeClr val="tx2"/>
                </a:solidFill>
                <a:latin typeface="+mj-lt"/>
                <a:ea typeface="+mj-ea"/>
                <a:cs typeface="+mj-cs"/>
              </a:defRPr>
            </a:lvl1pPr>
            <a:lvl2pPr>
              <a:defRPr lang="en-US" sz="1800" kern="1200" baseline="0" dirty="0" smtClean="0">
                <a:solidFill>
                  <a:schemeClr val="tx1"/>
                </a:solidFill>
                <a:latin typeface="+mn-lt"/>
                <a:ea typeface="+mn-ea"/>
                <a:cs typeface="+mn-cs"/>
              </a:defRPr>
            </a:lvl2pPr>
            <a:lvl3pPr>
              <a:defRPr lang="en-US" sz="1800" kern="1200" baseline="0" dirty="0" smtClean="0">
                <a:solidFill>
                  <a:schemeClr val="tx1"/>
                </a:solidFill>
                <a:latin typeface="+mn-lt"/>
                <a:ea typeface="+mn-ea"/>
                <a:cs typeface="+mn-cs"/>
              </a:defRPr>
            </a:lvl3pPr>
            <a:lvl4pPr>
              <a:defRPr lang="en-US" sz="1800" kern="1200" baseline="0" dirty="0" smtClean="0">
                <a:solidFill>
                  <a:schemeClr val="tx1"/>
                </a:solidFill>
                <a:latin typeface="+mn-lt"/>
                <a:ea typeface="+mn-ea"/>
                <a:cs typeface="+mn-cs"/>
              </a:defRPr>
            </a:lvl4pPr>
            <a:lvl5pPr>
              <a:defRPr lang="en-US" sz="1800" kern="1200" baseline="0" dirty="0">
                <a:solidFill>
                  <a:schemeClr val="tx1"/>
                </a:solidFill>
                <a:latin typeface="+mn-lt"/>
                <a:ea typeface="+mn-ea"/>
                <a:cs typeface="+mn-cs"/>
              </a:defRPr>
            </a:lvl5pPr>
          </a:lstStyle>
          <a:p>
            <a:pPr lvl="0"/>
            <a:r>
              <a:rPr lang="en-US" dirty="0"/>
              <a:t>Click to edit Master title style</a:t>
            </a:r>
          </a:p>
        </p:txBody>
      </p:sp>
      <p:sp>
        <p:nvSpPr>
          <p:cNvPr id="6" name="Picture Placeholder 5">
            <a:extLst>
              <a:ext uri="{FF2B5EF4-FFF2-40B4-BE49-F238E27FC236}">
                <a16:creationId xmlns:a16="http://schemas.microsoft.com/office/drawing/2014/main" id="{F9B3A5FF-139D-764C-B3E9-7C291A5BE137}"/>
              </a:ext>
            </a:extLst>
          </p:cNvPr>
          <p:cNvSpPr>
            <a:spLocks noGrp="1"/>
          </p:cNvSpPr>
          <p:nvPr>
            <p:ph type="pic" sz="quarter" idx="24" hasCustomPrompt="1"/>
          </p:nvPr>
        </p:nvSpPr>
        <p:spPr>
          <a:xfrm>
            <a:off x="4225925" y="1830649"/>
            <a:ext cx="3740150" cy="3051705"/>
          </a:xfrm>
        </p:spPr>
        <p:txBody>
          <a:bodyPr anchor="ctr"/>
          <a:lstStyle>
            <a:lvl1pPr marL="0" indent="0" algn="ctr">
              <a:buFontTx/>
              <a:buNone/>
              <a:defRPr>
                <a:solidFill>
                  <a:schemeClr val="accent6"/>
                </a:solidFill>
              </a:defRPr>
            </a:lvl1pPr>
          </a:lstStyle>
          <a:p>
            <a:r>
              <a:rPr lang="en-US" dirty="0"/>
              <a:t>Drop in showcase</a:t>
            </a:r>
            <a:br>
              <a:rPr lang="en-US" dirty="0"/>
            </a:br>
            <a:r>
              <a:rPr lang="en-US" dirty="0"/>
              <a:t>object here</a:t>
            </a:r>
          </a:p>
        </p:txBody>
      </p:sp>
      <p:sp>
        <p:nvSpPr>
          <p:cNvPr id="8" name="TextBox 7">
            <a:extLst>
              <a:ext uri="{FF2B5EF4-FFF2-40B4-BE49-F238E27FC236}">
                <a16:creationId xmlns:a16="http://schemas.microsoft.com/office/drawing/2014/main" id="{C49EAFA4-AEE1-6C46-B6E5-72CA3FA3C5C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92132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howcase Square Ligh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EEBBD2-7909-4CEC-B855-1082E0342233}"/>
              </a:ext>
            </a:extLst>
          </p:cNvPr>
          <p:cNvPicPr>
            <a:picLocks noChangeAspect="1"/>
          </p:cNvPicPr>
          <p:nvPr userDrawn="1"/>
        </p:nvPicPr>
        <p:blipFill>
          <a:blip r:embed="rId2">
            <a:extLst>
              <a:ext uri="{28A0092B-C50C-407E-A947-70E740481C1C}">
                <a14:useLocalDpi xmlns:a14="http://schemas.microsoft.com/office/drawing/2010/main" val="0"/>
              </a:ext>
            </a:extLst>
          </a:blip>
          <a:srcRect l="12" r="12"/>
          <a:stretch/>
        </p:blipFill>
        <p:spPr>
          <a:xfrm>
            <a:off x="1524" y="0"/>
            <a:ext cx="12188952" cy="6858000"/>
          </a:xfrm>
          <a:prstGeom prst="rect">
            <a:avLst/>
          </a:prstGeom>
        </p:spPr>
      </p:pic>
      <p:sp>
        <p:nvSpPr>
          <p:cNvPr id="3" name="Footer Placeholder 2">
            <a:extLst>
              <a:ext uri="{FF2B5EF4-FFF2-40B4-BE49-F238E27FC236}">
                <a16:creationId xmlns:a16="http://schemas.microsoft.com/office/drawing/2014/main" id="{D42A5ED1-711E-4714-9364-FF2967BF1063}"/>
              </a:ext>
            </a:extLst>
          </p:cNvPr>
          <p:cNvSpPr>
            <a:spLocks noGrp="1"/>
          </p:cNvSpPr>
          <p:nvPr>
            <p:ph type="ftr" sz="quarter" idx="10"/>
          </p:nvPr>
        </p:nvSpPr>
        <p:spPr/>
        <p:txBody>
          <a:bodyPr/>
          <a:lstStyle>
            <a:lvl1pPr>
              <a:defRPr>
                <a:solidFill>
                  <a:schemeClr val="accent5">
                    <a:lumMod val="60000"/>
                    <a:lumOff val="40000"/>
                  </a:schemeClr>
                </a:solidFill>
              </a:defRPr>
            </a:lvl1pPr>
          </a:lstStyle>
          <a:p>
            <a:endParaRPr lang="en-US" dirty="0"/>
          </a:p>
        </p:txBody>
      </p:sp>
      <p:sp>
        <p:nvSpPr>
          <p:cNvPr id="7" name="Text Placeholder 4">
            <a:extLst>
              <a:ext uri="{FF2B5EF4-FFF2-40B4-BE49-F238E27FC236}">
                <a16:creationId xmlns:a16="http://schemas.microsoft.com/office/drawing/2014/main" id="{6490BB97-1EFB-4144-9135-DB96B5FD7F51}"/>
              </a:ext>
            </a:extLst>
          </p:cNvPr>
          <p:cNvSpPr>
            <a:spLocks noGrp="1"/>
          </p:cNvSpPr>
          <p:nvPr>
            <p:ph type="body" sz="quarter" idx="23" hasCustomPrompt="1"/>
          </p:nvPr>
        </p:nvSpPr>
        <p:spPr>
          <a:xfrm>
            <a:off x="2409371" y="416471"/>
            <a:ext cx="7373258" cy="997706"/>
          </a:xfrm>
        </p:spPr>
        <p:txBody>
          <a:bodyPr anchor="b"/>
          <a:lstStyle>
            <a:lvl1pPr marL="0" indent="0" algn="ctr">
              <a:lnSpc>
                <a:spcPct val="95000"/>
              </a:lnSpc>
              <a:buNone/>
              <a:defRPr lang="en-US" sz="2800" b="0" kern="1200" spc="30" baseline="0" dirty="0">
                <a:solidFill>
                  <a:schemeClr val="tx2"/>
                </a:solidFill>
                <a:latin typeface="+mj-lt"/>
                <a:ea typeface="+mj-ea"/>
                <a:cs typeface="+mj-cs"/>
              </a:defRPr>
            </a:lvl1pPr>
            <a:lvl2pPr>
              <a:defRPr lang="en-US" sz="1800" kern="1200" baseline="0" dirty="0" smtClean="0">
                <a:solidFill>
                  <a:schemeClr val="tx1"/>
                </a:solidFill>
                <a:latin typeface="+mn-lt"/>
                <a:ea typeface="+mn-ea"/>
                <a:cs typeface="+mn-cs"/>
              </a:defRPr>
            </a:lvl2pPr>
            <a:lvl3pPr>
              <a:defRPr lang="en-US" sz="1800" kern="1200" baseline="0" dirty="0" smtClean="0">
                <a:solidFill>
                  <a:schemeClr val="tx1"/>
                </a:solidFill>
                <a:latin typeface="+mn-lt"/>
                <a:ea typeface="+mn-ea"/>
                <a:cs typeface="+mn-cs"/>
              </a:defRPr>
            </a:lvl3pPr>
            <a:lvl4pPr>
              <a:defRPr lang="en-US" sz="1800" kern="1200" baseline="0" dirty="0" smtClean="0">
                <a:solidFill>
                  <a:schemeClr val="tx1"/>
                </a:solidFill>
                <a:latin typeface="+mn-lt"/>
                <a:ea typeface="+mn-ea"/>
                <a:cs typeface="+mn-cs"/>
              </a:defRPr>
            </a:lvl4pPr>
            <a:lvl5pPr>
              <a:defRPr lang="en-US" sz="1800" kern="1200" baseline="0" dirty="0">
                <a:solidFill>
                  <a:schemeClr val="tx1"/>
                </a:solidFill>
                <a:latin typeface="+mn-lt"/>
                <a:ea typeface="+mn-ea"/>
                <a:cs typeface="+mn-cs"/>
              </a:defRPr>
            </a:lvl5pPr>
          </a:lstStyle>
          <a:p>
            <a:pPr lvl="0"/>
            <a:r>
              <a:rPr lang="en-US" dirty="0"/>
              <a:t>Click to edit Master title style</a:t>
            </a:r>
          </a:p>
        </p:txBody>
      </p:sp>
      <p:sp>
        <p:nvSpPr>
          <p:cNvPr id="6" name="Picture Placeholder 5">
            <a:extLst>
              <a:ext uri="{FF2B5EF4-FFF2-40B4-BE49-F238E27FC236}">
                <a16:creationId xmlns:a16="http://schemas.microsoft.com/office/drawing/2014/main" id="{D12ABD92-6C8C-9643-918B-330DAE4D14CE}"/>
              </a:ext>
            </a:extLst>
          </p:cNvPr>
          <p:cNvSpPr>
            <a:spLocks noGrp="1"/>
          </p:cNvSpPr>
          <p:nvPr>
            <p:ph type="pic" sz="quarter" idx="24" hasCustomPrompt="1"/>
          </p:nvPr>
        </p:nvSpPr>
        <p:spPr>
          <a:xfrm>
            <a:off x="3891643" y="1830648"/>
            <a:ext cx="4408714" cy="3051705"/>
          </a:xfrm>
        </p:spPr>
        <p:txBody>
          <a:bodyPr anchor="ctr"/>
          <a:lstStyle>
            <a:lvl1pPr marL="0" indent="0" algn="ctr">
              <a:buFontTx/>
              <a:buNone/>
              <a:defRPr>
                <a:solidFill>
                  <a:schemeClr val="accent6"/>
                </a:solidFill>
              </a:defRPr>
            </a:lvl1pPr>
          </a:lstStyle>
          <a:p>
            <a:r>
              <a:rPr lang="en-US" dirty="0"/>
              <a:t>Drop in showcase</a:t>
            </a:r>
            <a:br>
              <a:rPr lang="en-US" dirty="0"/>
            </a:br>
            <a:r>
              <a:rPr lang="en-US" dirty="0"/>
              <a:t>object here</a:t>
            </a:r>
          </a:p>
        </p:txBody>
      </p:sp>
      <p:sp>
        <p:nvSpPr>
          <p:cNvPr id="8" name="TextBox 7">
            <a:extLst>
              <a:ext uri="{FF2B5EF4-FFF2-40B4-BE49-F238E27FC236}">
                <a16:creationId xmlns:a16="http://schemas.microsoft.com/office/drawing/2014/main" id="{1956C6D9-5D4F-7341-B4D7-17E41010580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40231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Image Left White">
    <p:spTree>
      <p:nvGrpSpPr>
        <p:cNvPr id="1" name=""/>
        <p:cNvGrpSpPr/>
        <p:nvPr/>
      </p:nvGrpSpPr>
      <p:grpSpPr>
        <a:xfrm>
          <a:off x="0" y="0"/>
          <a:ext cx="0" cy="0"/>
          <a:chOff x="0" y="0"/>
          <a:chExt cx="0" cy="0"/>
        </a:xfrm>
      </p:grpSpPr>
      <p:sp>
        <p:nvSpPr>
          <p:cNvPr id="13" name="Rectangle: Rounded Corners 4">
            <a:extLst>
              <a:ext uri="{FF2B5EF4-FFF2-40B4-BE49-F238E27FC236}">
                <a16:creationId xmlns:a16="http://schemas.microsoft.com/office/drawing/2014/main" id="{C988A4B5-657E-A827-878F-6C41AF5B4316}"/>
              </a:ext>
            </a:extLst>
          </p:cNvPr>
          <p:cNvSpPr/>
          <p:nvPr userDrawn="1"/>
        </p:nvSpPr>
        <p:spPr bwMode="gray">
          <a:xfrm>
            <a:off x="7531546" y="-130877"/>
            <a:ext cx="4772673" cy="7115877"/>
          </a:xfrm>
          <a:prstGeom prst="roundRect">
            <a:avLst>
              <a:gd name="adj" fmla="val 2032"/>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1"/>
            <a:ext cx="3574222" cy="1245870"/>
          </a:xfrm>
          <a:prstGeom prst="rect">
            <a:avLst/>
          </a:prstGeom>
        </p:spPr>
        <p:txBody>
          <a:bodyPr anchor="t"/>
          <a:lstStyle>
            <a:lvl1pPr marL="0" indent="0">
              <a:lnSpc>
                <a:spcPct val="96000"/>
              </a:lnSpc>
              <a:buClr>
                <a:schemeClr val="bg1"/>
              </a:buClr>
              <a:buNone/>
              <a:defRPr sz="1600">
                <a:solidFill>
                  <a:schemeClr val="tx2"/>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5D5512B1-49FB-4D22-8991-A399C53BF2F7}"/>
              </a:ext>
            </a:extLst>
          </p:cNvPr>
          <p:cNvSpPr>
            <a:spLocks noGrp="1"/>
          </p:cNvSpPr>
          <p:nvPr>
            <p:ph type="title"/>
          </p:nvPr>
        </p:nvSpPr>
        <p:spPr>
          <a:xfrm>
            <a:off x="8108300" y="3835007"/>
            <a:ext cx="3574220" cy="749692"/>
          </a:xfrm>
        </p:spPr>
        <p:txBody>
          <a:bodyPr wrap="square">
            <a:spAutoFit/>
          </a:bodyPr>
          <a:lstStyle>
            <a:lvl1pPr>
              <a:lnSpc>
                <a:spcPct val="87000"/>
              </a:lnSpc>
              <a:defRPr sz="2800">
                <a:solidFill>
                  <a:schemeClr val="tx2"/>
                </a:solidFill>
              </a:defRPr>
            </a:lvl1pPr>
          </a:lstStyle>
          <a:p>
            <a:r>
              <a:rPr lang="en-US"/>
              <a:t>Click to edit Master title style</a:t>
            </a:r>
            <a:endParaRPr lang="en-US" dirty="0"/>
          </a:p>
        </p:txBody>
      </p:sp>
      <p:sp>
        <p:nvSpPr>
          <p:cNvPr id="11" name="Footer Placeholder 2">
            <a:extLst>
              <a:ext uri="{FF2B5EF4-FFF2-40B4-BE49-F238E27FC236}">
                <a16:creationId xmlns:a16="http://schemas.microsoft.com/office/drawing/2014/main" id="{5D223FAD-8C90-4F07-856D-C7765F163648}"/>
              </a:ext>
            </a:extLst>
          </p:cNvPr>
          <p:cNvSpPr>
            <a:spLocks noGrp="1"/>
          </p:cNvSpPr>
          <p:nvPr>
            <p:ph type="ftr" sz="quarter" idx="16"/>
          </p:nvPr>
        </p:nvSpPr>
        <p:spPr>
          <a:xfrm>
            <a:off x="8103394" y="619353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4" name="TextBox 13">
            <a:extLst>
              <a:ext uri="{FF2B5EF4-FFF2-40B4-BE49-F238E27FC236}">
                <a16:creationId xmlns:a16="http://schemas.microsoft.com/office/drawing/2014/main" id="{A3010EDA-BD94-443C-AE7B-15DA27CDA5F4}"/>
              </a:ext>
            </a:extLst>
          </p:cNvPr>
          <p:cNvSpPr txBox="1"/>
          <p:nvPr userDrawn="1"/>
        </p:nvSpPr>
        <p:spPr>
          <a:xfrm>
            <a:off x="8091774" y="6419726"/>
            <a:ext cx="286100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6">
                    <a:lumMod val="75000"/>
                  </a:schemeClr>
                </a:solidFill>
              </a:rPr>
              <a:t>Confidential – Qualcomm Technologies, Inc.</a:t>
            </a:r>
            <a:br>
              <a:rPr lang="en-US" dirty="0">
                <a:solidFill>
                  <a:schemeClr val="accent6">
                    <a:lumMod val="75000"/>
                  </a:schemeClr>
                </a:solidFill>
              </a:rPr>
            </a:br>
            <a:r>
              <a:rPr lang="en-US" dirty="0">
                <a:solidFill>
                  <a:schemeClr val="accent6">
                    <a:lumMod val="75000"/>
                  </a:schemeClr>
                </a:solidFill>
              </a:rPr>
              <a:t>and/or its affiliated companies – May Contain Trade Secrets</a:t>
            </a:r>
          </a:p>
        </p:txBody>
      </p:sp>
      <p:sp>
        <p:nvSpPr>
          <p:cNvPr id="15" name="TextBox 14">
            <a:extLst>
              <a:ext uri="{FF2B5EF4-FFF2-40B4-BE49-F238E27FC236}">
                <a16:creationId xmlns:a16="http://schemas.microsoft.com/office/drawing/2014/main" id="{BD71D3C4-2064-78F0-B159-598E25F73191}"/>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75000"/>
                  </a:schemeClr>
                </a:solidFill>
                <a:latin typeface="+mn-lt"/>
                <a:ea typeface="+mn-ea"/>
                <a:cs typeface="+mn-cs"/>
              </a:rPr>
              <a:pPr marL="0" lvl="0" algn="r" defTabSz="914400" rtl="0" eaLnBrk="1" latinLnBrk="0" hangingPunct="1">
                <a:lnSpc>
                  <a:spcPct val="125000"/>
                </a:lnSpc>
              </a:pPr>
              <a:t>‹#›</a:t>
            </a:fld>
            <a:endParaRPr lang="en-US" sz="800" kern="1200">
              <a:solidFill>
                <a:schemeClr val="accent6">
                  <a:lumMod val="75000"/>
                </a:schemeClr>
              </a:solidFill>
              <a:latin typeface="+mn-lt"/>
              <a:ea typeface="+mn-ea"/>
              <a:cs typeface="+mn-cs"/>
            </a:endParaRPr>
          </a:p>
        </p:txBody>
      </p:sp>
    </p:spTree>
    <p:extLst>
      <p:ext uri="{BB962C8B-B14F-4D97-AF65-F5344CB8AC3E}">
        <p14:creationId xmlns:p14="http://schemas.microsoft.com/office/powerpoint/2010/main" val="275037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Image Left Nicke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2" name="Rectangle: Rounded Corners 4">
            <a:extLst>
              <a:ext uri="{FF2B5EF4-FFF2-40B4-BE49-F238E27FC236}">
                <a16:creationId xmlns:a16="http://schemas.microsoft.com/office/drawing/2014/main" id="{5DDBB63F-7729-5148-8CF0-A642711E1939}"/>
              </a:ext>
            </a:extLst>
          </p:cNvPr>
          <p:cNvSpPr/>
          <p:nvPr userDrawn="1"/>
        </p:nvSpPr>
        <p:spPr bwMode="gray">
          <a:xfrm>
            <a:off x="7531546" y="-130877"/>
            <a:ext cx="4772673" cy="7115877"/>
          </a:xfrm>
          <a:prstGeom prst="roundRect">
            <a:avLst>
              <a:gd name="adj" fmla="val 2032"/>
            </a:avLst>
          </a:prstGeom>
          <a:solidFill>
            <a:schemeClr val="accent6">
              <a:lumMod val="40000"/>
              <a:lumOff val="6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243584"/>
          </a:xfrm>
          <a:prstGeom prst="rect">
            <a:avLst/>
          </a:prstGeom>
        </p:spPr>
        <p:txBody>
          <a:bodyPr anchor="t"/>
          <a:lstStyle>
            <a:lvl1pPr marL="0" indent="0">
              <a:lnSpc>
                <a:spcPct val="96000"/>
              </a:lnSpc>
              <a:buClr>
                <a:schemeClr val="bg1"/>
              </a:buClr>
              <a:buNone/>
              <a:defRPr sz="1600">
                <a:solidFill>
                  <a:schemeClr val="tx2"/>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5D5512B1-49FB-4D22-8991-A399C53BF2F7}"/>
              </a:ext>
            </a:extLst>
          </p:cNvPr>
          <p:cNvSpPr>
            <a:spLocks noGrp="1"/>
          </p:cNvSpPr>
          <p:nvPr>
            <p:ph type="title"/>
          </p:nvPr>
        </p:nvSpPr>
        <p:spPr>
          <a:xfrm>
            <a:off x="8108300" y="3835007"/>
            <a:ext cx="3574220" cy="749692"/>
          </a:xfrm>
        </p:spPr>
        <p:txBody>
          <a:bodyPr wrap="square">
            <a:spAutoFit/>
          </a:bodyPr>
          <a:lstStyle>
            <a:lvl1pPr>
              <a:lnSpc>
                <a:spcPct val="87000"/>
              </a:lnSpc>
              <a:defRPr sz="2800">
                <a:solidFill>
                  <a:schemeClr val="tx2"/>
                </a:solidFill>
              </a:defRPr>
            </a:lvl1pPr>
          </a:lstStyle>
          <a:p>
            <a:r>
              <a:rPr lang="en-US"/>
              <a:t>Click to edit Master title style</a:t>
            </a:r>
          </a:p>
        </p:txBody>
      </p:sp>
      <p:sp>
        <p:nvSpPr>
          <p:cNvPr id="11" name="TextBox 10">
            <a:extLst>
              <a:ext uri="{FF2B5EF4-FFF2-40B4-BE49-F238E27FC236}">
                <a16:creationId xmlns:a16="http://schemas.microsoft.com/office/drawing/2014/main" id="{C1C0E1CE-1768-4605-B5A2-67F3195DD6DE}"/>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75000"/>
                  </a:schemeClr>
                </a:solidFill>
                <a:latin typeface="+mn-lt"/>
                <a:ea typeface="+mn-ea"/>
                <a:cs typeface="+mn-cs"/>
              </a:rPr>
              <a:pPr marL="0" lvl="0" algn="r" defTabSz="914400" rtl="0" eaLnBrk="1" latinLnBrk="0" hangingPunct="1">
                <a:lnSpc>
                  <a:spcPct val="125000"/>
                </a:lnSpc>
              </a:pPr>
              <a:t>‹#›</a:t>
            </a:fld>
            <a:endParaRPr lang="en-US" sz="800" kern="1200">
              <a:solidFill>
                <a:schemeClr val="accent6">
                  <a:lumMod val="75000"/>
                </a:schemeClr>
              </a:solidFill>
              <a:latin typeface="+mn-lt"/>
              <a:ea typeface="+mn-ea"/>
              <a:cs typeface="+mn-cs"/>
            </a:endParaRPr>
          </a:p>
        </p:txBody>
      </p:sp>
      <p:sp>
        <p:nvSpPr>
          <p:cNvPr id="14" name="Footer Placeholder 2">
            <a:extLst>
              <a:ext uri="{FF2B5EF4-FFF2-40B4-BE49-F238E27FC236}">
                <a16:creationId xmlns:a16="http://schemas.microsoft.com/office/drawing/2014/main" id="{DB0D856A-1CCF-412C-8CCA-E1147546037E}"/>
              </a:ext>
            </a:extLst>
          </p:cNvPr>
          <p:cNvSpPr>
            <a:spLocks noGrp="1"/>
          </p:cNvSpPr>
          <p:nvPr>
            <p:ph type="ftr" sz="quarter" idx="16"/>
          </p:nvPr>
        </p:nvSpPr>
        <p:spPr>
          <a:xfrm>
            <a:off x="8103394" y="619353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5" name="TextBox 14">
            <a:extLst>
              <a:ext uri="{FF2B5EF4-FFF2-40B4-BE49-F238E27FC236}">
                <a16:creationId xmlns:a16="http://schemas.microsoft.com/office/drawing/2014/main" id="{6A103163-FD6E-454C-AE45-8AD32972CE49}"/>
              </a:ext>
            </a:extLst>
          </p:cNvPr>
          <p:cNvSpPr txBox="1"/>
          <p:nvPr userDrawn="1"/>
        </p:nvSpPr>
        <p:spPr>
          <a:xfrm>
            <a:off x="8091774" y="6419726"/>
            <a:ext cx="286100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6">
                    <a:lumMod val="75000"/>
                  </a:schemeClr>
                </a:solidFill>
              </a:rPr>
              <a:t>Confidential – Qualcomm Technologies, Inc.</a:t>
            </a:r>
            <a:br>
              <a:rPr lang="en-US" dirty="0">
                <a:solidFill>
                  <a:schemeClr val="accent6">
                    <a:lumMod val="75000"/>
                  </a:schemeClr>
                </a:solidFill>
              </a:rPr>
            </a:br>
            <a:r>
              <a:rPr lang="en-US" dirty="0">
                <a:solidFill>
                  <a:schemeClr val="accent6">
                    <a:lumMod val="75000"/>
                  </a:schemeClr>
                </a:solidFill>
              </a:rPr>
              <a:t>and/or its affiliated companies – May Contain Trade Secrets</a:t>
            </a:r>
          </a:p>
        </p:txBody>
      </p:sp>
    </p:spTree>
    <p:extLst>
      <p:ext uri="{BB962C8B-B14F-4D97-AF65-F5344CB8AC3E}">
        <p14:creationId xmlns:p14="http://schemas.microsoft.com/office/powerpoint/2010/main" val="316116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Midnight">
    <p:bg>
      <p:bgPr>
        <a:solidFill>
          <a:schemeClr val="tx2"/>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F6B9918A-1F79-4455-8D55-886C7ABFF15E}"/>
              </a:ext>
            </a:extLst>
          </p:cNvPr>
          <p:cNvSpPr>
            <a:spLocks/>
          </p:cNvSpPr>
          <p:nvPr userDrawn="1"/>
        </p:nvSpPr>
        <p:spPr bwMode="auto">
          <a:xfrm>
            <a:off x="-876300" y="4977549"/>
            <a:ext cx="12552239" cy="3889360"/>
          </a:xfrm>
          <a:custGeom>
            <a:avLst/>
            <a:gdLst>
              <a:gd name="T0" fmla="*/ 2068 w 2327"/>
              <a:gd name="T1" fmla="*/ 28 h 720"/>
              <a:gd name="T2" fmla="*/ 2029 w 2327"/>
              <a:gd name="T3" fmla="*/ 0 h 720"/>
              <a:gd name="T4" fmla="*/ 1921 w 2327"/>
              <a:gd name="T5" fmla="*/ 0 h 720"/>
              <a:gd name="T6" fmla="*/ 1881 w 2327"/>
              <a:gd name="T7" fmla="*/ 28 h 720"/>
              <a:gd name="T8" fmla="*/ 1706 w 2327"/>
              <a:gd name="T9" fmla="*/ 507 h 720"/>
              <a:gd name="T10" fmla="*/ 1525 w 2327"/>
              <a:gd name="T11" fmla="*/ 28 h 720"/>
              <a:gd name="T12" fmla="*/ 1486 w 2327"/>
              <a:gd name="T13" fmla="*/ 0 h 720"/>
              <a:gd name="T14" fmla="*/ 1379 w 2327"/>
              <a:gd name="T15" fmla="*/ 0 h 720"/>
              <a:gd name="T16" fmla="*/ 1340 w 2327"/>
              <a:gd name="T17" fmla="*/ 28 h 720"/>
              <a:gd name="T18" fmla="*/ 1163 w 2327"/>
              <a:gd name="T19" fmla="*/ 507 h 720"/>
              <a:gd name="T20" fmla="*/ 985 w 2327"/>
              <a:gd name="T21" fmla="*/ 28 h 720"/>
              <a:gd name="T22" fmla="*/ 946 w 2327"/>
              <a:gd name="T23" fmla="*/ 0 h 720"/>
              <a:gd name="T24" fmla="*/ 840 w 2327"/>
              <a:gd name="T25" fmla="*/ 0 h 720"/>
              <a:gd name="T26" fmla="*/ 800 w 2327"/>
              <a:gd name="T27" fmla="*/ 28 h 720"/>
              <a:gd name="T28" fmla="*/ 621 w 2327"/>
              <a:gd name="T29" fmla="*/ 507 h 720"/>
              <a:gd name="T30" fmla="*/ 444 w 2327"/>
              <a:gd name="T31" fmla="*/ 28 h 720"/>
              <a:gd name="T32" fmla="*/ 406 w 2327"/>
              <a:gd name="T33" fmla="*/ 0 h 720"/>
              <a:gd name="T34" fmla="*/ 297 w 2327"/>
              <a:gd name="T35" fmla="*/ 0 h 720"/>
              <a:gd name="T36" fmla="*/ 258 w 2327"/>
              <a:gd name="T37" fmla="*/ 28 h 720"/>
              <a:gd name="T38" fmla="*/ 6 w 2327"/>
              <a:gd name="T39" fmla="*/ 684 h 720"/>
              <a:gd name="T40" fmla="*/ 31 w 2327"/>
              <a:gd name="T41" fmla="*/ 720 h 720"/>
              <a:gd name="T42" fmla="*/ 127 w 2327"/>
              <a:gd name="T43" fmla="*/ 720 h 720"/>
              <a:gd name="T44" fmla="*/ 166 w 2327"/>
              <a:gd name="T45" fmla="*/ 693 h 720"/>
              <a:gd name="T46" fmla="*/ 351 w 2327"/>
              <a:gd name="T47" fmla="*/ 198 h 720"/>
              <a:gd name="T48" fmla="*/ 536 w 2327"/>
              <a:gd name="T49" fmla="*/ 693 h 720"/>
              <a:gd name="T50" fmla="*/ 575 w 2327"/>
              <a:gd name="T51" fmla="*/ 720 h 720"/>
              <a:gd name="T52" fmla="*/ 663 w 2327"/>
              <a:gd name="T53" fmla="*/ 720 h 720"/>
              <a:gd name="T54" fmla="*/ 703 w 2327"/>
              <a:gd name="T55" fmla="*/ 693 h 720"/>
              <a:gd name="T56" fmla="*/ 892 w 2327"/>
              <a:gd name="T57" fmla="*/ 198 h 720"/>
              <a:gd name="T58" fmla="*/ 1075 w 2327"/>
              <a:gd name="T59" fmla="*/ 693 h 720"/>
              <a:gd name="T60" fmla="*/ 1115 w 2327"/>
              <a:gd name="T61" fmla="*/ 720 h 720"/>
              <a:gd name="T62" fmla="*/ 1208 w 2327"/>
              <a:gd name="T63" fmla="*/ 720 h 720"/>
              <a:gd name="T64" fmla="*/ 1247 w 2327"/>
              <a:gd name="T65" fmla="*/ 693 h 720"/>
              <a:gd name="T66" fmla="*/ 1432 w 2327"/>
              <a:gd name="T67" fmla="*/ 198 h 720"/>
              <a:gd name="T68" fmla="*/ 1620 w 2327"/>
              <a:gd name="T69" fmla="*/ 693 h 720"/>
              <a:gd name="T70" fmla="*/ 1659 w 2327"/>
              <a:gd name="T71" fmla="*/ 720 h 720"/>
              <a:gd name="T72" fmla="*/ 1748 w 2327"/>
              <a:gd name="T73" fmla="*/ 720 h 720"/>
              <a:gd name="T74" fmla="*/ 1787 w 2327"/>
              <a:gd name="T75" fmla="*/ 693 h 720"/>
              <a:gd name="T76" fmla="*/ 1973 w 2327"/>
              <a:gd name="T77" fmla="*/ 201 h 720"/>
              <a:gd name="T78" fmla="*/ 2156 w 2327"/>
              <a:gd name="T79" fmla="*/ 693 h 720"/>
              <a:gd name="T80" fmla="*/ 2196 w 2327"/>
              <a:gd name="T81" fmla="*/ 720 h 720"/>
              <a:gd name="T82" fmla="*/ 2295 w 2327"/>
              <a:gd name="T83" fmla="*/ 720 h 720"/>
              <a:gd name="T84" fmla="*/ 2319 w 2327"/>
              <a:gd name="T85" fmla="*/ 684 h 720"/>
              <a:gd name="T86" fmla="*/ 2068 w 2327"/>
              <a:gd name="T87" fmla="*/ 2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7" h="720">
                <a:moveTo>
                  <a:pt x="2068" y="28"/>
                </a:moveTo>
                <a:cubicBezTo>
                  <a:pt x="2060" y="9"/>
                  <a:pt x="2047" y="0"/>
                  <a:pt x="2029" y="0"/>
                </a:cubicBezTo>
                <a:cubicBezTo>
                  <a:pt x="2029" y="0"/>
                  <a:pt x="2029" y="0"/>
                  <a:pt x="1921" y="0"/>
                </a:cubicBezTo>
                <a:cubicBezTo>
                  <a:pt x="1903" y="0"/>
                  <a:pt x="1889" y="9"/>
                  <a:pt x="1881" y="28"/>
                </a:cubicBezTo>
                <a:cubicBezTo>
                  <a:pt x="1881" y="28"/>
                  <a:pt x="1881" y="28"/>
                  <a:pt x="1706" y="507"/>
                </a:cubicBezTo>
                <a:cubicBezTo>
                  <a:pt x="1706" y="507"/>
                  <a:pt x="1706" y="507"/>
                  <a:pt x="1525" y="28"/>
                </a:cubicBezTo>
                <a:cubicBezTo>
                  <a:pt x="1517" y="9"/>
                  <a:pt x="1504" y="0"/>
                  <a:pt x="1486" y="0"/>
                </a:cubicBezTo>
                <a:cubicBezTo>
                  <a:pt x="1486" y="0"/>
                  <a:pt x="1486" y="0"/>
                  <a:pt x="1379" y="0"/>
                </a:cubicBezTo>
                <a:cubicBezTo>
                  <a:pt x="1361" y="0"/>
                  <a:pt x="1348" y="9"/>
                  <a:pt x="1340" y="28"/>
                </a:cubicBezTo>
                <a:cubicBezTo>
                  <a:pt x="1340" y="28"/>
                  <a:pt x="1340" y="28"/>
                  <a:pt x="1163" y="507"/>
                </a:cubicBezTo>
                <a:cubicBezTo>
                  <a:pt x="1163" y="507"/>
                  <a:pt x="1163" y="507"/>
                  <a:pt x="985" y="28"/>
                </a:cubicBezTo>
                <a:cubicBezTo>
                  <a:pt x="978" y="9"/>
                  <a:pt x="964" y="0"/>
                  <a:pt x="946" y="0"/>
                </a:cubicBezTo>
                <a:cubicBezTo>
                  <a:pt x="946" y="0"/>
                  <a:pt x="946" y="0"/>
                  <a:pt x="840" y="0"/>
                </a:cubicBezTo>
                <a:cubicBezTo>
                  <a:pt x="822" y="0"/>
                  <a:pt x="808" y="9"/>
                  <a:pt x="800" y="28"/>
                </a:cubicBezTo>
                <a:cubicBezTo>
                  <a:pt x="800" y="28"/>
                  <a:pt x="800" y="28"/>
                  <a:pt x="621" y="507"/>
                </a:cubicBezTo>
                <a:cubicBezTo>
                  <a:pt x="621" y="507"/>
                  <a:pt x="621" y="507"/>
                  <a:pt x="444" y="28"/>
                </a:cubicBezTo>
                <a:cubicBezTo>
                  <a:pt x="436" y="9"/>
                  <a:pt x="424" y="0"/>
                  <a:pt x="406" y="0"/>
                </a:cubicBezTo>
                <a:cubicBezTo>
                  <a:pt x="406" y="0"/>
                  <a:pt x="406" y="0"/>
                  <a:pt x="297" y="0"/>
                </a:cubicBezTo>
                <a:cubicBezTo>
                  <a:pt x="279" y="0"/>
                  <a:pt x="265" y="9"/>
                  <a:pt x="258" y="28"/>
                </a:cubicBezTo>
                <a:cubicBezTo>
                  <a:pt x="258" y="28"/>
                  <a:pt x="258" y="28"/>
                  <a:pt x="6" y="684"/>
                </a:cubicBezTo>
                <a:cubicBezTo>
                  <a:pt x="0" y="702"/>
                  <a:pt x="8" y="720"/>
                  <a:pt x="31" y="720"/>
                </a:cubicBezTo>
                <a:cubicBezTo>
                  <a:pt x="31" y="720"/>
                  <a:pt x="31" y="720"/>
                  <a:pt x="127" y="720"/>
                </a:cubicBezTo>
                <a:cubicBezTo>
                  <a:pt x="145" y="720"/>
                  <a:pt x="160" y="711"/>
                  <a:pt x="166" y="693"/>
                </a:cubicBezTo>
                <a:cubicBezTo>
                  <a:pt x="166" y="693"/>
                  <a:pt x="166" y="693"/>
                  <a:pt x="351" y="198"/>
                </a:cubicBezTo>
                <a:cubicBezTo>
                  <a:pt x="351" y="198"/>
                  <a:pt x="351" y="198"/>
                  <a:pt x="536" y="693"/>
                </a:cubicBezTo>
                <a:cubicBezTo>
                  <a:pt x="543" y="712"/>
                  <a:pt x="557" y="720"/>
                  <a:pt x="575" y="720"/>
                </a:cubicBezTo>
                <a:cubicBezTo>
                  <a:pt x="575" y="720"/>
                  <a:pt x="575" y="720"/>
                  <a:pt x="663" y="720"/>
                </a:cubicBezTo>
                <a:cubicBezTo>
                  <a:pt x="682" y="720"/>
                  <a:pt x="695" y="712"/>
                  <a:pt x="703" y="693"/>
                </a:cubicBezTo>
                <a:cubicBezTo>
                  <a:pt x="703" y="693"/>
                  <a:pt x="703" y="693"/>
                  <a:pt x="892" y="198"/>
                </a:cubicBezTo>
                <a:cubicBezTo>
                  <a:pt x="892" y="198"/>
                  <a:pt x="892" y="198"/>
                  <a:pt x="1075" y="693"/>
                </a:cubicBezTo>
                <a:cubicBezTo>
                  <a:pt x="1083" y="711"/>
                  <a:pt x="1097" y="720"/>
                  <a:pt x="1115" y="720"/>
                </a:cubicBezTo>
                <a:cubicBezTo>
                  <a:pt x="1115" y="720"/>
                  <a:pt x="1115" y="720"/>
                  <a:pt x="1208" y="720"/>
                </a:cubicBezTo>
                <a:cubicBezTo>
                  <a:pt x="1226" y="720"/>
                  <a:pt x="1240" y="711"/>
                  <a:pt x="1247" y="693"/>
                </a:cubicBezTo>
                <a:cubicBezTo>
                  <a:pt x="1247" y="693"/>
                  <a:pt x="1247" y="693"/>
                  <a:pt x="1432" y="198"/>
                </a:cubicBezTo>
                <a:cubicBezTo>
                  <a:pt x="1432" y="198"/>
                  <a:pt x="1432" y="198"/>
                  <a:pt x="1620" y="693"/>
                </a:cubicBezTo>
                <a:cubicBezTo>
                  <a:pt x="1627" y="712"/>
                  <a:pt x="1641" y="720"/>
                  <a:pt x="1659" y="720"/>
                </a:cubicBezTo>
                <a:cubicBezTo>
                  <a:pt x="1659" y="720"/>
                  <a:pt x="1659" y="720"/>
                  <a:pt x="1748" y="720"/>
                </a:cubicBezTo>
                <a:cubicBezTo>
                  <a:pt x="1766" y="720"/>
                  <a:pt x="1779" y="712"/>
                  <a:pt x="1787" y="693"/>
                </a:cubicBezTo>
                <a:cubicBezTo>
                  <a:pt x="1787" y="693"/>
                  <a:pt x="1787" y="693"/>
                  <a:pt x="1973" y="201"/>
                </a:cubicBezTo>
                <a:cubicBezTo>
                  <a:pt x="1973" y="201"/>
                  <a:pt x="1973" y="201"/>
                  <a:pt x="2156" y="693"/>
                </a:cubicBezTo>
                <a:cubicBezTo>
                  <a:pt x="2162" y="711"/>
                  <a:pt x="2178" y="720"/>
                  <a:pt x="2196" y="720"/>
                </a:cubicBezTo>
                <a:cubicBezTo>
                  <a:pt x="2196" y="720"/>
                  <a:pt x="2196" y="720"/>
                  <a:pt x="2295" y="720"/>
                </a:cubicBezTo>
                <a:cubicBezTo>
                  <a:pt x="2317" y="720"/>
                  <a:pt x="2327" y="702"/>
                  <a:pt x="2319" y="684"/>
                </a:cubicBezTo>
                <a:cubicBezTo>
                  <a:pt x="2319" y="684"/>
                  <a:pt x="2319" y="684"/>
                  <a:pt x="2068" y="28"/>
                </a:cubicBezTo>
                <a:close/>
              </a:path>
            </a:pathLst>
          </a:custGeom>
          <a:solidFill>
            <a:srgbClr val="0A2030"/>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24" name="Text Placeholder 48">
            <a:extLst>
              <a:ext uri="{FF2B5EF4-FFF2-40B4-BE49-F238E27FC236}">
                <a16:creationId xmlns:a16="http://schemas.microsoft.com/office/drawing/2014/main" id="{18A729C6-14B5-B446-85A9-8857D1088C51}"/>
              </a:ext>
            </a:extLst>
          </p:cNvPr>
          <p:cNvSpPr>
            <a:spLocks noGrp="1"/>
          </p:cNvSpPr>
          <p:nvPr>
            <p:ph type="body" sz="quarter" idx="14" hasCustomPrompt="1"/>
          </p:nvPr>
        </p:nvSpPr>
        <p:spPr bwMode="gray">
          <a:xfrm>
            <a:off x="479626" y="5515914"/>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a:t>@</a:t>
            </a:r>
            <a:r>
              <a:rPr lang="en-US" err="1"/>
              <a:t>qualcomm</a:t>
            </a:r>
            <a:endParaRPr lang="en-US"/>
          </a:p>
        </p:txBody>
      </p:sp>
      <p:sp>
        <p:nvSpPr>
          <p:cNvPr id="10" name="TextBox 9">
            <a:extLst>
              <a:ext uri="{FF2B5EF4-FFF2-40B4-BE49-F238E27FC236}">
                <a16:creationId xmlns:a16="http://schemas.microsoft.com/office/drawing/2014/main" id="{9EE37F25-07F0-8945-9DD7-E2E3142A766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
        <p:nvSpPr>
          <p:cNvPr id="11" name="Text Placeholder 7">
            <a:extLst>
              <a:ext uri="{FF2B5EF4-FFF2-40B4-BE49-F238E27FC236}">
                <a16:creationId xmlns:a16="http://schemas.microsoft.com/office/drawing/2014/main" id="{D043D7F6-7F93-F7CF-3840-FFF07D47805E}"/>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bg1"/>
                </a:solidFill>
              </a:defRPr>
            </a:lvl1pPr>
            <a:lvl2pPr marL="0" indent="0">
              <a:lnSpc>
                <a:spcPct val="96000"/>
              </a:lnSpc>
              <a:spcBef>
                <a:spcPts val="0"/>
              </a:spcBef>
              <a:buFont typeface="Microsoft Sans Serif" panose="020B0604020202020204" pitchFamily="34" charset="0"/>
              <a:buNone/>
              <a:defRPr sz="16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12" name="Text Placeholder 5">
            <a:extLst>
              <a:ext uri="{FF2B5EF4-FFF2-40B4-BE49-F238E27FC236}">
                <a16:creationId xmlns:a16="http://schemas.microsoft.com/office/drawing/2014/main" id="{EBB518DE-F87D-8B31-49FA-525093326100}"/>
              </a:ext>
            </a:extLst>
          </p:cNvPr>
          <p:cNvSpPr>
            <a:spLocks noGrp="1"/>
          </p:cNvSpPr>
          <p:nvPr>
            <p:ph type="body" sz="quarter" idx="13" hasCustomPrompt="1"/>
          </p:nvPr>
        </p:nvSpPr>
        <p:spPr bwMode="gray">
          <a:xfrm>
            <a:off x="8829675" y="512165"/>
            <a:ext cx="2867025" cy="262176"/>
          </a:xfrm>
          <a:prstGeom prst="rect">
            <a:avLst/>
          </a:prstGeom>
        </p:spPr>
        <p:txBody>
          <a:bodyPr wrap="none"/>
          <a:lstStyle>
            <a:lvl1pPr marL="0" indent="0" algn="r">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3" name="Title 2">
            <a:extLst>
              <a:ext uri="{FF2B5EF4-FFF2-40B4-BE49-F238E27FC236}">
                <a16:creationId xmlns:a16="http://schemas.microsoft.com/office/drawing/2014/main" id="{A39A9A2E-8B2C-BB64-C22A-DCFD27E3636A}"/>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sp>
        <p:nvSpPr>
          <p:cNvPr id="14" name="Freeform 5">
            <a:extLst>
              <a:ext uri="{FF2B5EF4-FFF2-40B4-BE49-F238E27FC236}">
                <a16:creationId xmlns:a16="http://schemas.microsoft.com/office/drawing/2014/main" id="{1CED0297-B528-27CB-0056-8F411D95C8CF}"/>
              </a:ext>
            </a:extLst>
          </p:cNvPr>
          <p:cNvSpPr>
            <a:spLocks noChangeAspect="1" noEditPoints="1"/>
          </p:cNvSpPr>
          <p:nvPr userDrawn="1"/>
        </p:nvSpPr>
        <p:spPr bwMode="black">
          <a:xfrm>
            <a:off x="482438" y="460180"/>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 Placeholder 7">
            <a:extLst>
              <a:ext uri="{FF2B5EF4-FFF2-40B4-BE49-F238E27FC236}">
                <a16:creationId xmlns:a16="http://schemas.microsoft.com/office/drawing/2014/main" id="{EA849893-F193-3E50-F947-0B333F93B606}"/>
              </a:ext>
            </a:extLst>
          </p:cNvPr>
          <p:cNvSpPr>
            <a:spLocks noGrp="1"/>
          </p:cNvSpPr>
          <p:nvPr>
            <p:ph type="body" sz="quarter" idx="12" hasCustomPrompt="1"/>
          </p:nvPr>
        </p:nvSpPr>
        <p:spPr bwMode="gray">
          <a:xfrm>
            <a:off x="3103563" y="512165"/>
            <a:ext cx="4783137" cy="226772"/>
          </a:xfrm>
          <a:prstGeom prst="rect">
            <a:avLst/>
          </a:prstGeom>
        </p:spPr>
        <p:txBody>
          <a:bodyPr wrap="none"/>
          <a:lstStyle>
            <a:lvl1pPr marL="0" indent="0" algn="r">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Tree>
    <p:extLst>
      <p:ext uri="{BB962C8B-B14F-4D97-AF65-F5344CB8AC3E}">
        <p14:creationId xmlns:p14="http://schemas.microsoft.com/office/powerpoint/2010/main" val="112020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Image Left Blue">
    <p:bg>
      <p:bgPr>
        <a:solidFill>
          <a:srgbClr val="FFFFFF"/>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5" name="Rectangle: Rounded Corners 4">
            <a:extLst>
              <a:ext uri="{FF2B5EF4-FFF2-40B4-BE49-F238E27FC236}">
                <a16:creationId xmlns:a16="http://schemas.microsoft.com/office/drawing/2014/main" id="{36D6BE73-B9C8-47A2-984C-E200BA96DCB3}"/>
              </a:ext>
            </a:extLst>
          </p:cNvPr>
          <p:cNvSpPr/>
          <p:nvPr/>
        </p:nvSpPr>
        <p:spPr bwMode="gray">
          <a:xfrm>
            <a:off x="7531545" y="-130877"/>
            <a:ext cx="4772673" cy="7115877"/>
          </a:xfrm>
          <a:prstGeom prst="roundRect">
            <a:avLst>
              <a:gd name="adj" fmla="val 2032"/>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243584"/>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2" name="Title 1">
            <a:extLst>
              <a:ext uri="{FF2B5EF4-FFF2-40B4-BE49-F238E27FC236}">
                <a16:creationId xmlns:a16="http://schemas.microsoft.com/office/drawing/2014/main" id="{A7476AD6-6474-493F-AC7C-EB97BA7C71BE}"/>
              </a:ext>
            </a:extLst>
          </p:cNvPr>
          <p:cNvSpPr>
            <a:spLocks noGrp="1"/>
          </p:cNvSpPr>
          <p:nvPr>
            <p:ph type="title"/>
          </p:nvPr>
        </p:nvSpPr>
        <p:spPr bwMode="gray">
          <a:xfrm>
            <a:off x="8108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11" name="TextBox 10">
            <a:extLst>
              <a:ext uri="{FF2B5EF4-FFF2-40B4-BE49-F238E27FC236}">
                <a16:creationId xmlns:a16="http://schemas.microsoft.com/office/drawing/2014/main" id="{62898738-F56E-4F64-8859-882DC223BFEE}"/>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2">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2">
                  <a:lumMod val="40000"/>
                  <a:lumOff val="60000"/>
                </a:schemeClr>
              </a:solidFill>
              <a:latin typeface="+mn-lt"/>
              <a:ea typeface="+mn-ea"/>
              <a:cs typeface="+mn-cs"/>
            </a:endParaRPr>
          </a:p>
        </p:txBody>
      </p:sp>
      <p:sp>
        <p:nvSpPr>
          <p:cNvPr id="13" name="Footer Placeholder 2">
            <a:extLst>
              <a:ext uri="{FF2B5EF4-FFF2-40B4-BE49-F238E27FC236}">
                <a16:creationId xmlns:a16="http://schemas.microsoft.com/office/drawing/2014/main" id="{97866D95-F0A8-46B5-9FDE-7A9D5D88C303}"/>
              </a:ext>
            </a:extLst>
          </p:cNvPr>
          <p:cNvSpPr>
            <a:spLocks noGrp="1"/>
          </p:cNvSpPr>
          <p:nvPr>
            <p:ph type="ftr" sz="quarter" idx="16"/>
          </p:nvPr>
        </p:nvSpPr>
        <p:spPr>
          <a:xfrm>
            <a:off x="8103394" y="619353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2">
                    <a:lumMod val="40000"/>
                    <a:lumOff val="60000"/>
                  </a:schemeClr>
                </a:solidFill>
              </a:defRPr>
            </a:lvl1pPr>
          </a:lstStyle>
          <a:p>
            <a:endParaRPr lang="en-US" dirty="0"/>
          </a:p>
        </p:txBody>
      </p:sp>
      <p:sp>
        <p:nvSpPr>
          <p:cNvPr id="14" name="TextBox 13">
            <a:extLst>
              <a:ext uri="{FF2B5EF4-FFF2-40B4-BE49-F238E27FC236}">
                <a16:creationId xmlns:a16="http://schemas.microsoft.com/office/drawing/2014/main" id="{D4CB5266-98D8-4025-A040-1787B6793DF2}"/>
              </a:ext>
            </a:extLst>
          </p:cNvPr>
          <p:cNvSpPr txBox="1"/>
          <p:nvPr userDrawn="1"/>
        </p:nvSpPr>
        <p:spPr>
          <a:xfrm>
            <a:off x="8091774" y="6419726"/>
            <a:ext cx="286100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2">
                    <a:lumMod val="40000"/>
                    <a:lumOff val="60000"/>
                  </a:schemeClr>
                </a:solidFill>
              </a:rPr>
              <a:t>Confidential – Qualcomm Technologies, Inc.</a:t>
            </a:r>
            <a:br>
              <a:rPr lang="en-US" dirty="0">
                <a:solidFill>
                  <a:schemeClr val="accent2">
                    <a:lumMod val="40000"/>
                    <a:lumOff val="60000"/>
                  </a:schemeClr>
                </a:solidFill>
              </a:rPr>
            </a:br>
            <a:r>
              <a:rPr lang="en-US" dirty="0">
                <a:solidFill>
                  <a:schemeClr val="accent2">
                    <a:lumMod val="40000"/>
                    <a:lumOff val="60000"/>
                  </a:schemeClr>
                </a:solidFill>
              </a:rPr>
              <a:t>and/or its affiliated companies – May Contain Trade Secrets</a:t>
            </a:r>
          </a:p>
        </p:txBody>
      </p:sp>
    </p:spTree>
    <p:extLst>
      <p:ext uri="{BB962C8B-B14F-4D97-AF65-F5344CB8AC3E}">
        <p14:creationId xmlns:p14="http://schemas.microsoft.com/office/powerpoint/2010/main" val="269435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Image Left Gun Meta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2" name="Rectangle: Rounded Corners 4">
            <a:extLst>
              <a:ext uri="{FF2B5EF4-FFF2-40B4-BE49-F238E27FC236}">
                <a16:creationId xmlns:a16="http://schemas.microsoft.com/office/drawing/2014/main" id="{F94A11C6-9E7D-344C-A93D-5B21026B69C0}"/>
              </a:ext>
            </a:extLst>
          </p:cNvPr>
          <p:cNvSpPr/>
          <p:nvPr userDrawn="1"/>
        </p:nvSpPr>
        <p:spPr bwMode="gray">
          <a:xfrm>
            <a:off x="7531546" y="-130877"/>
            <a:ext cx="4772673" cy="7115877"/>
          </a:xfrm>
          <a:prstGeom prst="roundRect">
            <a:avLst>
              <a:gd name="adj" fmla="val 2032"/>
            </a:avLst>
          </a:prstGeom>
          <a:solidFill>
            <a:schemeClr val="accent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243584"/>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8DC30169-2852-41FD-A7C3-4826B66A052C}"/>
              </a:ext>
            </a:extLst>
          </p:cNvPr>
          <p:cNvSpPr>
            <a:spLocks noGrp="1"/>
          </p:cNvSpPr>
          <p:nvPr>
            <p:ph type="title"/>
          </p:nvPr>
        </p:nvSpPr>
        <p:spPr bwMode="gray">
          <a:xfrm>
            <a:off x="8108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11" name="TextBox 10">
            <a:extLst>
              <a:ext uri="{FF2B5EF4-FFF2-40B4-BE49-F238E27FC236}">
                <a16:creationId xmlns:a16="http://schemas.microsoft.com/office/drawing/2014/main" id="{B87A111C-26A3-4E5F-A166-2BEF32FA27C9}"/>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6">
                  <a:lumMod val="40000"/>
                  <a:lumOff val="60000"/>
                </a:schemeClr>
              </a:solidFill>
              <a:latin typeface="+mn-lt"/>
              <a:ea typeface="+mn-ea"/>
              <a:cs typeface="+mn-cs"/>
            </a:endParaRPr>
          </a:p>
        </p:txBody>
      </p:sp>
      <p:sp>
        <p:nvSpPr>
          <p:cNvPr id="14" name="Footer Placeholder 2">
            <a:extLst>
              <a:ext uri="{FF2B5EF4-FFF2-40B4-BE49-F238E27FC236}">
                <a16:creationId xmlns:a16="http://schemas.microsoft.com/office/drawing/2014/main" id="{178F5B55-13E7-4483-B3E9-017D9BC0E304}"/>
              </a:ext>
            </a:extLst>
          </p:cNvPr>
          <p:cNvSpPr>
            <a:spLocks noGrp="1"/>
          </p:cNvSpPr>
          <p:nvPr>
            <p:ph type="ftr" sz="quarter" idx="16"/>
          </p:nvPr>
        </p:nvSpPr>
        <p:spPr>
          <a:xfrm>
            <a:off x="8103394" y="619353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40000"/>
                    <a:lumOff val="60000"/>
                  </a:schemeClr>
                </a:solidFill>
              </a:defRPr>
            </a:lvl1pPr>
          </a:lstStyle>
          <a:p>
            <a:endParaRPr lang="en-US" dirty="0"/>
          </a:p>
        </p:txBody>
      </p:sp>
      <p:sp>
        <p:nvSpPr>
          <p:cNvPr id="16" name="TextBox 15">
            <a:extLst>
              <a:ext uri="{FF2B5EF4-FFF2-40B4-BE49-F238E27FC236}">
                <a16:creationId xmlns:a16="http://schemas.microsoft.com/office/drawing/2014/main" id="{B4633CCB-0D5C-4030-9B97-6F7EFE02C69F}"/>
              </a:ext>
            </a:extLst>
          </p:cNvPr>
          <p:cNvSpPr txBox="1"/>
          <p:nvPr userDrawn="1"/>
        </p:nvSpPr>
        <p:spPr>
          <a:xfrm>
            <a:off x="8091774" y="6419726"/>
            <a:ext cx="286100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6">
                    <a:lumMod val="40000"/>
                    <a:lumOff val="60000"/>
                  </a:schemeClr>
                </a:solidFill>
              </a:rPr>
              <a:t>Confidential – Qualcomm Technologies, Inc.</a:t>
            </a:r>
            <a:br>
              <a:rPr lang="en-US" dirty="0">
                <a:solidFill>
                  <a:schemeClr val="accent6">
                    <a:lumMod val="40000"/>
                    <a:lumOff val="60000"/>
                  </a:schemeClr>
                </a:solidFill>
              </a:rPr>
            </a:br>
            <a:r>
              <a:rPr lang="en-US" dirty="0">
                <a:solidFill>
                  <a:schemeClr val="accent6">
                    <a:lumMod val="40000"/>
                    <a:lumOff val="60000"/>
                  </a:schemeClr>
                </a:solidFill>
              </a:rPr>
              <a:t>and/or its affiliated companies – May Contain Trade Secrets</a:t>
            </a:r>
          </a:p>
        </p:txBody>
      </p:sp>
    </p:spTree>
    <p:extLst>
      <p:ext uri="{BB962C8B-B14F-4D97-AF65-F5344CB8AC3E}">
        <p14:creationId xmlns:p14="http://schemas.microsoft.com/office/powerpoint/2010/main" val="205640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Image Left Midnigh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3" name="Rectangle: Rounded Corners 4">
            <a:extLst>
              <a:ext uri="{FF2B5EF4-FFF2-40B4-BE49-F238E27FC236}">
                <a16:creationId xmlns:a16="http://schemas.microsoft.com/office/drawing/2014/main" id="{57AE534B-214E-4D43-850B-177FC0B91999}"/>
              </a:ext>
            </a:extLst>
          </p:cNvPr>
          <p:cNvSpPr/>
          <p:nvPr userDrawn="1"/>
        </p:nvSpPr>
        <p:spPr bwMode="gray">
          <a:xfrm>
            <a:off x="7531546" y="-130877"/>
            <a:ext cx="4772673" cy="7115877"/>
          </a:xfrm>
          <a:prstGeom prst="roundRect">
            <a:avLst>
              <a:gd name="adj" fmla="val 2032"/>
            </a:avLst>
          </a:prstGeom>
          <a:solidFill>
            <a:schemeClr val="tx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243584"/>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800">
                <a:solidFill>
                  <a:schemeClr val="bg1"/>
                </a:solidFill>
              </a:defRPr>
            </a:lvl4pPr>
            <a:lvl5pPr marL="0" indent="0">
              <a:lnSpc>
                <a:spcPct val="107000"/>
              </a:lnSpc>
              <a:spcBef>
                <a:spcPts val="1200"/>
              </a:spcBef>
              <a:buFont typeface="Arial" panose="020B0604020202020204" pitchFamily="34" charset="0"/>
              <a:buNone/>
              <a:defRPr sz="28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10" name="Title 1">
            <a:extLst>
              <a:ext uri="{FF2B5EF4-FFF2-40B4-BE49-F238E27FC236}">
                <a16:creationId xmlns:a16="http://schemas.microsoft.com/office/drawing/2014/main" id="{F8B30772-61E4-4188-8773-0B3D2EF52290}"/>
              </a:ext>
            </a:extLst>
          </p:cNvPr>
          <p:cNvSpPr>
            <a:spLocks noGrp="1"/>
          </p:cNvSpPr>
          <p:nvPr>
            <p:ph type="title"/>
          </p:nvPr>
        </p:nvSpPr>
        <p:spPr bwMode="gray">
          <a:xfrm>
            <a:off x="8108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
        <p:nvSpPr>
          <p:cNvPr id="8" name="Footer Placeholder 2">
            <a:extLst>
              <a:ext uri="{FF2B5EF4-FFF2-40B4-BE49-F238E27FC236}">
                <a16:creationId xmlns:a16="http://schemas.microsoft.com/office/drawing/2014/main" id="{904BA5AF-15E4-480F-AA8E-0691DD39DFC8}"/>
              </a:ext>
            </a:extLst>
          </p:cNvPr>
          <p:cNvSpPr>
            <a:spLocks noGrp="1"/>
          </p:cNvSpPr>
          <p:nvPr>
            <p:ph type="ftr" sz="quarter" idx="16"/>
          </p:nvPr>
        </p:nvSpPr>
        <p:spPr>
          <a:xfrm>
            <a:off x="8103394" y="6193534"/>
            <a:ext cx="3574222"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endParaRPr lang="en-US" dirty="0"/>
          </a:p>
        </p:txBody>
      </p:sp>
      <p:sp>
        <p:nvSpPr>
          <p:cNvPr id="11" name="TextBox 10">
            <a:extLst>
              <a:ext uri="{FF2B5EF4-FFF2-40B4-BE49-F238E27FC236}">
                <a16:creationId xmlns:a16="http://schemas.microsoft.com/office/drawing/2014/main" id="{6162E27C-1987-40F5-A769-FF9A3748939D}"/>
              </a:ext>
            </a:extLst>
          </p:cNvPr>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40000"/>
                    <a:lumOff val="6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40000"/>
                  <a:lumOff val="60000"/>
                </a:schemeClr>
              </a:solidFill>
              <a:latin typeface="+mn-lt"/>
              <a:ea typeface="+mn-ea"/>
              <a:cs typeface="+mn-cs"/>
            </a:endParaRPr>
          </a:p>
        </p:txBody>
      </p:sp>
      <p:sp>
        <p:nvSpPr>
          <p:cNvPr id="14" name="TextBox 13">
            <a:extLst>
              <a:ext uri="{FF2B5EF4-FFF2-40B4-BE49-F238E27FC236}">
                <a16:creationId xmlns:a16="http://schemas.microsoft.com/office/drawing/2014/main" id="{812B847A-F98E-4732-BDC9-A85DC2ED67AA}"/>
              </a:ext>
            </a:extLst>
          </p:cNvPr>
          <p:cNvSpPr txBox="1"/>
          <p:nvPr userDrawn="1"/>
        </p:nvSpPr>
        <p:spPr>
          <a:xfrm>
            <a:off x="8091774" y="6419726"/>
            <a:ext cx="2861002"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5">
                    <a:lumMod val="40000"/>
                    <a:lumOff val="60000"/>
                  </a:schemeClr>
                </a:solidFill>
              </a:rPr>
              <a:t>Confidential – Qualcomm Technologies, Inc.</a:t>
            </a:r>
            <a:br>
              <a:rPr lang="en-US" dirty="0">
                <a:solidFill>
                  <a:schemeClr val="accent5">
                    <a:lumMod val="40000"/>
                    <a:lumOff val="60000"/>
                  </a:schemeClr>
                </a:solidFill>
              </a:rPr>
            </a:br>
            <a:r>
              <a:rPr lang="en-US" dirty="0">
                <a:solidFill>
                  <a:schemeClr val="accent5">
                    <a:lumMod val="40000"/>
                    <a:lumOff val="60000"/>
                  </a:schemeClr>
                </a:solidFill>
              </a:rPr>
              <a:t>and/or its affiliated companies – May Contain Trade Secrets</a:t>
            </a:r>
          </a:p>
        </p:txBody>
      </p:sp>
    </p:spTree>
    <p:extLst>
      <p:ext uri="{BB962C8B-B14F-4D97-AF65-F5344CB8AC3E}">
        <p14:creationId xmlns:p14="http://schemas.microsoft.com/office/powerpoint/2010/main" val="349364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Right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0" name="Rectangle: Rounded Corners 13">
            <a:extLst>
              <a:ext uri="{FF2B5EF4-FFF2-40B4-BE49-F238E27FC236}">
                <a16:creationId xmlns:a16="http://schemas.microsoft.com/office/drawing/2014/main" id="{1C4B26C0-2A61-AB46-AC7C-B3B9B1793936}"/>
              </a:ext>
            </a:extLst>
          </p:cNvPr>
          <p:cNvSpPr/>
          <p:nvPr userDrawn="1"/>
        </p:nvSpPr>
        <p:spPr bwMode="gray">
          <a:xfrm>
            <a:off x="-152400" y="-139700"/>
            <a:ext cx="4810774" cy="7150100"/>
          </a:xfrm>
          <a:prstGeom prst="roundRect">
            <a:avLst>
              <a:gd name="adj" fmla="val 1711"/>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95300" y="4743450"/>
            <a:ext cx="3555999" cy="1657344"/>
          </a:xfrm>
          <a:prstGeom prst="rect">
            <a:avLst/>
          </a:prstGeom>
        </p:spPr>
        <p:txBody>
          <a:bodyPr anchor="t"/>
          <a:lstStyle>
            <a:lvl1pPr marL="0" indent="0">
              <a:lnSpc>
                <a:spcPct val="96000"/>
              </a:lnSpc>
              <a:buClr>
                <a:schemeClr val="bg1"/>
              </a:buClr>
              <a:buNone/>
              <a:defRPr sz="1600">
                <a:solidFill>
                  <a:schemeClr val="tx2"/>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2B7861F5-3EBA-4F8B-961A-D9B20FF749FC}"/>
              </a:ext>
            </a:extLst>
          </p:cNvPr>
          <p:cNvSpPr>
            <a:spLocks noGrp="1"/>
          </p:cNvSpPr>
          <p:nvPr>
            <p:ph type="ftr" sz="quarter" idx="16"/>
          </p:nvPr>
        </p:nvSpPr>
        <p:spPr>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9" name="Title 1">
            <a:extLst>
              <a:ext uri="{FF2B5EF4-FFF2-40B4-BE49-F238E27FC236}">
                <a16:creationId xmlns:a16="http://schemas.microsoft.com/office/drawing/2014/main" id="{38252DF1-084E-4672-B68F-141714EEA8C7}"/>
              </a:ext>
            </a:extLst>
          </p:cNvPr>
          <p:cNvSpPr>
            <a:spLocks noGrp="1"/>
          </p:cNvSpPr>
          <p:nvPr>
            <p:ph type="title"/>
          </p:nvPr>
        </p:nvSpPr>
        <p:spPr>
          <a:xfrm>
            <a:off x="495300" y="3835007"/>
            <a:ext cx="3574220" cy="749692"/>
          </a:xfrm>
        </p:spPr>
        <p:txBody>
          <a:bodyPr wrap="square">
            <a:spAutoFit/>
          </a:bodyPr>
          <a:lstStyle>
            <a:lvl1pPr>
              <a:lnSpc>
                <a:spcPct val="87000"/>
              </a:lnSpc>
              <a:defRPr sz="2800">
                <a:solidFill>
                  <a:schemeClr val="tx2"/>
                </a:solidFill>
              </a:defRPr>
            </a:lvl1pPr>
          </a:lstStyle>
          <a:p>
            <a:r>
              <a:rPr lang="en-US"/>
              <a:t>Click to edit Master title style</a:t>
            </a:r>
          </a:p>
        </p:txBody>
      </p:sp>
    </p:spTree>
    <p:extLst>
      <p:ext uri="{BB962C8B-B14F-4D97-AF65-F5344CB8AC3E}">
        <p14:creationId xmlns:p14="http://schemas.microsoft.com/office/powerpoint/2010/main" val="188870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Right Nicke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10" name="Rectangle: Rounded Corners 13">
            <a:extLst>
              <a:ext uri="{FF2B5EF4-FFF2-40B4-BE49-F238E27FC236}">
                <a16:creationId xmlns:a16="http://schemas.microsoft.com/office/drawing/2014/main" id="{1C4B26C0-2A61-AB46-AC7C-B3B9B1793936}"/>
              </a:ext>
            </a:extLst>
          </p:cNvPr>
          <p:cNvSpPr/>
          <p:nvPr userDrawn="1"/>
        </p:nvSpPr>
        <p:spPr bwMode="gray">
          <a:xfrm>
            <a:off x="-152400" y="-139700"/>
            <a:ext cx="4810774" cy="7150100"/>
          </a:xfrm>
          <a:prstGeom prst="roundRect">
            <a:avLst>
              <a:gd name="adj" fmla="val 1711"/>
            </a:avLst>
          </a:prstGeom>
          <a:solidFill>
            <a:schemeClr val="accent6">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95300" y="4743450"/>
            <a:ext cx="3555999" cy="1657344"/>
          </a:xfrm>
          <a:prstGeom prst="rect">
            <a:avLst/>
          </a:prstGeom>
        </p:spPr>
        <p:txBody>
          <a:bodyPr anchor="t"/>
          <a:lstStyle>
            <a:lvl1pPr marL="0" indent="0">
              <a:lnSpc>
                <a:spcPct val="96000"/>
              </a:lnSpc>
              <a:buClr>
                <a:schemeClr val="bg1"/>
              </a:buClr>
              <a:buNone/>
              <a:defRPr sz="1600">
                <a:solidFill>
                  <a:schemeClr val="tx2"/>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2B7861F5-3EBA-4F8B-961A-D9B20FF749FC}"/>
              </a:ext>
            </a:extLst>
          </p:cNvPr>
          <p:cNvSpPr>
            <a:spLocks noGrp="1"/>
          </p:cNvSpPr>
          <p:nvPr>
            <p:ph type="ftr" sz="quarter" idx="16"/>
          </p:nvPr>
        </p:nvSpPr>
        <p:spPr>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9" name="Title 1">
            <a:extLst>
              <a:ext uri="{FF2B5EF4-FFF2-40B4-BE49-F238E27FC236}">
                <a16:creationId xmlns:a16="http://schemas.microsoft.com/office/drawing/2014/main" id="{38252DF1-084E-4672-B68F-141714EEA8C7}"/>
              </a:ext>
            </a:extLst>
          </p:cNvPr>
          <p:cNvSpPr>
            <a:spLocks noGrp="1"/>
          </p:cNvSpPr>
          <p:nvPr>
            <p:ph type="title"/>
          </p:nvPr>
        </p:nvSpPr>
        <p:spPr>
          <a:xfrm>
            <a:off x="495300" y="3835007"/>
            <a:ext cx="3574220" cy="749692"/>
          </a:xfrm>
        </p:spPr>
        <p:txBody>
          <a:bodyPr wrap="square">
            <a:spAutoFit/>
          </a:bodyPr>
          <a:lstStyle>
            <a:lvl1pPr>
              <a:lnSpc>
                <a:spcPct val="87000"/>
              </a:lnSpc>
              <a:defRPr sz="2800">
                <a:solidFill>
                  <a:schemeClr val="tx2"/>
                </a:solidFill>
              </a:defRPr>
            </a:lvl1pPr>
          </a:lstStyle>
          <a:p>
            <a:r>
              <a:rPr lang="en-US"/>
              <a:t>Click to edit Master title style</a:t>
            </a:r>
          </a:p>
        </p:txBody>
      </p:sp>
    </p:spTree>
    <p:extLst>
      <p:ext uri="{BB962C8B-B14F-4D97-AF65-F5344CB8AC3E}">
        <p14:creationId xmlns:p14="http://schemas.microsoft.com/office/powerpoint/2010/main" val="151170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4" name="Rectangle: Rounded Corners 13">
            <a:extLst>
              <a:ext uri="{FF2B5EF4-FFF2-40B4-BE49-F238E27FC236}">
                <a16:creationId xmlns:a16="http://schemas.microsoft.com/office/drawing/2014/main" id="{2C4F80DE-5D56-47D8-8FA8-D6E5D8B85FA8}"/>
              </a:ext>
            </a:extLst>
          </p:cNvPr>
          <p:cNvSpPr/>
          <p:nvPr userDrawn="1"/>
        </p:nvSpPr>
        <p:spPr bwMode="gray">
          <a:xfrm>
            <a:off x="-152400" y="-139700"/>
            <a:ext cx="4810774" cy="7150100"/>
          </a:xfrm>
          <a:prstGeom prst="roundRect">
            <a:avLst>
              <a:gd name="adj" fmla="val 1711"/>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657341"/>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BE859372-4677-4C6F-BF6E-40E3BFADA6DE}"/>
              </a:ext>
            </a:extLst>
          </p:cNvPr>
          <p:cNvSpPr>
            <a:spLocks noGrp="1"/>
          </p:cNvSpPr>
          <p:nvPr>
            <p:ph type="ftr" sz="quarter" idx="16"/>
          </p:nvPr>
        </p:nvSpPr>
        <p:spPr bwMode="gray">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2">
                    <a:lumMod val="40000"/>
                    <a:lumOff val="60000"/>
                  </a:schemeClr>
                </a:solidFill>
              </a:defRPr>
            </a:lvl1pPr>
          </a:lstStyle>
          <a:p>
            <a:endParaRPr lang="en-US" dirty="0"/>
          </a:p>
        </p:txBody>
      </p:sp>
      <p:sp>
        <p:nvSpPr>
          <p:cNvPr id="10" name="Title 1">
            <a:extLst>
              <a:ext uri="{FF2B5EF4-FFF2-40B4-BE49-F238E27FC236}">
                <a16:creationId xmlns:a16="http://schemas.microsoft.com/office/drawing/2014/main" id="{6435A7F3-6D74-487F-B987-EE024614BB1E}"/>
              </a:ext>
            </a:extLst>
          </p:cNvPr>
          <p:cNvSpPr>
            <a:spLocks noGrp="1"/>
          </p:cNvSpPr>
          <p:nvPr>
            <p:ph type="title"/>
          </p:nvPr>
        </p:nvSpPr>
        <p:spPr bwMode="gray">
          <a:xfrm>
            <a:off x="495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274307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 Right Gun Meta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0" name="Rectangle: Rounded Corners 13">
            <a:extLst>
              <a:ext uri="{FF2B5EF4-FFF2-40B4-BE49-F238E27FC236}">
                <a16:creationId xmlns:a16="http://schemas.microsoft.com/office/drawing/2014/main" id="{585D67CF-1E31-BE4A-A4CA-ED13AC837827}"/>
              </a:ext>
            </a:extLst>
          </p:cNvPr>
          <p:cNvSpPr/>
          <p:nvPr userDrawn="1"/>
        </p:nvSpPr>
        <p:spPr bwMode="gray">
          <a:xfrm>
            <a:off x="-152400" y="-139700"/>
            <a:ext cx="4810774" cy="7150100"/>
          </a:xfrm>
          <a:prstGeom prst="roundRect">
            <a:avLst>
              <a:gd name="adj" fmla="val 1711"/>
            </a:avLst>
          </a:prstGeom>
          <a:solidFill>
            <a:schemeClr val="accent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657343"/>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6F4D48ED-5D8A-47EE-956E-72B7EE984BDE}"/>
              </a:ext>
            </a:extLst>
          </p:cNvPr>
          <p:cNvSpPr>
            <a:spLocks noGrp="1"/>
          </p:cNvSpPr>
          <p:nvPr>
            <p:ph type="ftr" sz="quarter" idx="16"/>
          </p:nvPr>
        </p:nvSpPr>
        <p:spPr bwMode="gray">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40000"/>
                    <a:lumOff val="60000"/>
                  </a:schemeClr>
                </a:solidFill>
              </a:defRPr>
            </a:lvl1pPr>
          </a:lstStyle>
          <a:p>
            <a:endParaRPr lang="en-US" dirty="0"/>
          </a:p>
        </p:txBody>
      </p:sp>
      <p:sp>
        <p:nvSpPr>
          <p:cNvPr id="9" name="Title 1">
            <a:extLst>
              <a:ext uri="{FF2B5EF4-FFF2-40B4-BE49-F238E27FC236}">
                <a16:creationId xmlns:a16="http://schemas.microsoft.com/office/drawing/2014/main" id="{55F13055-7657-4496-81D2-B665F79B6A2B}"/>
              </a:ext>
            </a:extLst>
          </p:cNvPr>
          <p:cNvSpPr>
            <a:spLocks noGrp="1"/>
          </p:cNvSpPr>
          <p:nvPr>
            <p:ph type="title"/>
          </p:nvPr>
        </p:nvSpPr>
        <p:spPr bwMode="gray">
          <a:xfrm>
            <a:off x="495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160446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 Right Midnigh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prstGeom prst="rect">
            <a:avLst/>
          </a:prstGeom>
          <a:noFill/>
        </p:spPr>
        <p:txBody>
          <a:bodyPr anchor="ctr"/>
          <a:lstStyle>
            <a:lvl1pPr marL="0" indent="0" algn="ctr">
              <a:buNone/>
              <a:defRPr>
                <a:solidFill>
                  <a:schemeClr val="tx1"/>
                </a:solidFill>
              </a:defRPr>
            </a:lvl1pPr>
          </a:lstStyle>
          <a:p>
            <a:r>
              <a:rPr lang="en-US"/>
              <a:t>Click icon to add picture</a:t>
            </a:r>
          </a:p>
        </p:txBody>
      </p:sp>
      <p:sp>
        <p:nvSpPr>
          <p:cNvPr id="11" name="Rectangle: Rounded Corners 13">
            <a:extLst>
              <a:ext uri="{FF2B5EF4-FFF2-40B4-BE49-F238E27FC236}">
                <a16:creationId xmlns:a16="http://schemas.microsoft.com/office/drawing/2014/main" id="{41816CD1-1BB7-B443-8FFC-B0DBA0DF4495}"/>
              </a:ext>
            </a:extLst>
          </p:cNvPr>
          <p:cNvSpPr/>
          <p:nvPr userDrawn="1"/>
        </p:nvSpPr>
        <p:spPr bwMode="gray">
          <a:xfrm>
            <a:off x="-152400" y="-139700"/>
            <a:ext cx="4810774" cy="7150100"/>
          </a:xfrm>
          <a:prstGeom prst="roundRect">
            <a:avLst>
              <a:gd name="adj" fmla="val 1711"/>
            </a:avLst>
          </a:prstGeom>
          <a:solidFill>
            <a:schemeClr val="tx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95300" y="4743450"/>
            <a:ext cx="3556000" cy="1657343"/>
          </a:xfrm>
          <a:prstGeom prst="rect">
            <a:avLst/>
          </a:prstGeom>
        </p:spPr>
        <p:txBody>
          <a:bodyPr anchor="t"/>
          <a:lstStyle>
            <a:lvl1pPr marL="0" indent="0">
              <a:lnSpc>
                <a:spcPct val="96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6F4D48ED-5D8A-47EE-956E-72B7EE984BDE}"/>
              </a:ext>
            </a:extLst>
          </p:cNvPr>
          <p:cNvSpPr>
            <a:spLocks noGrp="1"/>
          </p:cNvSpPr>
          <p:nvPr>
            <p:ph type="ftr" sz="quarter" idx="16"/>
          </p:nvPr>
        </p:nvSpPr>
        <p:spPr bwMode="gray">
          <a:xfrm>
            <a:off x="495300" y="6532895"/>
            <a:ext cx="3557016"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endParaRPr lang="en-US" dirty="0"/>
          </a:p>
        </p:txBody>
      </p:sp>
      <p:sp>
        <p:nvSpPr>
          <p:cNvPr id="9" name="Title 1">
            <a:extLst>
              <a:ext uri="{FF2B5EF4-FFF2-40B4-BE49-F238E27FC236}">
                <a16:creationId xmlns:a16="http://schemas.microsoft.com/office/drawing/2014/main" id="{F61C4DE6-E5D7-49BF-BE1D-0EC8FCDC68D1}"/>
              </a:ext>
            </a:extLst>
          </p:cNvPr>
          <p:cNvSpPr>
            <a:spLocks noGrp="1"/>
          </p:cNvSpPr>
          <p:nvPr>
            <p:ph type="title"/>
          </p:nvPr>
        </p:nvSpPr>
        <p:spPr bwMode="gray">
          <a:xfrm>
            <a:off x="495300" y="3835007"/>
            <a:ext cx="3574220" cy="749692"/>
          </a:xfrm>
        </p:spPr>
        <p:txBody>
          <a:bodyPr wrap="square">
            <a:spAutoFit/>
          </a:bodyPr>
          <a:lstStyle>
            <a:lvl1pPr>
              <a:lnSpc>
                <a:spcPct val="87000"/>
              </a:lnSpc>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178262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utaway 1/4 Left White">
    <p:spTree>
      <p:nvGrpSpPr>
        <p:cNvPr id="1" name=""/>
        <p:cNvGrpSpPr/>
        <p:nvPr/>
      </p:nvGrpSpPr>
      <p:grpSpPr>
        <a:xfrm>
          <a:off x="0" y="0"/>
          <a:ext cx="0" cy="0"/>
          <a:chOff x="0" y="0"/>
          <a:chExt cx="0" cy="0"/>
        </a:xfrm>
      </p:grpSpPr>
      <p:sp>
        <p:nvSpPr>
          <p:cNvPr id="11" name="Rectangle: Rounded Corners 8">
            <a:extLst>
              <a:ext uri="{FF2B5EF4-FFF2-40B4-BE49-F238E27FC236}">
                <a16:creationId xmlns:a16="http://schemas.microsoft.com/office/drawing/2014/main" id="{171A93A8-9B5B-B64B-9A90-BE5CC8D7A646}"/>
              </a:ext>
            </a:extLst>
          </p:cNvPr>
          <p:cNvSpPr/>
          <p:nvPr userDrawn="1"/>
        </p:nvSpPr>
        <p:spPr bwMode="gray">
          <a:xfrm>
            <a:off x="-165100" y="-152400"/>
            <a:ext cx="3871407" cy="6553184"/>
          </a:xfrm>
          <a:prstGeom prst="roundRect">
            <a:avLst>
              <a:gd name="adj" fmla="val 2097"/>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3">
            <a:extLst>
              <a:ext uri="{FF2B5EF4-FFF2-40B4-BE49-F238E27FC236}">
                <a16:creationId xmlns:a16="http://schemas.microsoft.com/office/drawing/2014/main" id="{13E8953B-95CE-B948-91CB-50695B3EA838}"/>
              </a:ext>
            </a:extLst>
          </p:cNvPr>
          <p:cNvSpPr>
            <a:spLocks noGrp="1"/>
          </p:cNvSpPr>
          <p:nvPr>
            <p:ph type="body" sz="quarter" idx="10"/>
          </p:nvPr>
        </p:nvSpPr>
        <p:spPr bwMode="gray">
          <a:xfrm>
            <a:off x="493713" y="2673350"/>
            <a:ext cx="2606675" cy="3497264"/>
          </a:xfrm>
          <a:prstGeom prst="rect">
            <a:avLst/>
          </a:prstGeom>
        </p:spPr>
        <p:txBody>
          <a:bodyPr/>
          <a:lstStyle>
            <a:lvl1pPr>
              <a:buClr>
                <a:schemeClr val="tx2"/>
              </a:buCl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marL="173736" indent="-173736">
              <a:buClr>
                <a:schemeClr val="tx2"/>
              </a:buClr>
              <a:buFont typeface="Arial" panose="020B0604020202020204" pitchFamily="34" charset="0"/>
              <a:buChar char="•"/>
              <a:defRPr>
                <a:solidFill>
                  <a:schemeClr val="tx2"/>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ubtitle">
            <a:extLst>
              <a:ext uri="{FF2B5EF4-FFF2-40B4-BE49-F238E27FC236}">
                <a16:creationId xmlns:a16="http://schemas.microsoft.com/office/drawing/2014/main" id="{405A0419-5C48-854E-9566-19820CA0E20C}"/>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ooter Placeholder 2">
            <a:extLst>
              <a:ext uri="{FF2B5EF4-FFF2-40B4-BE49-F238E27FC236}">
                <a16:creationId xmlns:a16="http://schemas.microsoft.com/office/drawing/2014/main" id="{8128B968-E284-3340-9496-6B697CB2D547}"/>
              </a:ext>
            </a:extLst>
          </p:cNvPr>
          <p:cNvSpPr>
            <a:spLocks noGrp="1"/>
          </p:cNvSpPr>
          <p:nvPr>
            <p:ph type="ftr" sz="quarter" idx="16"/>
          </p:nvPr>
        </p:nvSpPr>
        <p:spPr bwMode="gray">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5" name="Title 1">
            <a:extLst>
              <a:ext uri="{FF2B5EF4-FFF2-40B4-BE49-F238E27FC236}">
                <a16:creationId xmlns:a16="http://schemas.microsoft.com/office/drawing/2014/main" id="{DAC13420-DD97-394B-B026-E979557BA385}"/>
              </a:ext>
            </a:extLst>
          </p:cNvPr>
          <p:cNvSpPr>
            <a:spLocks noGrp="1"/>
          </p:cNvSpPr>
          <p:nvPr>
            <p:ph type="title"/>
          </p:nvPr>
        </p:nvSpPr>
        <p:spPr bwMode="gray">
          <a:xfrm>
            <a:off x="495300" y="1044740"/>
            <a:ext cx="2605088" cy="749692"/>
          </a:xfrm>
        </p:spPr>
        <p:txBody>
          <a:bodyPr wrap="square">
            <a:spAutoFit/>
          </a:bodyPr>
          <a:lstStyle>
            <a:lvl1pPr>
              <a:lnSpc>
                <a:spcPct val="87000"/>
              </a:lnSpc>
              <a:defRPr sz="28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13486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utaway 1/4 Left Nickel">
    <p:spTree>
      <p:nvGrpSpPr>
        <p:cNvPr id="1" name=""/>
        <p:cNvGrpSpPr/>
        <p:nvPr/>
      </p:nvGrpSpPr>
      <p:grpSpPr>
        <a:xfrm>
          <a:off x="0" y="0"/>
          <a:ext cx="0" cy="0"/>
          <a:chOff x="0" y="0"/>
          <a:chExt cx="0" cy="0"/>
        </a:xfrm>
      </p:grpSpPr>
      <p:sp>
        <p:nvSpPr>
          <p:cNvPr id="11" name="Rectangle: Rounded Corners 8">
            <a:extLst>
              <a:ext uri="{FF2B5EF4-FFF2-40B4-BE49-F238E27FC236}">
                <a16:creationId xmlns:a16="http://schemas.microsoft.com/office/drawing/2014/main" id="{171A93A8-9B5B-B64B-9A90-BE5CC8D7A646}"/>
              </a:ext>
            </a:extLst>
          </p:cNvPr>
          <p:cNvSpPr/>
          <p:nvPr userDrawn="1"/>
        </p:nvSpPr>
        <p:spPr bwMode="gray">
          <a:xfrm>
            <a:off x="-165100" y="-152400"/>
            <a:ext cx="3871407" cy="6553184"/>
          </a:xfrm>
          <a:prstGeom prst="roundRect">
            <a:avLst>
              <a:gd name="adj" fmla="val 2097"/>
            </a:avLst>
          </a:prstGeom>
          <a:solidFill>
            <a:schemeClr val="accent6">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3">
            <a:extLst>
              <a:ext uri="{FF2B5EF4-FFF2-40B4-BE49-F238E27FC236}">
                <a16:creationId xmlns:a16="http://schemas.microsoft.com/office/drawing/2014/main" id="{29428DF5-30F4-B144-8786-1D219A20C1C5}"/>
              </a:ext>
            </a:extLst>
          </p:cNvPr>
          <p:cNvSpPr>
            <a:spLocks noGrp="1"/>
          </p:cNvSpPr>
          <p:nvPr>
            <p:ph type="body" sz="quarter" idx="10"/>
          </p:nvPr>
        </p:nvSpPr>
        <p:spPr bwMode="gray">
          <a:xfrm>
            <a:off x="493713" y="2673350"/>
            <a:ext cx="2606675" cy="3497264"/>
          </a:xfrm>
          <a:prstGeom prst="rect">
            <a:avLst/>
          </a:prstGeom>
        </p:spPr>
        <p:txBody>
          <a:bodyPr/>
          <a:lstStyle>
            <a:lvl1pPr>
              <a:buClr>
                <a:schemeClr val="tx2"/>
              </a:buClr>
              <a:defRPr>
                <a:solidFill>
                  <a:schemeClr val="tx2"/>
                </a:solidFill>
              </a:defRPr>
            </a:lvl1pPr>
            <a:lvl2pPr>
              <a:buClr>
                <a:schemeClr val="tx2"/>
              </a:buClr>
              <a:defRPr>
                <a:solidFill>
                  <a:schemeClr val="tx2"/>
                </a:solidFill>
              </a:defRPr>
            </a:lvl2pPr>
            <a:lvl3pPr>
              <a:buClr>
                <a:schemeClr val="tx2"/>
              </a:buClr>
              <a:defRPr>
                <a:solidFill>
                  <a:schemeClr val="tx2"/>
                </a:solidFill>
              </a:defRPr>
            </a:lvl3pPr>
            <a:lvl4pPr>
              <a:buClr>
                <a:schemeClr val="tx2"/>
              </a:buClr>
              <a:defRPr>
                <a:solidFill>
                  <a:schemeClr val="tx2"/>
                </a:solidFill>
              </a:defRPr>
            </a:lvl4pPr>
            <a:lvl5pPr marL="173736" indent="-173736">
              <a:buClr>
                <a:schemeClr val="tx2"/>
              </a:buClr>
              <a:buFont typeface="Arial" panose="020B0604020202020204" pitchFamily="34" charset="0"/>
              <a:buChar char="•"/>
              <a:defRPr>
                <a:solidFill>
                  <a:schemeClr val="tx2"/>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ubtitle">
            <a:extLst>
              <a:ext uri="{FF2B5EF4-FFF2-40B4-BE49-F238E27FC236}">
                <a16:creationId xmlns:a16="http://schemas.microsoft.com/office/drawing/2014/main" id="{1C61E4C8-53FE-C244-B5D0-FE99E4D05FA8}"/>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ooter Placeholder 2">
            <a:extLst>
              <a:ext uri="{FF2B5EF4-FFF2-40B4-BE49-F238E27FC236}">
                <a16:creationId xmlns:a16="http://schemas.microsoft.com/office/drawing/2014/main" id="{53457047-3239-F945-BD7B-E385C9ADD806}"/>
              </a:ext>
            </a:extLst>
          </p:cNvPr>
          <p:cNvSpPr>
            <a:spLocks noGrp="1"/>
          </p:cNvSpPr>
          <p:nvPr>
            <p:ph type="ftr" sz="quarter" idx="16"/>
          </p:nvPr>
        </p:nvSpPr>
        <p:spPr bwMode="gray">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5" name="Title 1">
            <a:extLst>
              <a:ext uri="{FF2B5EF4-FFF2-40B4-BE49-F238E27FC236}">
                <a16:creationId xmlns:a16="http://schemas.microsoft.com/office/drawing/2014/main" id="{6402AFBB-56F0-844A-908E-A30A3C9E9540}"/>
              </a:ext>
            </a:extLst>
          </p:cNvPr>
          <p:cNvSpPr>
            <a:spLocks noGrp="1"/>
          </p:cNvSpPr>
          <p:nvPr>
            <p:ph type="title"/>
          </p:nvPr>
        </p:nvSpPr>
        <p:spPr bwMode="gray">
          <a:xfrm>
            <a:off x="495300" y="1044740"/>
            <a:ext cx="2605088" cy="749692"/>
          </a:xfrm>
        </p:spPr>
        <p:txBody>
          <a:bodyPr wrap="square">
            <a:spAutoFit/>
          </a:bodyPr>
          <a:lstStyle>
            <a:lvl1pPr>
              <a:lnSpc>
                <a:spcPct val="87000"/>
              </a:lnSpc>
              <a:defRPr sz="28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7245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White">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D5696-B4ED-4B82-A4B1-160E4E14F343}"/>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a:solidFill>
                  <a:schemeClr val="accent6">
                    <a:lumMod val="40000"/>
                    <a:lumOff val="60000"/>
                  </a:schemeClr>
                </a:solidFill>
                <a:effectLst>
                  <a:innerShdw blurRad="38100" dist="25400" dir="8100000">
                    <a:prstClr val="black">
                      <a:alpha val="50000"/>
                    </a:prstClr>
                  </a:innerShdw>
                </a:effectLst>
              </a:rPr>
              <a:t>Agenda</a:t>
            </a:r>
          </a:p>
        </p:txBody>
      </p:sp>
      <p:sp>
        <p:nvSpPr>
          <p:cNvPr id="7" name="Content Placeholder 19">
            <a:extLst>
              <a:ext uri="{FF2B5EF4-FFF2-40B4-BE49-F238E27FC236}">
                <a16:creationId xmlns:a16="http://schemas.microsoft.com/office/drawing/2014/main" id="{F37243DA-FBBA-0A4F-9208-5109D5B48C3C}"/>
              </a:ext>
            </a:extLst>
          </p:cNvPr>
          <p:cNvSpPr>
            <a:spLocks noGrp="1"/>
          </p:cNvSpPr>
          <p:nvPr>
            <p:ph sz="quarter" idx="10"/>
          </p:nvPr>
        </p:nvSpPr>
        <p:spPr>
          <a:xfrm>
            <a:off x="777874" y="957452"/>
            <a:ext cx="9253538" cy="5319779"/>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0" indent="0">
              <a:lnSpc>
                <a:spcPct val="107000"/>
              </a:lnSpc>
              <a:spcBef>
                <a:spcPts val="0"/>
              </a:spcBef>
              <a:spcAft>
                <a:spcPts val="1800"/>
              </a:spcAft>
              <a:buClr>
                <a:schemeClr val="bg1"/>
              </a:buClr>
              <a:buFont typeface="+mj-lt"/>
              <a:buNone/>
              <a:defRPr sz="5400">
                <a:solidFill>
                  <a:schemeClr val="bg1"/>
                </a:solidFill>
              </a:defRPr>
            </a:lvl2pPr>
            <a:lvl3pPr marL="342900" indent="-342900">
              <a:lnSpc>
                <a:spcPct val="107000"/>
              </a:lnSpc>
              <a:spcBef>
                <a:spcPts val="0"/>
              </a:spcBef>
              <a:spcAft>
                <a:spcPts val="1800"/>
              </a:spcAft>
              <a:buClr>
                <a:schemeClr val="bg1"/>
              </a:buClr>
              <a:buFont typeface="+mj-lt"/>
              <a:buAutoNum type="arabicPeriod"/>
              <a:defRPr sz="5400">
                <a:solidFill>
                  <a:schemeClr val="bg1"/>
                </a:solidFill>
              </a:defRPr>
            </a:lvl3pPr>
            <a:lvl4pPr marL="342900" indent="-342900">
              <a:lnSpc>
                <a:spcPct val="107000"/>
              </a:lnSpc>
              <a:spcBef>
                <a:spcPts val="0"/>
              </a:spcBef>
              <a:spcAft>
                <a:spcPts val="1800"/>
              </a:spcAft>
              <a:buClr>
                <a:schemeClr val="bg1"/>
              </a:buClr>
              <a:buFont typeface="+mj-lt"/>
              <a:buAutoNum type="arabicPeriod"/>
              <a:defRPr sz="5400">
                <a:solidFill>
                  <a:schemeClr val="bg1"/>
                </a:solidFill>
              </a:defRPr>
            </a:lvl4pPr>
            <a:lvl5pPr marL="342900" indent="-342900">
              <a:lnSpc>
                <a:spcPct val="107000"/>
              </a:lnSpc>
              <a:spcBef>
                <a:spcPts val="0"/>
              </a:spcBef>
              <a:spcAft>
                <a:spcPts val="1800"/>
              </a:spcAft>
              <a:buClr>
                <a:schemeClr val="bg1"/>
              </a:buClr>
              <a:buFont typeface="+mj-lt"/>
              <a:buAutoNum type="arabicPeriod"/>
              <a:defRPr sz="54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70E65990-6D95-1492-F960-A7AAF2C48D71}"/>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40826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DB42174-1A3D-4E93-A2B6-481349C97762}"/>
              </a:ext>
            </a:extLst>
          </p:cNvPr>
          <p:cNvSpPr/>
          <p:nvPr userDrawn="1"/>
        </p:nvSpPr>
        <p:spPr bwMode="gray">
          <a:xfrm>
            <a:off x="-165100" y="-152400"/>
            <a:ext cx="3871407" cy="6553184"/>
          </a:xfrm>
          <a:prstGeom prst="roundRect">
            <a:avLst>
              <a:gd name="adj" fmla="val 2097"/>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1" name="Text Placeholder 3">
            <a:extLst>
              <a:ext uri="{FF2B5EF4-FFF2-40B4-BE49-F238E27FC236}">
                <a16:creationId xmlns:a16="http://schemas.microsoft.com/office/drawing/2014/main" id="{D7D1B20A-E6D5-DE4A-9690-BA7897E749A8}"/>
              </a:ext>
            </a:extLst>
          </p:cNvPr>
          <p:cNvSpPr>
            <a:spLocks noGrp="1"/>
          </p:cNvSpPr>
          <p:nvPr>
            <p:ph type="body" sz="quarter" idx="10"/>
          </p:nvPr>
        </p:nvSpPr>
        <p:spPr bwMode="gray">
          <a:xfrm>
            <a:off x="493713" y="2673350"/>
            <a:ext cx="2606675" cy="349726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173736" indent="-173736">
              <a:buFont typeface="Arial" panose="020B0604020202020204" pitchFamily="34" charset="0"/>
              <a:buChar cha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Subtitle">
            <a:extLst>
              <a:ext uri="{FF2B5EF4-FFF2-40B4-BE49-F238E27FC236}">
                <a16:creationId xmlns:a16="http://schemas.microsoft.com/office/drawing/2014/main" id="{F57C38EA-82FE-544D-BC2A-03C3ED4FEFFC}"/>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ooter Placeholder 2">
            <a:extLst>
              <a:ext uri="{FF2B5EF4-FFF2-40B4-BE49-F238E27FC236}">
                <a16:creationId xmlns:a16="http://schemas.microsoft.com/office/drawing/2014/main" id="{182489EE-5829-274B-9F81-CD585E6115FD}"/>
              </a:ext>
            </a:extLst>
          </p:cNvPr>
          <p:cNvSpPr>
            <a:spLocks noGrp="1"/>
          </p:cNvSpPr>
          <p:nvPr>
            <p:ph type="ftr" sz="quarter" idx="16"/>
          </p:nvPr>
        </p:nvSpPr>
        <p:spPr bwMode="gray">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24" name="Title 1">
            <a:extLst>
              <a:ext uri="{FF2B5EF4-FFF2-40B4-BE49-F238E27FC236}">
                <a16:creationId xmlns:a16="http://schemas.microsoft.com/office/drawing/2014/main" id="{0A4FDA66-F69A-A84C-81E6-655DE093CC24}"/>
              </a:ext>
            </a:extLst>
          </p:cNvPr>
          <p:cNvSpPr>
            <a:spLocks noGrp="1"/>
          </p:cNvSpPr>
          <p:nvPr>
            <p:ph type="title"/>
          </p:nvPr>
        </p:nvSpPr>
        <p:spPr bwMode="gray">
          <a:xfrm>
            <a:off x="495300" y="1044740"/>
            <a:ext cx="2605088" cy="749692"/>
          </a:xfrm>
        </p:spPr>
        <p:txBody>
          <a:bodyPr wrap="square">
            <a:spAutoFit/>
          </a:bodyPr>
          <a:lstStyle>
            <a:lvl1pPr>
              <a:lnSpc>
                <a:spcPct val="87000"/>
              </a:lnSpc>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2029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utaway 1/4 Left Gun Metal">
    <p:spTree>
      <p:nvGrpSpPr>
        <p:cNvPr id="1" name=""/>
        <p:cNvGrpSpPr/>
        <p:nvPr/>
      </p:nvGrpSpPr>
      <p:grpSpPr>
        <a:xfrm>
          <a:off x="0" y="0"/>
          <a:ext cx="0" cy="0"/>
          <a:chOff x="0" y="0"/>
          <a:chExt cx="0" cy="0"/>
        </a:xfrm>
      </p:grpSpPr>
      <p:sp>
        <p:nvSpPr>
          <p:cNvPr id="11" name="Rectangle: Rounded Corners 8">
            <a:extLst>
              <a:ext uri="{FF2B5EF4-FFF2-40B4-BE49-F238E27FC236}">
                <a16:creationId xmlns:a16="http://schemas.microsoft.com/office/drawing/2014/main" id="{62DD8169-03BE-4545-AB75-752CFCB9BD19}"/>
              </a:ext>
            </a:extLst>
          </p:cNvPr>
          <p:cNvSpPr/>
          <p:nvPr userDrawn="1"/>
        </p:nvSpPr>
        <p:spPr bwMode="gray">
          <a:xfrm>
            <a:off x="-165100" y="-152400"/>
            <a:ext cx="3871407" cy="6553184"/>
          </a:xfrm>
          <a:prstGeom prst="roundRect">
            <a:avLst>
              <a:gd name="adj" fmla="val 2097"/>
            </a:avLst>
          </a:prstGeom>
          <a:solidFill>
            <a:schemeClr val="accent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3">
            <a:extLst>
              <a:ext uri="{FF2B5EF4-FFF2-40B4-BE49-F238E27FC236}">
                <a16:creationId xmlns:a16="http://schemas.microsoft.com/office/drawing/2014/main" id="{7E00799F-9070-4F48-B2FF-0AF10577B71A}"/>
              </a:ext>
            </a:extLst>
          </p:cNvPr>
          <p:cNvSpPr>
            <a:spLocks noGrp="1"/>
          </p:cNvSpPr>
          <p:nvPr>
            <p:ph type="body" sz="quarter" idx="10"/>
          </p:nvPr>
        </p:nvSpPr>
        <p:spPr bwMode="gray">
          <a:xfrm>
            <a:off x="493713" y="2673350"/>
            <a:ext cx="2606675" cy="349726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173736" indent="-173736">
              <a:buFont typeface="Arial" panose="020B0604020202020204" pitchFamily="34" charset="0"/>
              <a:buChar cha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3062ABDB-8E2D-2646-84E6-58F1FAD3095C}"/>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ooter Placeholder 2">
            <a:extLst>
              <a:ext uri="{FF2B5EF4-FFF2-40B4-BE49-F238E27FC236}">
                <a16:creationId xmlns:a16="http://schemas.microsoft.com/office/drawing/2014/main" id="{5808A874-E181-3C46-ADE3-148ABA6EEAFA}"/>
              </a:ext>
            </a:extLst>
          </p:cNvPr>
          <p:cNvSpPr>
            <a:spLocks noGrp="1"/>
          </p:cNvSpPr>
          <p:nvPr>
            <p:ph type="ftr" sz="quarter" idx="16"/>
          </p:nvPr>
        </p:nvSpPr>
        <p:spPr bwMode="gray">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5" name="Title 1">
            <a:extLst>
              <a:ext uri="{FF2B5EF4-FFF2-40B4-BE49-F238E27FC236}">
                <a16:creationId xmlns:a16="http://schemas.microsoft.com/office/drawing/2014/main" id="{0713C771-62F2-0F45-B55D-865FF67EA0DE}"/>
              </a:ext>
            </a:extLst>
          </p:cNvPr>
          <p:cNvSpPr>
            <a:spLocks noGrp="1"/>
          </p:cNvSpPr>
          <p:nvPr>
            <p:ph type="title"/>
          </p:nvPr>
        </p:nvSpPr>
        <p:spPr bwMode="gray">
          <a:xfrm>
            <a:off x="495300" y="1044740"/>
            <a:ext cx="2605088" cy="749692"/>
          </a:xfrm>
        </p:spPr>
        <p:txBody>
          <a:bodyPr wrap="square">
            <a:spAutoFit/>
          </a:bodyPr>
          <a:lstStyle>
            <a:lvl1pPr>
              <a:lnSpc>
                <a:spcPct val="87000"/>
              </a:lnSpc>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047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utaway 1/4 Left Midnight">
    <p:spTree>
      <p:nvGrpSpPr>
        <p:cNvPr id="1" name=""/>
        <p:cNvGrpSpPr/>
        <p:nvPr/>
      </p:nvGrpSpPr>
      <p:grpSpPr>
        <a:xfrm>
          <a:off x="0" y="0"/>
          <a:ext cx="0" cy="0"/>
          <a:chOff x="0" y="0"/>
          <a:chExt cx="0" cy="0"/>
        </a:xfrm>
      </p:grpSpPr>
      <p:sp>
        <p:nvSpPr>
          <p:cNvPr id="11" name="Rectangle: Rounded Corners 8">
            <a:extLst>
              <a:ext uri="{FF2B5EF4-FFF2-40B4-BE49-F238E27FC236}">
                <a16:creationId xmlns:a16="http://schemas.microsoft.com/office/drawing/2014/main" id="{3E9455E2-DBA5-444B-983B-338104922F0B}"/>
              </a:ext>
            </a:extLst>
          </p:cNvPr>
          <p:cNvSpPr/>
          <p:nvPr userDrawn="1"/>
        </p:nvSpPr>
        <p:spPr bwMode="gray">
          <a:xfrm>
            <a:off x="-165100" y="-152400"/>
            <a:ext cx="3871407" cy="6553184"/>
          </a:xfrm>
          <a:prstGeom prst="roundRect">
            <a:avLst>
              <a:gd name="adj" fmla="val 2097"/>
            </a:avLst>
          </a:prstGeom>
          <a:solidFill>
            <a:schemeClr val="tx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7" name="Text Placeholder 3">
            <a:extLst>
              <a:ext uri="{FF2B5EF4-FFF2-40B4-BE49-F238E27FC236}">
                <a16:creationId xmlns:a16="http://schemas.microsoft.com/office/drawing/2014/main" id="{9D7EA0E4-8B51-4149-A2B3-E1579FBE52F7}"/>
              </a:ext>
            </a:extLst>
          </p:cNvPr>
          <p:cNvSpPr>
            <a:spLocks noGrp="1"/>
          </p:cNvSpPr>
          <p:nvPr>
            <p:ph type="body" sz="quarter" idx="10"/>
          </p:nvPr>
        </p:nvSpPr>
        <p:spPr bwMode="gray">
          <a:xfrm>
            <a:off x="493713" y="2673350"/>
            <a:ext cx="2606675" cy="349726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173736" indent="-173736">
              <a:buFont typeface="Arial" panose="020B0604020202020204" pitchFamily="34" charset="0"/>
              <a:buChar cha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ubtitle">
            <a:extLst>
              <a:ext uri="{FF2B5EF4-FFF2-40B4-BE49-F238E27FC236}">
                <a16:creationId xmlns:a16="http://schemas.microsoft.com/office/drawing/2014/main" id="{E14C6BC6-74EB-7B49-9E33-6B520E760449}"/>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ooter Placeholder 2">
            <a:extLst>
              <a:ext uri="{FF2B5EF4-FFF2-40B4-BE49-F238E27FC236}">
                <a16:creationId xmlns:a16="http://schemas.microsoft.com/office/drawing/2014/main" id="{BADBDD29-6084-FC4C-BC05-D397C443DF46}"/>
              </a:ext>
            </a:extLst>
          </p:cNvPr>
          <p:cNvSpPr>
            <a:spLocks noGrp="1"/>
          </p:cNvSpPr>
          <p:nvPr>
            <p:ph type="ftr" sz="quarter" idx="16"/>
          </p:nvPr>
        </p:nvSpPr>
        <p:spPr bwMode="gray">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5" name="Title 1">
            <a:extLst>
              <a:ext uri="{FF2B5EF4-FFF2-40B4-BE49-F238E27FC236}">
                <a16:creationId xmlns:a16="http://schemas.microsoft.com/office/drawing/2014/main" id="{F2533761-7353-8947-9BE2-92591B487503}"/>
              </a:ext>
            </a:extLst>
          </p:cNvPr>
          <p:cNvSpPr>
            <a:spLocks noGrp="1"/>
          </p:cNvSpPr>
          <p:nvPr>
            <p:ph type="title"/>
          </p:nvPr>
        </p:nvSpPr>
        <p:spPr bwMode="gray">
          <a:xfrm>
            <a:off x="495300" y="1044740"/>
            <a:ext cx="2605088" cy="749692"/>
          </a:xfrm>
        </p:spPr>
        <p:txBody>
          <a:bodyPr wrap="square">
            <a:spAutoFit/>
          </a:bodyPr>
          <a:lstStyle>
            <a:lvl1pPr>
              <a:lnSpc>
                <a:spcPct val="87000"/>
              </a:lnSpc>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1655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Large Circle White">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E3E28D24-6767-9C45-ABB8-DA51DF065820}"/>
              </a:ext>
            </a:extLst>
          </p:cNvPr>
          <p:cNvSpPr>
            <a:spLocks/>
          </p:cNvSpPr>
          <p:nvPr userDrawn="1"/>
        </p:nvSpPr>
        <p:spPr bwMode="ltGray">
          <a:xfrm>
            <a:off x="7517108" y="-857339"/>
            <a:ext cx="8359183" cy="8572678"/>
          </a:xfrm>
          <a:prstGeom prst="ellipse">
            <a:avLst/>
          </a:prstGeom>
          <a:solidFill>
            <a:schemeClr val="bg1"/>
          </a:solidFill>
          <a:ln w="25400" cap="flat" cmpd="sng" algn="ctr">
            <a:noFill/>
            <a:prstDash val="solid"/>
          </a:ln>
          <a:effectLst>
            <a:innerShdw blurRad="63500" dist="50800" dir="13500000">
              <a:prstClr val="black">
                <a:alpha val="50000"/>
              </a:prst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a:ln>
                <a:noFill/>
              </a:ln>
              <a:solidFill>
                <a:prstClr val="white"/>
              </a:solidFill>
              <a:effectLst/>
              <a:uLnTx/>
              <a:uFillTx/>
              <a:latin typeface="Microsoft Sans Serif"/>
            </a:endParaRPr>
          </a:p>
        </p:txBody>
      </p:sp>
      <p:sp>
        <p:nvSpPr>
          <p:cNvPr id="11" name="Footer Placeholder 2">
            <a:extLst>
              <a:ext uri="{FF2B5EF4-FFF2-40B4-BE49-F238E27FC236}">
                <a16:creationId xmlns:a16="http://schemas.microsoft.com/office/drawing/2014/main" id="{EA514D3A-70CE-4812-A873-E8B92AB5CE62}"/>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3" name="Title 2">
            <a:extLst>
              <a:ext uri="{FF2B5EF4-FFF2-40B4-BE49-F238E27FC236}">
                <a16:creationId xmlns:a16="http://schemas.microsoft.com/office/drawing/2014/main" id="{9274620C-1F0C-B343-A2E5-A5600D2942C7}"/>
              </a:ext>
            </a:extLst>
          </p:cNvPr>
          <p:cNvSpPr>
            <a:spLocks noGrp="1"/>
          </p:cNvSpPr>
          <p:nvPr>
            <p:ph type="title"/>
          </p:nvPr>
        </p:nvSpPr>
        <p:spPr>
          <a:xfrm>
            <a:off x="495300" y="642645"/>
            <a:ext cx="6423978" cy="361959"/>
          </a:xfrm>
        </p:spPr>
        <p:txBody>
          <a:bodyPr wrap="square">
            <a:spAutoFit/>
          </a:bodyPr>
          <a:lstStyle>
            <a:lvl1pPr>
              <a:defRPr>
                <a:solidFill>
                  <a:schemeClr val="tx2"/>
                </a:solidFill>
              </a:defRPr>
            </a:lvl1pPr>
          </a:lstStyle>
          <a:p>
            <a:r>
              <a:rPr lang="en-US"/>
              <a:t>Click to edit Master title style</a:t>
            </a:r>
          </a:p>
        </p:txBody>
      </p:sp>
      <p:sp>
        <p:nvSpPr>
          <p:cNvPr id="14" name="Subtitle">
            <a:extLst>
              <a:ext uri="{FF2B5EF4-FFF2-40B4-BE49-F238E27FC236}">
                <a16:creationId xmlns:a16="http://schemas.microsoft.com/office/drawing/2014/main" id="{DB79993B-4669-3B44-8D38-0850A4815757}"/>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Content Placeholder 4">
            <a:extLst>
              <a:ext uri="{FF2B5EF4-FFF2-40B4-BE49-F238E27FC236}">
                <a16:creationId xmlns:a16="http://schemas.microsoft.com/office/drawing/2014/main" id="{7886FD52-112E-4B46-B4D5-B3FE40596000}"/>
              </a:ext>
            </a:extLst>
          </p:cNvPr>
          <p:cNvSpPr>
            <a:spLocks noGrp="1"/>
          </p:cNvSpPr>
          <p:nvPr>
            <p:ph sz="quarter" idx="17"/>
          </p:nvPr>
        </p:nvSpPr>
        <p:spPr>
          <a:xfrm>
            <a:off x="495300" y="1719072"/>
            <a:ext cx="6425089"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9">
            <a:extLst>
              <a:ext uri="{FF2B5EF4-FFF2-40B4-BE49-F238E27FC236}">
                <a16:creationId xmlns:a16="http://schemas.microsoft.com/office/drawing/2014/main" id="{CF338098-9C38-5C41-9F6E-C2DB635628EC}"/>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2" name="TextBox 11">
            <a:extLst>
              <a:ext uri="{FF2B5EF4-FFF2-40B4-BE49-F238E27FC236}">
                <a16:creationId xmlns:a16="http://schemas.microsoft.com/office/drawing/2014/main" id="{E113887F-F1F6-4687-8811-699E1BCA13F4}"/>
              </a:ext>
            </a:extLst>
          </p:cNvPr>
          <p:cNvSpPr txBox="1"/>
          <p:nvPr userDrawn="1"/>
        </p:nvSpPr>
        <p:spPr>
          <a:xfrm>
            <a:off x="9426895" y="6417160"/>
            <a:ext cx="2448733"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18221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Large Circle Nickel">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E3E28D24-6767-9C45-ABB8-DA51DF065820}"/>
              </a:ext>
            </a:extLst>
          </p:cNvPr>
          <p:cNvSpPr>
            <a:spLocks/>
          </p:cNvSpPr>
          <p:nvPr userDrawn="1"/>
        </p:nvSpPr>
        <p:spPr bwMode="ltGray">
          <a:xfrm>
            <a:off x="7517108" y="-857339"/>
            <a:ext cx="8359183" cy="8572678"/>
          </a:xfrm>
          <a:prstGeom prst="ellipse">
            <a:avLst/>
          </a:prstGeom>
          <a:solidFill>
            <a:schemeClr val="accent6">
              <a:lumMod val="40000"/>
              <a:lumOff val="60000"/>
            </a:schemeClr>
          </a:solidFill>
          <a:ln w="25400" cap="flat" cmpd="sng" algn="ctr">
            <a:noFill/>
            <a:prstDash val="solid"/>
          </a:ln>
          <a:effectLst>
            <a:innerShdw blurRad="63500" dist="50800" dir="13500000">
              <a:prstClr val="black">
                <a:alpha val="50000"/>
              </a:prst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a:ln>
                <a:noFill/>
              </a:ln>
              <a:solidFill>
                <a:prstClr val="white"/>
              </a:solidFill>
              <a:effectLst/>
              <a:uLnTx/>
              <a:uFillTx/>
              <a:latin typeface="Microsoft Sans Serif"/>
            </a:endParaRPr>
          </a:p>
        </p:txBody>
      </p:sp>
      <p:sp>
        <p:nvSpPr>
          <p:cNvPr id="11" name="Footer Placeholder 2">
            <a:extLst>
              <a:ext uri="{FF2B5EF4-FFF2-40B4-BE49-F238E27FC236}">
                <a16:creationId xmlns:a16="http://schemas.microsoft.com/office/drawing/2014/main" id="{BBA70238-BC86-4481-AEB5-B9031B393928}"/>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2" name="Title 2">
            <a:extLst>
              <a:ext uri="{FF2B5EF4-FFF2-40B4-BE49-F238E27FC236}">
                <a16:creationId xmlns:a16="http://schemas.microsoft.com/office/drawing/2014/main" id="{A2AFDEB2-8AAA-DE48-8DBA-6BF9EF6D704E}"/>
              </a:ext>
            </a:extLst>
          </p:cNvPr>
          <p:cNvSpPr>
            <a:spLocks noGrp="1"/>
          </p:cNvSpPr>
          <p:nvPr>
            <p:ph type="title"/>
          </p:nvPr>
        </p:nvSpPr>
        <p:spPr>
          <a:xfrm>
            <a:off x="495300" y="642645"/>
            <a:ext cx="6423978" cy="361959"/>
          </a:xfrm>
        </p:spPr>
        <p:txBody>
          <a:bodyPr wrap="square">
            <a:spAutoFit/>
          </a:bodyPr>
          <a:lstStyle>
            <a:lvl1pPr>
              <a:defRPr>
                <a:solidFill>
                  <a:schemeClr val="tx2"/>
                </a:solidFill>
              </a:defRPr>
            </a:lvl1pPr>
          </a:lstStyle>
          <a:p>
            <a:r>
              <a:rPr lang="en-US"/>
              <a:t>Click to edit Master title style</a:t>
            </a:r>
          </a:p>
        </p:txBody>
      </p:sp>
      <p:sp>
        <p:nvSpPr>
          <p:cNvPr id="14" name="Subtitle">
            <a:extLst>
              <a:ext uri="{FF2B5EF4-FFF2-40B4-BE49-F238E27FC236}">
                <a16:creationId xmlns:a16="http://schemas.microsoft.com/office/drawing/2014/main" id="{61AD48BB-8517-C148-BF3A-87733F917AD1}"/>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Content Placeholder 4">
            <a:extLst>
              <a:ext uri="{FF2B5EF4-FFF2-40B4-BE49-F238E27FC236}">
                <a16:creationId xmlns:a16="http://schemas.microsoft.com/office/drawing/2014/main" id="{920545EE-653F-B041-A734-672192C04363}"/>
              </a:ext>
            </a:extLst>
          </p:cNvPr>
          <p:cNvSpPr>
            <a:spLocks noGrp="1"/>
          </p:cNvSpPr>
          <p:nvPr>
            <p:ph sz="quarter" idx="17"/>
          </p:nvPr>
        </p:nvSpPr>
        <p:spPr>
          <a:xfrm>
            <a:off x="495300" y="1719072"/>
            <a:ext cx="6425089"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9">
            <a:extLst>
              <a:ext uri="{FF2B5EF4-FFF2-40B4-BE49-F238E27FC236}">
                <a16:creationId xmlns:a16="http://schemas.microsoft.com/office/drawing/2014/main" id="{BB10DE64-85FB-C740-B1EC-0DEBE80A912F}"/>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tx2"/>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7" name="TextBox 16">
            <a:extLst>
              <a:ext uri="{FF2B5EF4-FFF2-40B4-BE49-F238E27FC236}">
                <a16:creationId xmlns:a16="http://schemas.microsoft.com/office/drawing/2014/main" id="{DE11D47D-1BE2-4595-9A02-FCAD5EB91EB3}"/>
              </a:ext>
            </a:extLst>
          </p:cNvPr>
          <p:cNvSpPr txBox="1"/>
          <p:nvPr userDrawn="1"/>
        </p:nvSpPr>
        <p:spPr>
          <a:xfrm>
            <a:off x="9426895" y="6417160"/>
            <a:ext cx="2448733"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27724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Large Circle Blue">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10550D71-4DDC-433E-91D6-8DB10965057B}"/>
              </a:ext>
            </a:extLst>
          </p:cNvPr>
          <p:cNvSpPr>
            <a:spLocks/>
          </p:cNvSpPr>
          <p:nvPr userDrawn="1"/>
        </p:nvSpPr>
        <p:spPr bwMode="ltGray">
          <a:xfrm>
            <a:off x="7517108" y="-857339"/>
            <a:ext cx="8359183" cy="8572678"/>
          </a:xfrm>
          <a:prstGeom prst="ellipse">
            <a:avLst/>
          </a:prstGeom>
          <a:solidFill>
            <a:schemeClr val="accent1"/>
          </a:solidFill>
          <a:ln w="25400" cap="flat" cmpd="sng" algn="ctr">
            <a:noFill/>
            <a:prstDash val="solid"/>
          </a:ln>
          <a:effectLst>
            <a:innerShdw blurRad="63500" dist="50800" dir="13500000">
              <a:prstClr val="black">
                <a:alpha val="50000"/>
              </a:prst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a:ln>
                <a:noFill/>
              </a:ln>
              <a:solidFill>
                <a:prstClr val="white"/>
              </a:solidFill>
              <a:effectLst/>
              <a:uLnTx/>
              <a:uFillTx/>
              <a:latin typeface="Microsoft Sans Serif"/>
            </a:endParaRPr>
          </a:p>
        </p:txBody>
      </p:sp>
      <p:sp>
        <p:nvSpPr>
          <p:cNvPr id="8" name="Footer Placeholder 2">
            <a:extLst>
              <a:ext uri="{FF2B5EF4-FFF2-40B4-BE49-F238E27FC236}">
                <a16:creationId xmlns:a16="http://schemas.microsoft.com/office/drawing/2014/main" id="{9D5E8CCD-FCF9-4B0B-A62F-907B1C0EFCEC}"/>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7" name="Title 2">
            <a:extLst>
              <a:ext uri="{FF2B5EF4-FFF2-40B4-BE49-F238E27FC236}">
                <a16:creationId xmlns:a16="http://schemas.microsoft.com/office/drawing/2014/main" id="{7B246259-76D6-B74C-A64A-CCBFC5D7D85B}"/>
              </a:ext>
            </a:extLst>
          </p:cNvPr>
          <p:cNvSpPr>
            <a:spLocks noGrp="1"/>
          </p:cNvSpPr>
          <p:nvPr>
            <p:ph type="title"/>
          </p:nvPr>
        </p:nvSpPr>
        <p:spPr>
          <a:xfrm>
            <a:off x="495300" y="642645"/>
            <a:ext cx="6423978" cy="361959"/>
          </a:xfrm>
        </p:spPr>
        <p:txBody>
          <a:bodyPr wrap="square">
            <a:spAutoFit/>
          </a:bodyPr>
          <a:lstStyle>
            <a:lvl1pPr>
              <a:defRPr>
                <a:solidFill>
                  <a:schemeClr val="tx2"/>
                </a:solidFill>
              </a:defRPr>
            </a:lvl1pPr>
          </a:lstStyle>
          <a:p>
            <a:r>
              <a:rPr lang="en-US"/>
              <a:t>Click to edit Master title style</a:t>
            </a:r>
          </a:p>
        </p:txBody>
      </p:sp>
      <p:sp>
        <p:nvSpPr>
          <p:cNvPr id="18" name="Subtitle">
            <a:extLst>
              <a:ext uri="{FF2B5EF4-FFF2-40B4-BE49-F238E27FC236}">
                <a16:creationId xmlns:a16="http://schemas.microsoft.com/office/drawing/2014/main" id="{0AB770EA-5649-754F-967C-C4716DA97A16}"/>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Content Placeholder 4">
            <a:extLst>
              <a:ext uri="{FF2B5EF4-FFF2-40B4-BE49-F238E27FC236}">
                <a16:creationId xmlns:a16="http://schemas.microsoft.com/office/drawing/2014/main" id="{681C9D64-9B88-4044-9799-D79122BD3557}"/>
              </a:ext>
            </a:extLst>
          </p:cNvPr>
          <p:cNvSpPr>
            <a:spLocks noGrp="1"/>
          </p:cNvSpPr>
          <p:nvPr>
            <p:ph sz="quarter" idx="17"/>
          </p:nvPr>
        </p:nvSpPr>
        <p:spPr>
          <a:xfrm>
            <a:off x="495300" y="1719072"/>
            <a:ext cx="6425089"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9">
            <a:extLst>
              <a:ext uri="{FF2B5EF4-FFF2-40B4-BE49-F238E27FC236}">
                <a16:creationId xmlns:a16="http://schemas.microsoft.com/office/drawing/2014/main" id="{627AF1A1-6C92-6240-81FA-2147DD27EC94}"/>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0" name="TextBox 9">
            <a:extLst>
              <a:ext uri="{FF2B5EF4-FFF2-40B4-BE49-F238E27FC236}">
                <a16:creationId xmlns:a16="http://schemas.microsoft.com/office/drawing/2014/main" id="{68EACA4D-43F0-4FE1-BA26-E107C4AA8BA7}"/>
              </a:ext>
            </a:extLst>
          </p:cNvPr>
          <p:cNvSpPr txBox="1"/>
          <p:nvPr userDrawn="1"/>
        </p:nvSpPr>
        <p:spPr>
          <a:xfrm>
            <a:off x="9426895" y="6417160"/>
            <a:ext cx="2448733"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2">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74244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Large Circle Gun Metal">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826177F-FC3F-2F42-98BC-69EF3FD7FC45}"/>
              </a:ext>
            </a:extLst>
          </p:cNvPr>
          <p:cNvSpPr>
            <a:spLocks/>
          </p:cNvSpPr>
          <p:nvPr userDrawn="1"/>
        </p:nvSpPr>
        <p:spPr bwMode="ltGray">
          <a:xfrm>
            <a:off x="7517108" y="-857339"/>
            <a:ext cx="8359183" cy="8572678"/>
          </a:xfrm>
          <a:prstGeom prst="ellipse">
            <a:avLst/>
          </a:prstGeom>
          <a:solidFill>
            <a:schemeClr val="accent5"/>
          </a:solidFill>
          <a:ln w="25400" cap="flat" cmpd="sng" algn="ctr">
            <a:noFill/>
            <a:prstDash val="solid"/>
          </a:ln>
          <a:effectLst>
            <a:innerShdw blurRad="63500" dist="50800" dir="13500000">
              <a:prstClr val="black">
                <a:alpha val="50000"/>
              </a:prst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a:ln>
                <a:noFill/>
              </a:ln>
              <a:solidFill>
                <a:prstClr val="white"/>
              </a:solidFill>
              <a:effectLst/>
              <a:uLnTx/>
              <a:uFillTx/>
              <a:latin typeface="Microsoft Sans Serif"/>
            </a:endParaRPr>
          </a:p>
        </p:txBody>
      </p:sp>
      <p:sp>
        <p:nvSpPr>
          <p:cNvPr id="11" name="Footer Placeholder 2">
            <a:extLst>
              <a:ext uri="{FF2B5EF4-FFF2-40B4-BE49-F238E27FC236}">
                <a16:creationId xmlns:a16="http://schemas.microsoft.com/office/drawing/2014/main" id="{D5CEE6F9-1E4B-4C9A-946F-D83A264DC746}"/>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12" name="Title 2">
            <a:extLst>
              <a:ext uri="{FF2B5EF4-FFF2-40B4-BE49-F238E27FC236}">
                <a16:creationId xmlns:a16="http://schemas.microsoft.com/office/drawing/2014/main" id="{0B7058E8-725E-C84D-AF48-4FAF9C2EB9F6}"/>
              </a:ext>
            </a:extLst>
          </p:cNvPr>
          <p:cNvSpPr>
            <a:spLocks noGrp="1"/>
          </p:cNvSpPr>
          <p:nvPr>
            <p:ph type="title"/>
          </p:nvPr>
        </p:nvSpPr>
        <p:spPr>
          <a:xfrm>
            <a:off x="495300" y="642645"/>
            <a:ext cx="6423978" cy="361959"/>
          </a:xfrm>
        </p:spPr>
        <p:txBody>
          <a:bodyPr wrap="square">
            <a:spAutoFit/>
          </a:bodyPr>
          <a:lstStyle>
            <a:lvl1pPr>
              <a:defRPr>
                <a:solidFill>
                  <a:schemeClr val="tx2"/>
                </a:solidFill>
              </a:defRPr>
            </a:lvl1pPr>
          </a:lstStyle>
          <a:p>
            <a:r>
              <a:rPr lang="en-US"/>
              <a:t>Click to edit Master title style</a:t>
            </a:r>
          </a:p>
        </p:txBody>
      </p:sp>
      <p:sp>
        <p:nvSpPr>
          <p:cNvPr id="14" name="Subtitle">
            <a:extLst>
              <a:ext uri="{FF2B5EF4-FFF2-40B4-BE49-F238E27FC236}">
                <a16:creationId xmlns:a16="http://schemas.microsoft.com/office/drawing/2014/main" id="{46859A5A-C3CA-B947-AA31-16540E8ED234}"/>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Content Placeholder 4">
            <a:extLst>
              <a:ext uri="{FF2B5EF4-FFF2-40B4-BE49-F238E27FC236}">
                <a16:creationId xmlns:a16="http://schemas.microsoft.com/office/drawing/2014/main" id="{82799493-50F9-C645-A15F-AF98EB7D8D59}"/>
              </a:ext>
            </a:extLst>
          </p:cNvPr>
          <p:cNvSpPr>
            <a:spLocks noGrp="1"/>
          </p:cNvSpPr>
          <p:nvPr>
            <p:ph sz="quarter" idx="17"/>
          </p:nvPr>
        </p:nvSpPr>
        <p:spPr>
          <a:xfrm>
            <a:off x="495300" y="1719072"/>
            <a:ext cx="6425089"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9">
            <a:extLst>
              <a:ext uri="{FF2B5EF4-FFF2-40B4-BE49-F238E27FC236}">
                <a16:creationId xmlns:a16="http://schemas.microsoft.com/office/drawing/2014/main" id="{1A833B55-A7C3-854B-BA7F-F4BD4B65F5D8}"/>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8" name="TextBox 17">
            <a:extLst>
              <a:ext uri="{FF2B5EF4-FFF2-40B4-BE49-F238E27FC236}">
                <a16:creationId xmlns:a16="http://schemas.microsoft.com/office/drawing/2014/main" id="{F5FB867F-175C-F748-B316-10276DFF6346}"/>
              </a:ext>
            </a:extLst>
          </p:cNvPr>
          <p:cNvSpPr txBox="1"/>
          <p:nvPr userDrawn="1"/>
        </p:nvSpPr>
        <p:spPr>
          <a:xfrm>
            <a:off x="9426895" y="6417160"/>
            <a:ext cx="2448733"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22168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Large Circle Midnigh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AE47188-2E65-7E46-B32C-E78D883C6DCA}"/>
              </a:ext>
            </a:extLst>
          </p:cNvPr>
          <p:cNvSpPr>
            <a:spLocks/>
          </p:cNvSpPr>
          <p:nvPr userDrawn="1"/>
        </p:nvSpPr>
        <p:spPr bwMode="ltGray">
          <a:xfrm>
            <a:off x="7517108" y="-857339"/>
            <a:ext cx="8359183" cy="8572678"/>
          </a:xfrm>
          <a:prstGeom prst="ellipse">
            <a:avLst/>
          </a:prstGeom>
          <a:solidFill>
            <a:schemeClr val="tx2"/>
          </a:solidFill>
          <a:ln w="25400" cap="flat" cmpd="sng" algn="ctr">
            <a:noFill/>
            <a:prstDash val="solid"/>
          </a:ln>
          <a:effectLst>
            <a:innerShdw blurRad="63500" dist="50800" dir="13500000">
              <a:prstClr val="black">
                <a:alpha val="50000"/>
              </a:prst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a:ln>
                <a:noFill/>
              </a:ln>
              <a:solidFill>
                <a:prstClr val="white"/>
              </a:solidFill>
              <a:effectLst/>
              <a:uLnTx/>
              <a:uFillTx/>
              <a:latin typeface="Microsoft Sans Serif"/>
            </a:endParaRPr>
          </a:p>
        </p:txBody>
      </p:sp>
      <p:sp>
        <p:nvSpPr>
          <p:cNvPr id="11" name="Footer Placeholder 2">
            <a:extLst>
              <a:ext uri="{FF2B5EF4-FFF2-40B4-BE49-F238E27FC236}">
                <a16:creationId xmlns:a16="http://schemas.microsoft.com/office/drawing/2014/main" id="{CA8F4DA7-4CDA-4E93-B875-4157AC85CAEB}"/>
              </a:ext>
            </a:extLst>
          </p:cNvPr>
          <p:cNvSpPr>
            <a:spLocks noGrp="1"/>
          </p:cNvSpPr>
          <p:nvPr>
            <p:ph type="ftr" sz="quarter" idx="10"/>
          </p:nvPr>
        </p:nvSpPr>
        <p:spPr>
          <a:xfrm>
            <a:off x="495299" y="6532895"/>
            <a:ext cx="594360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6">
                    <a:lumMod val="75000"/>
                  </a:schemeClr>
                </a:solidFill>
              </a:defRPr>
            </a:lvl1pPr>
          </a:lstStyle>
          <a:p>
            <a:endParaRPr lang="en-US" dirty="0"/>
          </a:p>
        </p:txBody>
      </p:sp>
      <p:sp>
        <p:nvSpPr>
          <p:cNvPr id="9" name="Title 2">
            <a:extLst>
              <a:ext uri="{FF2B5EF4-FFF2-40B4-BE49-F238E27FC236}">
                <a16:creationId xmlns:a16="http://schemas.microsoft.com/office/drawing/2014/main" id="{3EA31D99-8C5B-7B44-8F12-D57457CBA784}"/>
              </a:ext>
            </a:extLst>
          </p:cNvPr>
          <p:cNvSpPr>
            <a:spLocks noGrp="1"/>
          </p:cNvSpPr>
          <p:nvPr>
            <p:ph type="title"/>
          </p:nvPr>
        </p:nvSpPr>
        <p:spPr>
          <a:xfrm>
            <a:off x="495300" y="642645"/>
            <a:ext cx="6423978" cy="361959"/>
          </a:xfrm>
        </p:spPr>
        <p:txBody>
          <a:bodyPr wrap="square">
            <a:spAutoFit/>
          </a:bodyPr>
          <a:lstStyle>
            <a:lvl1pPr>
              <a:defRPr>
                <a:solidFill>
                  <a:schemeClr val="tx2"/>
                </a:solidFill>
              </a:defRPr>
            </a:lvl1pPr>
          </a:lstStyle>
          <a:p>
            <a:r>
              <a:rPr lang="en-US"/>
              <a:t>Click to edit Master title style</a:t>
            </a:r>
          </a:p>
        </p:txBody>
      </p:sp>
      <p:sp>
        <p:nvSpPr>
          <p:cNvPr id="12" name="Subtitle">
            <a:extLst>
              <a:ext uri="{FF2B5EF4-FFF2-40B4-BE49-F238E27FC236}">
                <a16:creationId xmlns:a16="http://schemas.microsoft.com/office/drawing/2014/main" id="{92784E52-9B2E-7748-80BB-844DED7D24DE}"/>
              </a:ext>
            </a:extLst>
          </p:cNvPr>
          <p:cNvSpPr>
            <a:spLocks noGrp="1"/>
          </p:cNvSpPr>
          <p:nvPr>
            <p:ph type="subTitle" idx="1"/>
          </p:nvPr>
        </p:nvSpPr>
        <p:spPr>
          <a:xfrm>
            <a:off x="494189" y="1088136"/>
            <a:ext cx="6425089" cy="236347"/>
          </a:xfrm>
          <a:prstGeom prst="rect">
            <a:avLst/>
          </a:prstGeom>
        </p:spPr>
        <p:txBody>
          <a:bodyPr wrap="square">
            <a:spAutoFit/>
          </a:bodyPr>
          <a:lstStyle>
            <a:lvl1pPr marL="0" indent="0" algn="l">
              <a:lnSpc>
                <a:spcPct val="96000"/>
              </a:lnSpc>
              <a:spcBef>
                <a:spcPts val="900"/>
              </a:spcBef>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Content Placeholder 4">
            <a:extLst>
              <a:ext uri="{FF2B5EF4-FFF2-40B4-BE49-F238E27FC236}">
                <a16:creationId xmlns:a16="http://schemas.microsoft.com/office/drawing/2014/main" id="{260A92EA-6842-964F-864F-6425261A0780}"/>
              </a:ext>
            </a:extLst>
          </p:cNvPr>
          <p:cNvSpPr>
            <a:spLocks noGrp="1"/>
          </p:cNvSpPr>
          <p:nvPr>
            <p:ph sz="quarter" idx="17"/>
          </p:nvPr>
        </p:nvSpPr>
        <p:spPr>
          <a:xfrm>
            <a:off x="495300" y="1719072"/>
            <a:ext cx="6425089" cy="4451541"/>
          </a:xfrm>
          <a:prstGeom prst="rect">
            <a:avLst/>
          </a:prstGeom>
        </p:spPr>
        <p:txBody>
          <a:bodyPr/>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9">
            <a:extLst>
              <a:ext uri="{FF2B5EF4-FFF2-40B4-BE49-F238E27FC236}">
                <a16:creationId xmlns:a16="http://schemas.microsoft.com/office/drawing/2014/main" id="{EE566E6D-F0F7-6449-A21D-F146C5051BB5}"/>
              </a:ext>
            </a:extLst>
          </p:cNvPr>
          <p:cNvSpPr>
            <a:spLocks noGrp="1"/>
          </p:cNvSpPr>
          <p:nvPr>
            <p:ph type="body" sz="quarter" idx="15"/>
          </p:nvPr>
        </p:nvSpPr>
        <p:spPr bwMode="black">
          <a:xfrm>
            <a:off x="8471454" y="2764100"/>
            <a:ext cx="2717245" cy="1134132"/>
          </a:xfrm>
          <a:prstGeom prst="rect">
            <a:avLst/>
          </a:prstGeo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Click to edit Master text styles</a:t>
            </a:r>
          </a:p>
        </p:txBody>
      </p:sp>
      <p:sp>
        <p:nvSpPr>
          <p:cNvPr id="17" name="TextBox 16">
            <a:extLst>
              <a:ext uri="{FF2B5EF4-FFF2-40B4-BE49-F238E27FC236}">
                <a16:creationId xmlns:a16="http://schemas.microsoft.com/office/drawing/2014/main" id="{50F57A78-9BA0-4F58-B7F7-7758910F55B1}"/>
              </a:ext>
            </a:extLst>
          </p:cNvPr>
          <p:cNvSpPr txBox="1"/>
          <p:nvPr userDrawn="1"/>
        </p:nvSpPr>
        <p:spPr>
          <a:xfrm>
            <a:off x="9426895" y="6417160"/>
            <a:ext cx="2448733" cy="233910"/>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l"/>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92375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Segue White">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AB543E5-A8C2-415A-B513-83E9DDD7D875}"/>
              </a:ext>
            </a:extLst>
          </p:cNvPr>
          <p:cNvSpPr/>
          <p:nvPr userDrawn="1"/>
        </p:nvSpPr>
        <p:spPr bwMode="white">
          <a:xfrm>
            <a:off x="-171450" y="-152401"/>
            <a:ext cx="10904538" cy="6516131"/>
          </a:xfrm>
          <a:prstGeom prst="roundRect">
            <a:avLst>
              <a:gd name="adj" fmla="val 1263"/>
            </a:avLst>
          </a:prstGeom>
          <a:solidFill>
            <a:schemeClr val="bg1"/>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78E31F24-408B-034C-891A-D4CD9B80A98F}"/>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2B5700CA-9E56-0709-F89D-C4E99A26765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95712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Segue Nicke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2B302BC-4858-4EC1-8EB4-20A8B1481437}"/>
              </a:ext>
            </a:extLst>
          </p:cNvPr>
          <p:cNvSpPr/>
          <p:nvPr userDrawn="1"/>
        </p:nvSpPr>
        <p:spPr bwMode="white">
          <a:xfrm>
            <a:off x="-171450" y="-152401"/>
            <a:ext cx="10904538" cy="6516131"/>
          </a:xfrm>
          <a:prstGeom prst="roundRect">
            <a:avLst>
              <a:gd name="adj" fmla="val 1263"/>
            </a:avLst>
          </a:prstGeom>
          <a:solidFill>
            <a:schemeClr val="accent6">
              <a:lumMod val="40000"/>
              <a:lumOff val="60000"/>
            </a:schemeClr>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itle 1">
            <a:extLst>
              <a:ext uri="{FF2B5EF4-FFF2-40B4-BE49-F238E27FC236}">
                <a16:creationId xmlns:a16="http://schemas.microsoft.com/office/drawing/2014/main" id="{D85A8A33-EB30-4E58-9F4F-DB3301E084F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endParaRPr lang="en-US" dirty="0"/>
          </a:p>
        </p:txBody>
      </p:sp>
      <p:sp>
        <p:nvSpPr>
          <p:cNvPr id="8" name="TextBox 7">
            <a:extLst>
              <a:ext uri="{FF2B5EF4-FFF2-40B4-BE49-F238E27FC236}">
                <a16:creationId xmlns:a16="http://schemas.microsoft.com/office/drawing/2014/main" id="{76FF450D-4022-72EA-97D4-4C2A7D1CEAD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70133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Nickel">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D5696-B4ED-4B82-A4B1-160E4E14F343}"/>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dirty="0">
                <a:solidFill>
                  <a:schemeClr val="accent6">
                    <a:lumMod val="60000"/>
                    <a:lumOff val="40000"/>
                  </a:schemeClr>
                </a:solidFill>
                <a:effectLst>
                  <a:innerShdw blurRad="38100" dist="25400" dir="8100000">
                    <a:prstClr val="black">
                      <a:alpha val="50000"/>
                    </a:prstClr>
                  </a:innerShdw>
                </a:effectLst>
              </a:rPr>
              <a:t>Agenda</a:t>
            </a:r>
          </a:p>
        </p:txBody>
      </p:sp>
      <p:sp>
        <p:nvSpPr>
          <p:cNvPr id="7" name="Content Placeholder 19">
            <a:extLst>
              <a:ext uri="{FF2B5EF4-FFF2-40B4-BE49-F238E27FC236}">
                <a16:creationId xmlns:a16="http://schemas.microsoft.com/office/drawing/2014/main" id="{F1A31244-B2C3-4240-B89D-E10155BFC2E1}"/>
              </a:ext>
            </a:extLst>
          </p:cNvPr>
          <p:cNvSpPr>
            <a:spLocks noGrp="1"/>
          </p:cNvSpPr>
          <p:nvPr>
            <p:ph sz="quarter" idx="10"/>
          </p:nvPr>
        </p:nvSpPr>
        <p:spPr>
          <a:xfrm>
            <a:off x="777874" y="957452"/>
            <a:ext cx="9253538" cy="5319779"/>
          </a:xfrm>
          <a:prstGeom prst="rect">
            <a:avLst/>
          </a:prstGeom>
        </p:spPr>
        <p:txBody>
          <a:bodyPr>
            <a:normAutofit/>
          </a:bodyPr>
          <a:lstStyle>
            <a:lvl1pPr marL="914400" indent="-914400">
              <a:lnSpc>
                <a:spcPct val="90000"/>
              </a:lnSpc>
              <a:spcBef>
                <a:spcPts val="0"/>
              </a:spcBef>
              <a:spcAft>
                <a:spcPts val="900"/>
              </a:spcAft>
              <a:buClr>
                <a:schemeClr val="tx2"/>
              </a:buClr>
              <a:buFont typeface="+mj-lt"/>
              <a:buAutoNum type="arabicPeriod"/>
              <a:defRPr sz="5400">
                <a:solidFill>
                  <a:schemeClr val="tx2"/>
                </a:solidFill>
              </a:defRPr>
            </a:lvl1pPr>
            <a:lvl2pPr marL="0" indent="0">
              <a:lnSpc>
                <a:spcPct val="107000"/>
              </a:lnSpc>
              <a:spcBef>
                <a:spcPts val="0"/>
              </a:spcBef>
              <a:spcAft>
                <a:spcPts val="1800"/>
              </a:spcAft>
              <a:buClr>
                <a:schemeClr val="bg1"/>
              </a:buClr>
              <a:buFont typeface="+mj-lt"/>
              <a:buNone/>
              <a:defRPr sz="5400">
                <a:solidFill>
                  <a:schemeClr val="bg1"/>
                </a:solidFill>
              </a:defRPr>
            </a:lvl2pPr>
            <a:lvl3pPr marL="342900" indent="-342900">
              <a:lnSpc>
                <a:spcPct val="107000"/>
              </a:lnSpc>
              <a:spcBef>
                <a:spcPts val="0"/>
              </a:spcBef>
              <a:spcAft>
                <a:spcPts val="1800"/>
              </a:spcAft>
              <a:buClr>
                <a:schemeClr val="bg1"/>
              </a:buClr>
              <a:buFont typeface="+mj-lt"/>
              <a:buAutoNum type="arabicPeriod"/>
              <a:defRPr sz="5400">
                <a:solidFill>
                  <a:schemeClr val="bg1"/>
                </a:solidFill>
              </a:defRPr>
            </a:lvl3pPr>
            <a:lvl4pPr marL="342900" indent="-342900">
              <a:lnSpc>
                <a:spcPct val="107000"/>
              </a:lnSpc>
              <a:spcBef>
                <a:spcPts val="0"/>
              </a:spcBef>
              <a:spcAft>
                <a:spcPts val="1800"/>
              </a:spcAft>
              <a:buClr>
                <a:schemeClr val="bg1"/>
              </a:buClr>
              <a:buFont typeface="+mj-lt"/>
              <a:buAutoNum type="arabicPeriod"/>
              <a:defRPr sz="5400">
                <a:solidFill>
                  <a:schemeClr val="bg1"/>
                </a:solidFill>
              </a:defRPr>
            </a:lvl4pPr>
            <a:lvl5pPr marL="342900" indent="-342900">
              <a:lnSpc>
                <a:spcPct val="107000"/>
              </a:lnSpc>
              <a:spcBef>
                <a:spcPts val="0"/>
              </a:spcBef>
              <a:spcAft>
                <a:spcPts val="1800"/>
              </a:spcAft>
              <a:buClr>
                <a:schemeClr val="bg1"/>
              </a:buClr>
              <a:buFont typeface="+mj-lt"/>
              <a:buAutoNum type="arabicPeriod"/>
              <a:defRPr sz="5400">
                <a:solidFill>
                  <a:schemeClr val="bg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6D790478-0EE6-604E-9546-008EA9A00585}"/>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58814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Segue Blue">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C48B92C6-8BAB-46BE-82E1-29A041E97FB8}"/>
              </a:ext>
            </a:extLst>
          </p:cNvPr>
          <p:cNvSpPr/>
          <p:nvPr userDrawn="1"/>
        </p:nvSpPr>
        <p:spPr bwMode="white">
          <a:xfrm>
            <a:off x="-171450" y="-152401"/>
            <a:ext cx="10904538" cy="6516131"/>
          </a:xfrm>
          <a:prstGeom prst="roundRect">
            <a:avLst>
              <a:gd name="adj" fmla="val 1263"/>
            </a:avLst>
          </a:prstGeom>
          <a:solidFill>
            <a:schemeClr val="accent1"/>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31" name="Title 1">
            <a:extLst>
              <a:ext uri="{FF2B5EF4-FFF2-40B4-BE49-F238E27FC236}">
                <a16:creationId xmlns:a16="http://schemas.microsoft.com/office/drawing/2014/main" id="{93EDA90E-CAE4-B04E-BBDA-181C0E0E04D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sp>
        <p:nvSpPr>
          <p:cNvPr id="32" name="Subtitle">
            <a:extLst>
              <a:ext uri="{FF2B5EF4-FFF2-40B4-BE49-F238E27FC236}">
                <a16:creationId xmlns:a16="http://schemas.microsoft.com/office/drawing/2014/main" id="{12BC0725-E8C3-0C43-AD45-92349F42DC34}"/>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Box 5">
            <a:extLst>
              <a:ext uri="{FF2B5EF4-FFF2-40B4-BE49-F238E27FC236}">
                <a16:creationId xmlns:a16="http://schemas.microsoft.com/office/drawing/2014/main" id="{A61116F4-BD7A-EC36-6183-633ACC7CF35E}"/>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72234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Segue Gun Meta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FEC0451-770B-4070-ACD4-0882A0095A6A}"/>
              </a:ext>
            </a:extLst>
          </p:cNvPr>
          <p:cNvSpPr/>
          <p:nvPr userDrawn="1"/>
        </p:nvSpPr>
        <p:spPr bwMode="white">
          <a:xfrm>
            <a:off x="-171450" y="-152401"/>
            <a:ext cx="10904538" cy="6516131"/>
          </a:xfrm>
          <a:prstGeom prst="roundRect">
            <a:avLst>
              <a:gd name="adj" fmla="val 1263"/>
            </a:avLst>
          </a:prstGeom>
          <a:solidFill>
            <a:schemeClr val="accent5"/>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46569433-1D23-43C7-A01E-9C6E2975369F}"/>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22E55F0E-7B10-4FDF-B5BD-AF1860F2BF27}"/>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8B2FAD12-681E-7873-D4F9-CF2B54ECBDBA}"/>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7388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Segue Midnight">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850B61F-2463-4E12-B05F-5C04B8EA8B59}"/>
              </a:ext>
            </a:extLst>
          </p:cNvPr>
          <p:cNvSpPr/>
          <p:nvPr userDrawn="1"/>
        </p:nvSpPr>
        <p:spPr bwMode="white">
          <a:xfrm>
            <a:off x="-171450" y="-152401"/>
            <a:ext cx="10904538" cy="6516131"/>
          </a:xfrm>
          <a:prstGeom prst="roundRect">
            <a:avLst>
              <a:gd name="adj" fmla="val 1263"/>
            </a:avLst>
          </a:prstGeom>
          <a:solidFill>
            <a:schemeClr val="tx2"/>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0BF73236-9A00-4737-B99F-8D917394A1B3}"/>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43BC7C6-A8F1-4D02-91D6-CBA0AF9DA032}"/>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F53C9B4C-AE7E-43E6-8F17-29900FA9155A}"/>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95230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gue White 2">
    <p:bg>
      <p:bgPr>
        <a:solidFill>
          <a:srgbClr val="FFFFFF"/>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AB543E5-A8C2-415A-B513-83E9DDD7D875}"/>
              </a:ext>
            </a:extLst>
          </p:cNvPr>
          <p:cNvSpPr/>
          <p:nvPr userDrawn="1"/>
        </p:nvSpPr>
        <p:spPr bwMode="white">
          <a:xfrm>
            <a:off x="-171450" y="-152401"/>
            <a:ext cx="10904538" cy="6516131"/>
          </a:xfrm>
          <a:prstGeom prst="roundRect">
            <a:avLst>
              <a:gd name="adj" fmla="val 1263"/>
            </a:avLst>
          </a:prstGeom>
          <a:solidFill>
            <a:srgbClr val="FAFBFC"/>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85A8A33-EB30-4E58-9F4F-DB3301E084F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p>
        </p:txBody>
      </p:sp>
      <p:sp>
        <p:nvSpPr>
          <p:cNvPr id="9" name="TextBox 8">
            <a:extLst>
              <a:ext uri="{FF2B5EF4-FFF2-40B4-BE49-F238E27FC236}">
                <a16:creationId xmlns:a16="http://schemas.microsoft.com/office/drawing/2014/main" id="{151D5F09-2CE5-A8D8-9997-166E3D321FB0}"/>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116785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egue Nickel 2">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2B302BC-4858-4EC1-8EB4-20A8B1481437}"/>
              </a:ext>
            </a:extLst>
          </p:cNvPr>
          <p:cNvSpPr/>
          <p:nvPr userDrawn="1"/>
        </p:nvSpPr>
        <p:spPr bwMode="white">
          <a:xfrm>
            <a:off x="-171450" y="-152401"/>
            <a:ext cx="10904538" cy="6516131"/>
          </a:xfrm>
          <a:prstGeom prst="roundRect">
            <a:avLst>
              <a:gd name="adj" fmla="val 1263"/>
            </a:avLst>
          </a:prstGeom>
          <a:solidFill>
            <a:srgbClr val="D3DAE5"/>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2934A4AA-94A2-46BD-9524-BB1118BCD685}"/>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85A8A33-EB30-4E58-9F4F-DB3301E084F5}"/>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tx2"/>
                </a:solidFill>
              </a:defRPr>
            </a:lvl1pPr>
          </a:lstStyle>
          <a:p>
            <a:r>
              <a:rPr lang="en-US"/>
              <a:t>Click to edit Master title style</a:t>
            </a:r>
          </a:p>
        </p:txBody>
      </p:sp>
      <p:sp>
        <p:nvSpPr>
          <p:cNvPr id="8" name="TextBox 7">
            <a:extLst>
              <a:ext uri="{FF2B5EF4-FFF2-40B4-BE49-F238E27FC236}">
                <a16:creationId xmlns:a16="http://schemas.microsoft.com/office/drawing/2014/main" id="{9F791B87-171D-B840-B21D-BA358261FEF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40598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gue Blue 2">
    <p:bg>
      <p:bgPr>
        <a:solidFill>
          <a:schemeClr val="accent1"/>
        </a:solidFill>
        <a:effectLst/>
      </p:bgPr>
    </p:bg>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C48B92C6-8BAB-46BE-82E1-29A041E97FB8}"/>
              </a:ext>
            </a:extLst>
          </p:cNvPr>
          <p:cNvSpPr/>
          <p:nvPr userDrawn="1"/>
        </p:nvSpPr>
        <p:spPr bwMode="white">
          <a:xfrm>
            <a:off x="-171450" y="-152401"/>
            <a:ext cx="10904538" cy="6516131"/>
          </a:xfrm>
          <a:prstGeom prst="roundRect">
            <a:avLst>
              <a:gd name="adj" fmla="val 1263"/>
            </a:avLst>
          </a:prstGeom>
          <a:solidFill>
            <a:srgbClr val="214DC9"/>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itle 1">
            <a:extLst>
              <a:ext uri="{FF2B5EF4-FFF2-40B4-BE49-F238E27FC236}">
                <a16:creationId xmlns:a16="http://schemas.microsoft.com/office/drawing/2014/main" id="{ADAEEFC9-1B97-4F96-826D-993D38DFD5B6}"/>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6" name="TextBox 5">
            <a:extLst>
              <a:ext uri="{FF2B5EF4-FFF2-40B4-BE49-F238E27FC236}">
                <a16:creationId xmlns:a16="http://schemas.microsoft.com/office/drawing/2014/main" id="{A021DA7D-2853-DA40-A8E7-3023F80F1BDE}"/>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53077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Segue Gun Metal 2">
    <p:bg>
      <p:bgPr>
        <a:solidFill>
          <a:schemeClr val="accent5"/>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FEC0451-770B-4070-ACD4-0882A0095A6A}"/>
              </a:ext>
            </a:extLst>
          </p:cNvPr>
          <p:cNvSpPr/>
          <p:nvPr userDrawn="1"/>
        </p:nvSpPr>
        <p:spPr bwMode="white">
          <a:xfrm>
            <a:off x="-171450" y="-152401"/>
            <a:ext cx="10904538" cy="6516131"/>
          </a:xfrm>
          <a:prstGeom prst="roundRect">
            <a:avLst>
              <a:gd name="adj" fmla="val 1263"/>
            </a:avLst>
          </a:prstGeom>
          <a:solidFill>
            <a:srgbClr val="44536C"/>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46569433-1D23-43C7-A01E-9C6E2975369F}"/>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22E55F0E-7B10-4FDF-B5BD-AF1860F2BF27}"/>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21B99F37-6FCD-294A-A33C-5CBA2E7B978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69160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egue Midnight 2">
    <p:bg>
      <p:bgPr>
        <a:solidFill>
          <a:schemeClr val="tx2"/>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850B61F-2463-4E12-B05F-5C04B8EA8B59}"/>
              </a:ext>
            </a:extLst>
          </p:cNvPr>
          <p:cNvSpPr/>
          <p:nvPr userDrawn="1"/>
        </p:nvSpPr>
        <p:spPr bwMode="white">
          <a:xfrm>
            <a:off x="-171450" y="-152401"/>
            <a:ext cx="10904538" cy="6516131"/>
          </a:xfrm>
          <a:prstGeom prst="roundRect">
            <a:avLst>
              <a:gd name="adj" fmla="val 1263"/>
            </a:avLst>
          </a:prstGeom>
          <a:solidFill>
            <a:srgbClr val="092139"/>
          </a:solidFill>
          <a:ln w="10795"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noProof="0">
              <a:solidFill>
                <a:prstClr val="white"/>
              </a:solidFill>
            </a:endParaRPr>
          </a:p>
        </p:txBody>
      </p:sp>
      <p:sp>
        <p:nvSpPr>
          <p:cNvPr id="6" name="Subtitle">
            <a:extLst>
              <a:ext uri="{FF2B5EF4-FFF2-40B4-BE49-F238E27FC236}">
                <a16:creationId xmlns:a16="http://schemas.microsoft.com/office/drawing/2014/main" id="{0BF73236-9A00-4737-B99F-8D917394A1B3}"/>
              </a:ext>
            </a:extLst>
          </p:cNvPr>
          <p:cNvSpPr>
            <a:spLocks noGrp="1"/>
          </p:cNvSpPr>
          <p:nvPr>
            <p:ph type="subTitle" idx="1"/>
          </p:nvPr>
        </p:nvSpPr>
        <p:spPr bwMode="black">
          <a:xfrm>
            <a:off x="494189" y="4525630"/>
            <a:ext cx="8831404" cy="914400"/>
          </a:xfrm>
          <a:prstGeom prst="rect">
            <a:avLst/>
          </a:prstGeom>
        </p:spPr>
        <p:txBody>
          <a:bodyPr/>
          <a:lstStyle>
            <a:lvl1pPr marL="0" indent="0" algn="l">
              <a:lnSpc>
                <a:spcPct val="96000"/>
              </a:lnSpc>
              <a:spcBef>
                <a:spcPts val="1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itle 1">
            <a:extLst>
              <a:ext uri="{FF2B5EF4-FFF2-40B4-BE49-F238E27FC236}">
                <a16:creationId xmlns:a16="http://schemas.microsoft.com/office/drawing/2014/main" id="{D43BC7C6-A8F1-4D02-91D6-CBA0AF9DA032}"/>
              </a:ext>
            </a:extLst>
          </p:cNvPr>
          <p:cNvSpPr>
            <a:spLocks noGrp="1"/>
          </p:cNvSpPr>
          <p:nvPr>
            <p:ph type="title"/>
          </p:nvPr>
        </p:nvSpPr>
        <p:spPr>
          <a:xfrm>
            <a:off x="495298" y="3593167"/>
            <a:ext cx="8829675" cy="722955"/>
          </a:xfrm>
        </p:spPr>
        <p:txBody>
          <a:bodyPr wrap="square">
            <a:spAutoFit/>
          </a:bodyPr>
          <a:lstStyle>
            <a:lvl1pPr>
              <a:lnSpc>
                <a:spcPct val="87000"/>
              </a:lnSpc>
              <a:defRPr sz="54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11DC50CB-427A-2049-BC78-11BFEDC94C1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54830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Quote White">
    <p:bg>
      <p:bgPr>
        <a:gradFill>
          <a:gsLst>
            <a:gs pos="4000">
              <a:schemeClr val="bg1"/>
            </a:gs>
            <a:gs pos="35000">
              <a:schemeClr val="accent6">
                <a:lumMod val="20000"/>
                <a:lumOff val="80000"/>
              </a:schemeClr>
            </a:gs>
            <a:gs pos="100000">
              <a:schemeClr val="accent6">
                <a:lumMod val="40000"/>
                <a:lumOff val="60000"/>
              </a:schemeClr>
            </a:gs>
          </a:gsLst>
          <a:lin ang="2700000" scaled="1"/>
        </a:gradFill>
        <a:effectLst/>
      </p:bgPr>
    </p:bg>
    <p:spTree>
      <p:nvGrpSpPr>
        <p:cNvPr id="1" name=""/>
        <p:cNvGrpSpPr/>
        <p:nvPr/>
      </p:nvGrpSpPr>
      <p:grpSpPr>
        <a:xfrm>
          <a:off x="0" y="0"/>
          <a:ext cx="0" cy="0"/>
          <a:chOff x="0" y="0"/>
          <a:chExt cx="0" cy="0"/>
        </a:xfrm>
      </p:grpSpPr>
      <p:sp>
        <p:nvSpPr>
          <p:cNvPr id="7" name="Text Placeholder 47">
            <a:extLst>
              <a:ext uri="{FF2B5EF4-FFF2-40B4-BE49-F238E27FC236}">
                <a16:creationId xmlns:a16="http://schemas.microsoft.com/office/drawing/2014/main" id="{0A9A91B8-A650-FF42-8B84-8EE8AA9B4732}"/>
              </a:ext>
            </a:extLst>
          </p:cNvPr>
          <p:cNvSpPr>
            <a:spLocks noGrp="1"/>
          </p:cNvSpPr>
          <p:nvPr>
            <p:ph type="body" sz="quarter" idx="11"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accent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8" name="Text Placeholder 43">
            <a:extLst>
              <a:ext uri="{FF2B5EF4-FFF2-40B4-BE49-F238E27FC236}">
                <a16:creationId xmlns:a16="http://schemas.microsoft.com/office/drawing/2014/main" id="{B5E7CF3F-BD3B-7D42-BDAB-A4F74F05340E}"/>
              </a:ext>
            </a:extLst>
          </p:cNvPr>
          <p:cNvSpPr>
            <a:spLocks noGrp="1"/>
          </p:cNvSpPr>
          <p:nvPr>
            <p:ph type="body" sz="quarter" idx="10" hasCustomPrompt="1"/>
          </p:nvPr>
        </p:nvSpPr>
        <p:spPr bwMode="black">
          <a:xfrm>
            <a:off x="495301" y="6127695"/>
            <a:ext cx="3200400" cy="269442"/>
          </a:xfrm>
          <a:prstGeom prst="rect">
            <a:avLst/>
          </a:prstGeom>
        </p:spPr>
        <p:txBody>
          <a:bodyPr anchor="ctr"/>
          <a:lstStyle>
            <a:lvl1pPr marL="0" indent="0" algn="l">
              <a:lnSpc>
                <a:spcPct val="90000"/>
              </a:lnSpc>
              <a:spcBef>
                <a:spcPts val="900"/>
              </a:spcBef>
              <a:spcAft>
                <a:spcPts val="900"/>
              </a:spcAft>
              <a:buNone/>
              <a:defRPr sz="1600" b="0">
                <a:solidFill>
                  <a:schemeClr val="accent1"/>
                </a:solidFill>
                <a:latin typeface="+mn-lt"/>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a:t>
            </a:r>
          </a:p>
        </p:txBody>
      </p:sp>
      <p:sp>
        <p:nvSpPr>
          <p:cNvPr id="9" name="Text Placeholder 49">
            <a:extLst>
              <a:ext uri="{FF2B5EF4-FFF2-40B4-BE49-F238E27FC236}">
                <a16:creationId xmlns:a16="http://schemas.microsoft.com/office/drawing/2014/main" id="{82B27882-C065-5746-8F41-9F6ECE7B8919}"/>
              </a:ext>
            </a:extLst>
          </p:cNvPr>
          <p:cNvSpPr>
            <a:spLocks noGrp="1"/>
          </p:cNvSpPr>
          <p:nvPr>
            <p:ph type="body" sz="quarter" idx="12" hasCustomPrompt="1"/>
          </p:nvPr>
        </p:nvSpPr>
        <p:spPr bwMode="black">
          <a:xfrm>
            <a:off x="495299" y="2087461"/>
            <a:ext cx="11201401" cy="2304256"/>
          </a:xfrm>
          <a:prstGeom prst="rect">
            <a:avLst/>
          </a:prstGeom>
        </p:spPr>
        <p:txBody>
          <a:bodyPr anchor="ctr"/>
          <a:lstStyle>
            <a:lvl1pPr marL="0" indent="0" algn="ctr">
              <a:lnSpc>
                <a:spcPct val="90000"/>
              </a:lnSpc>
              <a:spcBef>
                <a:spcPts val="900"/>
              </a:spcBef>
              <a:spcAft>
                <a:spcPts val="900"/>
              </a:spcAft>
              <a:buFont typeface="Microsoft Sans Serif" panose="020B0604020202020204" pitchFamily="34" charset="0"/>
              <a:buChar char="​"/>
              <a:defRPr sz="7200">
                <a:solidFill>
                  <a:schemeClr val="tx2"/>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Enter a quote or big statement here</a:t>
            </a:r>
          </a:p>
        </p:txBody>
      </p:sp>
      <p:sp>
        <p:nvSpPr>
          <p:cNvPr id="6" name="TextBox 5">
            <a:extLst>
              <a:ext uri="{FF2B5EF4-FFF2-40B4-BE49-F238E27FC236}">
                <a16:creationId xmlns:a16="http://schemas.microsoft.com/office/drawing/2014/main" id="{203911EB-8270-F61E-B42D-4149558B2B5E}"/>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9864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Quote Nickel">
    <p:bg>
      <p:bgPr>
        <a:gradFill>
          <a:gsLst>
            <a:gs pos="4000">
              <a:schemeClr val="accent6">
                <a:lumMod val="40000"/>
                <a:lumOff val="60000"/>
              </a:schemeClr>
            </a:gs>
            <a:gs pos="40000">
              <a:schemeClr val="accent6">
                <a:lumMod val="60000"/>
                <a:lumOff val="40000"/>
              </a:schemeClr>
            </a:gs>
            <a:gs pos="100000">
              <a:schemeClr val="accent6"/>
            </a:gs>
          </a:gsLst>
          <a:lin ang="2700000" scaled="1"/>
        </a:gradFill>
        <a:effectLst/>
      </p:bgPr>
    </p:bg>
    <p:spTree>
      <p:nvGrpSpPr>
        <p:cNvPr id="1" name=""/>
        <p:cNvGrpSpPr/>
        <p:nvPr/>
      </p:nvGrpSpPr>
      <p:grpSpPr>
        <a:xfrm>
          <a:off x="0" y="0"/>
          <a:ext cx="0" cy="0"/>
          <a:chOff x="0" y="0"/>
          <a:chExt cx="0" cy="0"/>
        </a:xfrm>
      </p:grpSpPr>
      <p:sp>
        <p:nvSpPr>
          <p:cNvPr id="7" name="Text Placeholder 47">
            <a:extLst>
              <a:ext uri="{FF2B5EF4-FFF2-40B4-BE49-F238E27FC236}">
                <a16:creationId xmlns:a16="http://schemas.microsoft.com/office/drawing/2014/main" id="{A2F7BADB-3391-9744-BEE5-43CB8B0262A2}"/>
              </a:ext>
            </a:extLst>
          </p:cNvPr>
          <p:cNvSpPr>
            <a:spLocks noGrp="1"/>
          </p:cNvSpPr>
          <p:nvPr>
            <p:ph type="body" sz="quarter" idx="11"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accent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8" name="Text Placeholder 43">
            <a:extLst>
              <a:ext uri="{FF2B5EF4-FFF2-40B4-BE49-F238E27FC236}">
                <a16:creationId xmlns:a16="http://schemas.microsoft.com/office/drawing/2014/main" id="{233A71B2-4B0B-7C4A-A016-0D15C51DE1F2}"/>
              </a:ext>
            </a:extLst>
          </p:cNvPr>
          <p:cNvSpPr>
            <a:spLocks noGrp="1"/>
          </p:cNvSpPr>
          <p:nvPr>
            <p:ph type="body" sz="quarter" idx="10" hasCustomPrompt="1"/>
          </p:nvPr>
        </p:nvSpPr>
        <p:spPr bwMode="black">
          <a:xfrm>
            <a:off x="495301" y="6127695"/>
            <a:ext cx="3200400" cy="269442"/>
          </a:xfrm>
          <a:prstGeom prst="rect">
            <a:avLst/>
          </a:prstGeom>
        </p:spPr>
        <p:txBody>
          <a:bodyPr anchor="ctr"/>
          <a:lstStyle>
            <a:lvl1pPr marL="0" indent="0" algn="l">
              <a:lnSpc>
                <a:spcPct val="90000"/>
              </a:lnSpc>
              <a:spcBef>
                <a:spcPts val="900"/>
              </a:spcBef>
              <a:spcAft>
                <a:spcPts val="900"/>
              </a:spcAft>
              <a:buNone/>
              <a:defRPr sz="1600" b="0">
                <a:solidFill>
                  <a:schemeClr val="accent1"/>
                </a:solidFill>
                <a:latin typeface="+mn-lt"/>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a:t>
            </a:r>
          </a:p>
        </p:txBody>
      </p:sp>
      <p:sp>
        <p:nvSpPr>
          <p:cNvPr id="9" name="Text Placeholder 49">
            <a:extLst>
              <a:ext uri="{FF2B5EF4-FFF2-40B4-BE49-F238E27FC236}">
                <a16:creationId xmlns:a16="http://schemas.microsoft.com/office/drawing/2014/main" id="{9AEDA435-60E2-A642-AF9F-76D94424393A}"/>
              </a:ext>
            </a:extLst>
          </p:cNvPr>
          <p:cNvSpPr>
            <a:spLocks noGrp="1"/>
          </p:cNvSpPr>
          <p:nvPr>
            <p:ph type="body" sz="quarter" idx="12" hasCustomPrompt="1"/>
          </p:nvPr>
        </p:nvSpPr>
        <p:spPr bwMode="black">
          <a:xfrm>
            <a:off x="495299" y="2087461"/>
            <a:ext cx="11201401" cy="2304256"/>
          </a:xfrm>
          <a:prstGeom prst="rect">
            <a:avLst/>
          </a:prstGeom>
        </p:spPr>
        <p:txBody>
          <a:bodyPr anchor="ctr"/>
          <a:lstStyle>
            <a:lvl1pPr marL="0" indent="0" algn="ctr">
              <a:lnSpc>
                <a:spcPct val="90000"/>
              </a:lnSpc>
              <a:spcBef>
                <a:spcPts val="900"/>
              </a:spcBef>
              <a:spcAft>
                <a:spcPts val="900"/>
              </a:spcAft>
              <a:buFont typeface="Microsoft Sans Serif" panose="020B0604020202020204" pitchFamily="34" charset="0"/>
              <a:buChar char="​"/>
              <a:defRPr sz="7200">
                <a:solidFill>
                  <a:schemeClr val="tx2"/>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Enter a quote or big statement here</a:t>
            </a:r>
          </a:p>
        </p:txBody>
      </p:sp>
      <p:sp>
        <p:nvSpPr>
          <p:cNvPr id="6" name="TextBox 5">
            <a:extLst>
              <a:ext uri="{FF2B5EF4-FFF2-40B4-BE49-F238E27FC236}">
                <a16:creationId xmlns:a16="http://schemas.microsoft.com/office/drawing/2014/main" id="{991A2DA2-4881-0041-B3D1-865CD82059AF}"/>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61943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Blue">
    <p:bg>
      <p:bgPr>
        <a:solidFill>
          <a:schemeClr val="accent1"/>
        </a:solidFill>
        <a:effectLst/>
      </p:bgPr>
    </p:bg>
    <p:spTree>
      <p:nvGrpSpPr>
        <p:cNvPr id="1" name=""/>
        <p:cNvGrpSpPr/>
        <p:nvPr/>
      </p:nvGrpSpPr>
      <p:grpSpPr>
        <a:xfrm>
          <a:off x="0" y="0"/>
          <a:ext cx="0" cy="0"/>
          <a:chOff x="0" y="0"/>
          <a:chExt cx="0" cy="0"/>
        </a:xfrm>
      </p:grpSpPr>
      <p:sp>
        <p:nvSpPr>
          <p:cNvPr id="8" name="Content Placeholder 19">
            <a:extLst>
              <a:ext uri="{FF2B5EF4-FFF2-40B4-BE49-F238E27FC236}">
                <a16:creationId xmlns:a16="http://schemas.microsoft.com/office/drawing/2014/main" id="{ED3EDB01-36D6-9E4B-9221-4033FB6D3806}"/>
              </a:ext>
            </a:extLst>
          </p:cNvPr>
          <p:cNvSpPr>
            <a:spLocks noGrp="1"/>
          </p:cNvSpPr>
          <p:nvPr>
            <p:ph sz="quarter" idx="10"/>
          </p:nvPr>
        </p:nvSpPr>
        <p:spPr>
          <a:xfrm>
            <a:off x="777874" y="957452"/>
            <a:ext cx="9253538" cy="5319779"/>
          </a:xfrm>
          <a:prstGeom prst="rect">
            <a:avLst/>
          </a:prstGeom>
        </p:spPr>
        <p:txBody>
          <a:bodyPr>
            <a:normAutofit/>
          </a:bodyPr>
          <a:lstStyle>
            <a:lvl1pPr marL="914400" indent="-914400">
              <a:lnSpc>
                <a:spcPct val="90000"/>
              </a:lnSpc>
              <a:spcBef>
                <a:spcPts val="0"/>
              </a:spcBef>
              <a:spcAft>
                <a:spcPts val="900"/>
              </a:spcAft>
              <a:buClr>
                <a:schemeClr val="bg1"/>
              </a:buClr>
              <a:buFont typeface="+mj-lt"/>
              <a:buAutoNum type="arabicPeriod"/>
              <a:defRPr sz="5400">
                <a:solidFill>
                  <a:schemeClr val="bg1"/>
                </a:solidFill>
              </a:defRPr>
            </a:lvl1pPr>
            <a:lvl2pPr marL="0" indent="0">
              <a:lnSpc>
                <a:spcPct val="107000"/>
              </a:lnSpc>
              <a:spcBef>
                <a:spcPts val="0"/>
              </a:spcBef>
              <a:spcAft>
                <a:spcPts val="1800"/>
              </a:spcAft>
              <a:buClr>
                <a:schemeClr val="bg1"/>
              </a:buClr>
              <a:buFont typeface="+mj-lt"/>
              <a:buNone/>
              <a:defRPr sz="5400">
                <a:solidFill>
                  <a:schemeClr val="bg1"/>
                </a:solidFill>
              </a:defRPr>
            </a:lvl2pPr>
            <a:lvl3pPr marL="342900" indent="-342900">
              <a:lnSpc>
                <a:spcPct val="107000"/>
              </a:lnSpc>
              <a:spcBef>
                <a:spcPts val="0"/>
              </a:spcBef>
              <a:spcAft>
                <a:spcPts val="1800"/>
              </a:spcAft>
              <a:buClr>
                <a:schemeClr val="bg1"/>
              </a:buClr>
              <a:buFont typeface="+mj-lt"/>
              <a:buAutoNum type="arabicPeriod"/>
              <a:defRPr sz="5400">
                <a:solidFill>
                  <a:schemeClr val="bg1"/>
                </a:solidFill>
              </a:defRPr>
            </a:lvl3pPr>
            <a:lvl4pPr marL="342900" indent="-342900">
              <a:lnSpc>
                <a:spcPct val="107000"/>
              </a:lnSpc>
              <a:spcBef>
                <a:spcPts val="0"/>
              </a:spcBef>
              <a:spcAft>
                <a:spcPts val="1800"/>
              </a:spcAft>
              <a:buClr>
                <a:schemeClr val="bg1"/>
              </a:buClr>
              <a:buFont typeface="+mj-lt"/>
              <a:buAutoNum type="arabicPeriod"/>
              <a:defRPr sz="5400">
                <a:solidFill>
                  <a:schemeClr val="bg1"/>
                </a:solidFill>
              </a:defRPr>
            </a:lvl4pPr>
            <a:lvl5pPr marL="342900" indent="-342900">
              <a:lnSpc>
                <a:spcPct val="107000"/>
              </a:lnSpc>
              <a:spcBef>
                <a:spcPts val="0"/>
              </a:spcBef>
              <a:spcAft>
                <a:spcPts val="1800"/>
              </a:spcAft>
              <a:buClr>
                <a:schemeClr val="bg1"/>
              </a:buClr>
              <a:buFont typeface="+mj-lt"/>
              <a:buAutoNum type="arabicPeriod"/>
              <a:defRPr sz="5400">
                <a:solidFill>
                  <a:schemeClr val="bg1"/>
                </a:solidFill>
              </a:defRPr>
            </a:lvl5pPr>
          </a:lstStyle>
          <a:p>
            <a:pPr lvl="0"/>
            <a:r>
              <a:rPr lang="en-US"/>
              <a:t>Click to edit Master text styles</a:t>
            </a:r>
          </a:p>
        </p:txBody>
      </p:sp>
      <p:sp>
        <p:nvSpPr>
          <p:cNvPr id="5" name="TextBox 4">
            <a:extLst>
              <a:ext uri="{FF2B5EF4-FFF2-40B4-BE49-F238E27FC236}">
                <a16:creationId xmlns:a16="http://schemas.microsoft.com/office/drawing/2014/main" id="{29C0BAD8-16D5-E84A-B280-67E84109BBA2}"/>
              </a:ext>
            </a:extLst>
          </p:cNvPr>
          <p:cNvSpPr txBox="1"/>
          <p:nvPr userDrawn="1"/>
        </p:nvSpPr>
        <p:spPr>
          <a:xfrm rot="5400000">
            <a:off x="8435813" y="2737543"/>
            <a:ext cx="5288307" cy="1559722"/>
          </a:xfrm>
          <a:prstGeom prst="rect">
            <a:avLst/>
          </a:prstGeom>
          <a:noFill/>
          <a:effectLst/>
        </p:spPr>
        <p:txBody>
          <a:bodyPr wrap="none" lIns="0" tIns="0" rIns="0" bIns="0" rtlCol="0">
            <a:spAutoFit/>
          </a:bodyPr>
          <a:lstStyle/>
          <a:p>
            <a:pPr algn="ctr">
              <a:lnSpc>
                <a:spcPct val="87000"/>
              </a:lnSpc>
              <a:spcBef>
                <a:spcPct val="0"/>
              </a:spcBef>
              <a:defRPr/>
            </a:pPr>
            <a:r>
              <a:rPr lang="en-US" sz="11650" dirty="0">
                <a:solidFill>
                  <a:srgbClr val="214ACD"/>
                </a:solidFill>
                <a:effectLst>
                  <a:innerShdw blurRad="38100" dist="25400" dir="8100000">
                    <a:prstClr val="black">
                      <a:alpha val="50000"/>
                    </a:prstClr>
                  </a:innerShdw>
                </a:effectLst>
              </a:rPr>
              <a:t>Agenda</a:t>
            </a:r>
          </a:p>
        </p:txBody>
      </p:sp>
      <p:sp>
        <p:nvSpPr>
          <p:cNvPr id="10" name="TextBox 9">
            <a:extLst>
              <a:ext uri="{FF2B5EF4-FFF2-40B4-BE49-F238E27FC236}">
                <a16:creationId xmlns:a16="http://schemas.microsoft.com/office/drawing/2014/main" id="{70776204-764E-2844-9DCD-91A3C29BB96D}"/>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99831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Quote Blue">
    <p:bg>
      <p:bgPr>
        <a:gradFill>
          <a:gsLst>
            <a:gs pos="4000">
              <a:srgbClr val="355FE0"/>
            </a:gs>
            <a:gs pos="35000">
              <a:schemeClr val="accent1"/>
            </a:gs>
            <a:gs pos="100000">
              <a:srgbClr val="0033B4"/>
            </a:gs>
          </a:gsLst>
          <a:lin ang="2700000" scaled="1"/>
        </a:gradFill>
        <a:effectLst/>
      </p:bgPr>
    </p:bg>
    <p:spTree>
      <p:nvGrpSpPr>
        <p:cNvPr id="1" name=""/>
        <p:cNvGrpSpPr/>
        <p:nvPr/>
      </p:nvGrpSpPr>
      <p:grpSpPr>
        <a:xfrm>
          <a:off x="0" y="0"/>
          <a:ext cx="0" cy="0"/>
          <a:chOff x="0" y="0"/>
          <a:chExt cx="0" cy="0"/>
        </a:xfrm>
      </p:grpSpPr>
      <p:sp>
        <p:nvSpPr>
          <p:cNvPr id="11" name="Text Placeholder 47">
            <a:extLst>
              <a:ext uri="{FF2B5EF4-FFF2-40B4-BE49-F238E27FC236}">
                <a16:creationId xmlns:a16="http://schemas.microsoft.com/office/drawing/2014/main" id="{BAC4BF12-B8EA-F047-93AC-C45226964A8D}"/>
              </a:ext>
            </a:extLst>
          </p:cNvPr>
          <p:cNvSpPr>
            <a:spLocks noGrp="1"/>
          </p:cNvSpPr>
          <p:nvPr>
            <p:ph type="body" sz="quarter" idx="11" hasCustomPrompt="1"/>
          </p:nvPr>
        </p:nvSpPr>
        <p:spPr bwMode="black">
          <a:xfrm>
            <a:off x="4054475" y="6120121"/>
            <a:ext cx="7635240" cy="284752"/>
          </a:xfrm>
          <a:prstGeom prst="rect">
            <a:avLst/>
          </a:prstGeom>
        </p:spPr>
        <p:txBody>
          <a:bodyPr anchor="ctr"/>
          <a:lstStyle>
            <a:lvl1pPr marL="0" indent="0" algn="l">
              <a:lnSpc>
                <a:spcPct val="96000"/>
              </a:lnSpc>
              <a:buNone/>
              <a:defRPr sz="16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9" name="Text Placeholder 43">
            <a:extLst>
              <a:ext uri="{FF2B5EF4-FFF2-40B4-BE49-F238E27FC236}">
                <a16:creationId xmlns:a16="http://schemas.microsoft.com/office/drawing/2014/main" id="{3278FA1E-1A1D-1D48-908F-C0816E40AB17}"/>
              </a:ext>
            </a:extLst>
          </p:cNvPr>
          <p:cNvSpPr>
            <a:spLocks noGrp="1"/>
          </p:cNvSpPr>
          <p:nvPr>
            <p:ph type="body" sz="quarter" idx="10" hasCustomPrompt="1"/>
          </p:nvPr>
        </p:nvSpPr>
        <p:spPr bwMode="black">
          <a:xfrm>
            <a:off x="502285" y="6120040"/>
            <a:ext cx="3200400" cy="269442"/>
          </a:xfrm>
          <a:prstGeom prst="rect">
            <a:avLst/>
          </a:prstGeom>
        </p:spPr>
        <p:txBody>
          <a:bodyPr anchor="ctr"/>
          <a:lstStyle>
            <a:lvl1pPr marL="0" indent="0" algn="l">
              <a:lnSpc>
                <a:spcPct val="90000"/>
              </a:lnSpc>
              <a:spcBef>
                <a:spcPts val="900"/>
              </a:spcBef>
              <a:spcAft>
                <a:spcPts val="900"/>
              </a:spcAft>
              <a:buNone/>
              <a:defRPr sz="1600" b="0">
                <a:solidFill>
                  <a:schemeClr val="bg1"/>
                </a:solidFill>
                <a:latin typeface="+mn-lt"/>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a:t>
            </a:r>
          </a:p>
        </p:txBody>
      </p:sp>
      <p:sp>
        <p:nvSpPr>
          <p:cNvPr id="12" name="Text Placeholder 49">
            <a:extLst>
              <a:ext uri="{FF2B5EF4-FFF2-40B4-BE49-F238E27FC236}">
                <a16:creationId xmlns:a16="http://schemas.microsoft.com/office/drawing/2014/main" id="{2F54F312-D712-9F4D-8B66-773B1F3A753E}"/>
              </a:ext>
            </a:extLst>
          </p:cNvPr>
          <p:cNvSpPr>
            <a:spLocks noGrp="1"/>
          </p:cNvSpPr>
          <p:nvPr>
            <p:ph type="body" sz="quarter" idx="12" hasCustomPrompt="1"/>
          </p:nvPr>
        </p:nvSpPr>
        <p:spPr bwMode="black">
          <a:xfrm>
            <a:off x="495299" y="2087461"/>
            <a:ext cx="11201401" cy="2304256"/>
          </a:xfrm>
          <a:prstGeom prst="rect">
            <a:avLst/>
          </a:prstGeom>
        </p:spPr>
        <p:txBody>
          <a:bodyPr anchor="ctr"/>
          <a:lstStyle>
            <a:lvl1pPr marL="0" indent="0" algn="ctr">
              <a:lnSpc>
                <a:spcPct val="90000"/>
              </a:lnSpc>
              <a:spcBef>
                <a:spcPts val="900"/>
              </a:spcBef>
              <a:spcAft>
                <a:spcPts val="900"/>
              </a:spcAft>
              <a:buFont typeface="Microsoft Sans Serif" panose="020B0604020202020204" pitchFamily="34" charset="0"/>
              <a:buChar char="​"/>
              <a:defRPr sz="72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Enter a quote or big statement here</a:t>
            </a:r>
          </a:p>
        </p:txBody>
      </p:sp>
      <p:sp>
        <p:nvSpPr>
          <p:cNvPr id="7" name="TextBox 6">
            <a:extLst>
              <a:ext uri="{FF2B5EF4-FFF2-40B4-BE49-F238E27FC236}">
                <a16:creationId xmlns:a16="http://schemas.microsoft.com/office/drawing/2014/main" id="{A4785F6F-9012-B34D-9137-F9A437AD947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77965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Quote Gunmetal">
    <p:bg>
      <p:bgPr>
        <a:gradFill>
          <a:gsLst>
            <a:gs pos="4000">
              <a:srgbClr val="586B8A"/>
            </a:gs>
            <a:gs pos="35000">
              <a:schemeClr val="accent5"/>
            </a:gs>
            <a:gs pos="100000">
              <a:srgbClr val="2F394B"/>
            </a:gs>
          </a:gsLst>
          <a:lin ang="2700000" scaled="1"/>
        </a:gradFill>
        <a:effectLst/>
      </p:bgPr>
    </p:bg>
    <p:spTree>
      <p:nvGrpSpPr>
        <p:cNvPr id="1" name=""/>
        <p:cNvGrpSpPr/>
        <p:nvPr/>
      </p:nvGrpSpPr>
      <p:grpSpPr>
        <a:xfrm>
          <a:off x="0" y="0"/>
          <a:ext cx="0" cy="0"/>
          <a:chOff x="0" y="0"/>
          <a:chExt cx="0" cy="0"/>
        </a:xfrm>
      </p:grpSpPr>
      <p:sp>
        <p:nvSpPr>
          <p:cNvPr id="5" name="Text Placeholder 47">
            <a:extLst>
              <a:ext uri="{FF2B5EF4-FFF2-40B4-BE49-F238E27FC236}">
                <a16:creationId xmlns:a16="http://schemas.microsoft.com/office/drawing/2014/main" id="{FA5C1A55-A7FD-634C-A0DD-2F5E7ED9633F}"/>
              </a:ext>
            </a:extLst>
          </p:cNvPr>
          <p:cNvSpPr>
            <a:spLocks noGrp="1"/>
          </p:cNvSpPr>
          <p:nvPr>
            <p:ph type="body" sz="quarter" idx="11" hasCustomPrompt="1"/>
          </p:nvPr>
        </p:nvSpPr>
        <p:spPr bwMode="black">
          <a:xfrm>
            <a:off x="4054475" y="6127695"/>
            <a:ext cx="7635240" cy="284752"/>
          </a:xfrm>
          <a:prstGeom prst="rect">
            <a:avLst/>
          </a:prstGeom>
        </p:spPr>
        <p:txBody>
          <a:bodyPr anchor="ctr"/>
          <a:lstStyle>
            <a:lvl1pPr marL="0" indent="0" algn="l">
              <a:lnSpc>
                <a:spcPct val="96000"/>
              </a:lnSpc>
              <a:buNone/>
              <a:defRPr sz="1600">
                <a:solidFill>
                  <a:schemeClr val="accent2">
                    <a:lumMod val="60000"/>
                    <a:lumOff val="40000"/>
                  </a:schemeClr>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8" name="Text Placeholder 43">
            <a:extLst>
              <a:ext uri="{FF2B5EF4-FFF2-40B4-BE49-F238E27FC236}">
                <a16:creationId xmlns:a16="http://schemas.microsoft.com/office/drawing/2014/main" id="{3AFEEAB1-7A23-D941-BDA6-524848C38751}"/>
              </a:ext>
            </a:extLst>
          </p:cNvPr>
          <p:cNvSpPr>
            <a:spLocks noGrp="1"/>
          </p:cNvSpPr>
          <p:nvPr>
            <p:ph type="body" sz="quarter" idx="10" hasCustomPrompt="1"/>
          </p:nvPr>
        </p:nvSpPr>
        <p:spPr bwMode="black">
          <a:xfrm>
            <a:off x="504826" y="6120040"/>
            <a:ext cx="3200400" cy="269442"/>
          </a:xfrm>
          <a:prstGeom prst="rect">
            <a:avLst/>
          </a:prstGeom>
        </p:spPr>
        <p:txBody>
          <a:bodyPr anchor="ctr"/>
          <a:lstStyle>
            <a:lvl1pPr marL="0" indent="0" algn="l">
              <a:lnSpc>
                <a:spcPct val="90000"/>
              </a:lnSpc>
              <a:spcBef>
                <a:spcPts val="900"/>
              </a:spcBef>
              <a:spcAft>
                <a:spcPts val="900"/>
              </a:spcAft>
              <a:buNone/>
              <a:defRPr sz="1600" b="0">
                <a:solidFill>
                  <a:schemeClr val="accent2">
                    <a:lumMod val="60000"/>
                    <a:lumOff val="40000"/>
                  </a:schemeClr>
                </a:solidFill>
                <a:latin typeface="+mn-lt"/>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a:t>
            </a:r>
          </a:p>
        </p:txBody>
      </p:sp>
      <p:sp>
        <p:nvSpPr>
          <p:cNvPr id="9" name="Text Placeholder 49">
            <a:extLst>
              <a:ext uri="{FF2B5EF4-FFF2-40B4-BE49-F238E27FC236}">
                <a16:creationId xmlns:a16="http://schemas.microsoft.com/office/drawing/2014/main" id="{14862A1D-6971-7649-A4FD-7FF52B799757}"/>
              </a:ext>
            </a:extLst>
          </p:cNvPr>
          <p:cNvSpPr>
            <a:spLocks noGrp="1"/>
          </p:cNvSpPr>
          <p:nvPr>
            <p:ph type="body" sz="quarter" idx="12" hasCustomPrompt="1"/>
          </p:nvPr>
        </p:nvSpPr>
        <p:spPr bwMode="black">
          <a:xfrm>
            <a:off x="495299" y="2087461"/>
            <a:ext cx="11201401" cy="2304256"/>
          </a:xfrm>
          <a:prstGeom prst="rect">
            <a:avLst/>
          </a:prstGeom>
        </p:spPr>
        <p:txBody>
          <a:bodyPr anchor="ctr"/>
          <a:lstStyle>
            <a:lvl1pPr marL="0" indent="0" algn="ctr">
              <a:lnSpc>
                <a:spcPct val="90000"/>
              </a:lnSpc>
              <a:spcBef>
                <a:spcPts val="900"/>
              </a:spcBef>
              <a:spcAft>
                <a:spcPts val="900"/>
              </a:spcAft>
              <a:buFont typeface="Microsoft Sans Serif" panose="020B0604020202020204" pitchFamily="34" charset="0"/>
              <a:buChar char="​"/>
              <a:defRPr sz="72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Enter a quote or big statement here</a:t>
            </a:r>
          </a:p>
        </p:txBody>
      </p:sp>
      <p:sp>
        <p:nvSpPr>
          <p:cNvPr id="6" name="TextBox 5">
            <a:extLst>
              <a:ext uri="{FF2B5EF4-FFF2-40B4-BE49-F238E27FC236}">
                <a16:creationId xmlns:a16="http://schemas.microsoft.com/office/drawing/2014/main" id="{760A6F2D-E69A-9E46-8950-23F4CE879311}"/>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230622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Quote Midnight">
    <p:bg>
      <p:bgPr>
        <a:gradFill>
          <a:gsLst>
            <a:gs pos="4000">
              <a:srgbClr val="0F3459"/>
            </a:gs>
            <a:gs pos="35000">
              <a:schemeClr val="tx2"/>
            </a:gs>
            <a:gs pos="100000">
              <a:srgbClr val="05111D"/>
            </a:gs>
          </a:gsLst>
          <a:lin ang="2700000" scaled="1"/>
        </a:gradFill>
        <a:effectLst/>
      </p:bgPr>
    </p:bg>
    <p:spTree>
      <p:nvGrpSpPr>
        <p:cNvPr id="1" name=""/>
        <p:cNvGrpSpPr/>
        <p:nvPr/>
      </p:nvGrpSpPr>
      <p:grpSpPr>
        <a:xfrm>
          <a:off x="0" y="0"/>
          <a:ext cx="0" cy="0"/>
          <a:chOff x="0" y="0"/>
          <a:chExt cx="0" cy="0"/>
        </a:xfrm>
      </p:grpSpPr>
      <p:sp>
        <p:nvSpPr>
          <p:cNvPr id="5" name="Text Placeholder 47">
            <a:extLst>
              <a:ext uri="{FF2B5EF4-FFF2-40B4-BE49-F238E27FC236}">
                <a16:creationId xmlns:a16="http://schemas.microsoft.com/office/drawing/2014/main" id="{3FDFC356-FA50-5545-9192-D32F635E6175}"/>
              </a:ext>
            </a:extLst>
          </p:cNvPr>
          <p:cNvSpPr>
            <a:spLocks noGrp="1"/>
          </p:cNvSpPr>
          <p:nvPr>
            <p:ph type="body" sz="quarter" idx="11" hasCustomPrompt="1"/>
          </p:nvPr>
        </p:nvSpPr>
        <p:spPr bwMode="black">
          <a:xfrm>
            <a:off x="4054475" y="6120040"/>
            <a:ext cx="7635240" cy="284752"/>
          </a:xfrm>
          <a:prstGeom prst="rect">
            <a:avLst/>
          </a:prstGeom>
        </p:spPr>
        <p:txBody>
          <a:bodyPr anchor="ctr"/>
          <a:lstStyle>
            <a:lvl1pPr marL="0" indent="0" algn="l">
              <a:lnSpc>
                <a:spcPct val="96000"/>
              </a:lnSpc>
              <a:buNone/>
              <a:defRPr sz="1600">
                <a:solidFill>
                  <a:schemeClr val="accent3"/>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8" name="Text Placeholder 43">
            <a:extLst>
              <a:ext uri="{FF2B5EF4-FFF2-40B4-BE49-F238E27FC236}">
                <a16:creationId xmlns:a16="http://schemas.microsoft.com/office/drawing/2014/main" id="{C7A35B22-84BA-4942-9B72-5B1075329A9B}"/>
              </a:ext>
            </a:extLst>
          </p:cNvPr>
          <p:cNvSpPr>
            <a:spLocks noGrp="1"/>
          </p:cNvSpPr>
          <p:nvPr>
            <p:ph type="body" sz="quarter" idx="10" hasCustomPrompt="1"/>
          </p:nvPr>
        </p:nvSpPr>
        <p:spPr bwMode="black">
          <a:xfrm>
            <a:off x="495299" y="6131915"/>
            <a:ext cx="3200400" cy="269442"/>
          </a:xfrm>
          <a:prstGeom prst="rect">
            <a:avLst/>
          </a:prstGeom>
        </p:spPr>
        <p:txBody>
          <a:bodyPr anchor="ctr"/>
          <a:lstStyle>
            <a:lvl1pPr marL="0" indent="0" algn="l">
              <a:lnSpc>
                <a:spcPct val="90000"/>
              </a:lnSpc>
              <a:spcBef>
                <a:spcPts val="900"/>
              </a:spcBef>
              <a:spcAft>
                <a:spcPts val="900"/>
              </a:spcAft>
              <a:buNone/>
              <a:defRPr sz="1600" b="0">
                <a:solidFill>
                  <a:schemeClr val="accent3"/>
                </a:solidFill>
                <a:latin typeface="+mn-lt"/>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a:t>
            </a:r>
          </a:p>
        </p:txBody>
      </p:sp>
      <p:sp>
        <p:nvSpPr>
          <p:cNvPr id="9" name="Text Placeholder 49">
            <a:extLst>
              <a:ext uri="{FF2B5EF4-FFF2-40B4-BE49-F238E27FC236}">
                <a16:creationId xmlns:a16="http://schemas.microsoft.com/office/drawing/2014/main" id="{E0666273-162B-D24C-AF15-5645BD21EA4B}"/>
              </a:ext>
            </a:extLst>
          </p:cNvPr>
          <p:cNvSpPr>
            <a:spLocks noGrp="1"/>
          </p:cNvSpPr>
          <p:nvPr>
            <p:ph type="body" sz="quarter" idx="12" hasCustomPrompt="1"/>
          </p:nvPr>
        </p:nvSpPr>
        <p:spPr bwMode="black">
          <a:xfrm>
            <a:off x="495299" y="2087461"/>
            <a:ext cx="11201401" cy="2304256"/>
          </a:xfrm>
          <a:prstGeom prst="rect">
            <a:avLst/>
          </a:prstGeom>
        </p:spPr>
        <p:txBody>
          <a:bodyPr anchor="ctr"/>
          <a:lstStyle>
            <a:lvl1pPr marL="0" indent="0" algn="ctr">
              <a:lnSpc>
                <a:spcPct val="90000"/>
              </a:lnSpc>
              <a:spcBef>
                <a:spcPts val="900"/>
              </a:spcBef>
              <a:spcAft>
                <a:spcPts val="900"/>
              </a:spcAft>
              <a:buFont typeface="Microsoft Sans Serif" panose="020B0604020202020204" pitchFamily="34" charset="0"/>
              <a:buChar char="​"/>
              <a:defRPr sz="72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Enter a quote or big statement here</a:t>
            </a:r>
          </a:p>
        </p:txBody>
      </p:sp>
      <p:sp>
        <p:nvSpPr>
          <p:cNvPr id="6" name="TextBox 5">
            <a:extLst>
              <a:ext uri="{FF2B5EF4-FFF2-40B4-BE49-F238E27FC236}">
                <a16:creationId xmlns:a16="http://schemas.microsoft.com/office/drawing/2014/main" id="{6CCCA2F2-B9AA-3E47-8215-C015C839EAF8}"/>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60032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hank You White">
    <p:bg>
      <p:bgPr>
        <a:solidFill>
          <a:schemeClr val="bg1"/>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chemeClr val="accent6">
              <a:lumMod val="20000"/>
              <a:lumOff val="80000"/>
            </a:schemeClr>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25" name="TextBox 24">
            <a:extLst>
              <a:ext uri="{FF2B5EF4-FFF2-40B4-BE49-F238E27FC236}">
                <a16:creationId xmlns:a16="http://schemas.microsoft.com/office/drawing/2014/main" id="{E62551AF-526D-428B-862C-907D5068C57C}"/>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chemeClr val="accent6">
                    <a:lumMod val="40000"/>
                    <a:lumOff val="60000"/>
                  </a:schemeClr>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chemeClr val="accent6">
                    <a:lumMod val="40000"/>
                    <a:lumOff val="60000"/>
                  </a:schemeClr>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chemeClr val="accent6">
                    <a:lumMod val="40000"/>
                    <a:lumOff val="60000"/>
                  </a:schemeClr>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chemeClr val="accent6">
                    <a:lumMod val="40000"/>
                    <a:lumOff val="60000"/>
                  </a:schemeClr>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chemeClr val="accent6">
                    <a:lumMod val="40000"/>
                    <a:lumOff val="60000"/>
                  </a:schemeClr>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chemeClr val="accent6">
                    <a:lumMod val="40000"/>
                    <a:lumOff val="60000"/>
                  </a:schemeClr>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chemeClr val="accent6">
                    <a:lumMod val="40000"/>
                    <a:lumOff val="60000"/>
                  </a:schemeClr>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chemeClr val="accent6">
                    <a:lumMod val="40000"/>
                    <a:lumOff val="60000"/>
                  </a:schemeClr>
                </a:solidFill>
                <a:effectLst>
                  <a:innerShdw blurRad="25400" dist="12700" dir="13500000">
                    <a:prstClr val="black">
                      <a:alpha val="50000"/>
                    </a:prstClr>
                  </a:innerShdw>
                </a:effectLst>
                <a:uLnTx/>
                <a:uFillTx/>
              </a:rPr>
              <a:t>u</a:t>
            </a:r>
          </a:p>
        </p:txBody>
      </p:sp>
      <p:sp>
        <p:nvSpPr>
          <p:cNvPr id="39" name="TextBox 38">
            <a:extLst>
              <a:ext uri="{FF2B5EF4-FFF2-40B4-BE49-F238E27FC236}">
                <a16:creationId xmlns:a16="http://schemas.microsoft.com/office/drawing/2014/main" id="{9E645FF0-4207-4C90-8CE9-2E601D81A337}"/>
              </a:ext>
            </a:extLst>
          </p:cNvPr>
          <p:cNvSpPr txBox="1"/>
          <p:nvPr userDrawn="1"/>
        </p:nvSpPr>
        <p:spPr bwMode="gray">
          <a:xfrm>
            <a:off x="4313238" y="5149207"/>
            <a:ext cx="4101089" cy="1046440"/>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All data and information contained in or disclosed by this document is confidential</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and proprietary information of Qualcomm Technologies, Inc. and/or its affiliated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companies and all rights therein are expressly reserved. By accepting this material the</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recipient agrees that this material and the information contained therein will not be used,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copied, reproduced in whole or in part, nor its contents revealed in any manner to others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without the express written permission of Qualcomm Technologies, Inc. Nothing in these</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materials 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©2018-2022 Qualcomm Technologies, Inc. and/or its affiliated companies.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All Rights Reserved.</a:t>
            </a:r>
          </a:p>
        </p:txBody>
      </p:sp>
      <p:sp>
        <p:nvSpPr>
          <p:cNvPr id="44" name="TextBox 43">
            <a:extLst>
              <a:ext uri="{FF2B5EF4-FFF2-40B4-BE49-F238E27FC236}">
                <a16:creationId xmlns:a16="http://schemas.microsoft.com/office/drawing/2014/main" id="{7E26BA33-6378-4AEA-8D5E-1735165C76C7}"/>
              </a:ext>
            </a:extLst>
          </p:cNvPr>
          <p:cNvSpPr txBox="1"/>
          <p:nvPr userDrawn="1"/>
        </p:nvSpPr>
        <p:spPr bwMode="gray">
          <a:xfrm>
            <a:off x="847768" y="5687930"/>
            <a:ext cx="3127218" cy="616131"/>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qualcomm.com &amp; qualcomm.com/blog</a:t>
            </a:r>
          </a:p>
        </p:txBody>
      </p:sp>
      <p:sp>
        <p:nvSpPr>
          <p:cNvPr id="17" name="TextBox 16">
            <a:extLst>
              <a:ext uri="{FF2B5EF4-FFF2-40B4-BE49-F238E27FC236}">
                <a16:creationId xmlns:a16="http://schemas.microsoft.com/office/drawing/2014/main" id="{20CE67DB-173F-A847-BB03-5CCE0B67BA18}"/>
              </a:ext>
            </a:extLst>
          </p:cNvPr>
          <p:cNvSpPr txBox="1"/>
          <p:nvPr userDrawn="1"/>
        </p:nvSpPr>
        <p:spPr>
          <a:xfrm>
            <a:off x="75296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
        <p:nvSpPr>
          <p:cNvPr id="28" name="TextBox 27">
            <a:extLst>
              <a:ext uri="{FF2B5EF4-FFF2-40B4-BE49-F238E27FC236}">
                <a16:creationId xmlns:a16="http://schemas.microsoft.com/office/drawing/2014/main" id="{42769655-B7D3-BF0A-8736-695F37B9AE92}"/>
              </a:ext>
            </a:extLst>
          </p:cNvPr>
          <p:cNvSpPr txBox="1"/>
          <p:nvPr userDrawn="1"/>
        </p:nvSpPr>
        <p:spPr bwMode="gray">
          <a:xfrm>
            <a:off x="8118475" y="5149207"/>
            <a:ext cx="4073525" cy="126188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Qualcomm is a trademark or registered trademark of Qualcomm Incorporated.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Other products and brand names may be trademarks or registered trademarks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tx2"/>
                </a:solidFill>
                <a:effectLst/>
                <a:uLnTx/>
                <a:uFillTx/>
                <a:latin typeface="+mn-lt"/>
                <a:ea typeface="+mn-ea"/>
                <a:cs typeface="+mn-cs"/>
              </a:rPr>
              <a:t>References in this presentation to “Qualcomm” may mean Qualcomm Incorporated,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Qualcomm Technologies, Inc., and/or other subsidiaries or business units within</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the Qualcomm corporate structure, as applicable. Qualcomm Incorporated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includes our licensing business, QTL, and the vast majority of our patent portfolio.</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Qualcomm Technologies, Inc., a subsidiary of Qualcomm Incorporated, operates,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along with its subsidiaries, substantially all of our engineering, research and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development functions, and substantially all of our products and services businesses,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including our QCT semiconductor business.</a:t>
            </a:r>
          </a:p>
        </p:txBody>
      </p:sp>
      <p:sp>
        <p:nvSpPr>
          <p:cNvPr id="26" name="Freeform 5">
            <a:extLst>
              <a:ext uri="{FF2B5EF4-FFF2-40B4-BE49-F238E27FC236}">
                <a16:creationId xmlns:a16="http://schemas.microsoft.com/office/drawing/2014/main" id="{1C4299A6-E92A-426F-8BF2-F5974985648B}"/>
              </a:ext>
            </a:extLst>
          </p:cNvPr>
          <p:cNvSpPr>
            <a:spLocks noChangeAspect="1" noEditPoints="1"/>
          </p:cNvSpPr>
          <p:nvPr userDrawn="1"/>
        </p:nvSpPr>
        <p:spPr bwMode="black">
          <a:xfrm>
            <a:off x="847768" y="5234191"/>
            <a:ext cx="1616145" cy="29622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US">
              <a:solidFill>
                <a:schemeClr val="bg1"/>
              </a:solidFill>
              <a:latin typeface="Microsoft Sans Serif"/>
            </a:endParaRPr>
          </a:p>
        </p:txBody>
      </p:sp>
      <p:grpSp>
        <p:nvGrpSpPr>
          <p:cNvPr id="29" name="Group 28">
            <a:extLst>
              <a:ext uri="{FF2B5EF4-FFF2-40B4-BE49-F238E27FC236}">
                <a16:creationId xmlns:a16="http://schemas.microsoft.com/office/drawing/2014/main" id="{5F8D9654-726B-330A-4BD0-985CC87DEF53}"/>
              </a:ext>
            </a:extLst>
          </p:cNvPr>
          <p:cNvGrpSpPr/>
          <p:nvPr userDrawn="1"/>
        </p:nvGrpSpPr>
        <p:grpSpPr>
          <a:xfrm>
            <a:off x="1710812" y="5696712"/>
            <a:ext cx="1036171" cy="137160"/>
            <a:chOff x="2442332" y="4081331"/>
            <a:chExt cx="1036171" cy="137160"/>
          </a:xfrm>
          <a:solidFill>
            <a:schemeClr val="tx2"/>
          </a:solidFill>
        </p:grpSpPr>
        <p:sp>
          <p:nvSpPr>
            <p:cNvPr id="30" name="Freeform 12">
              <a:extLst>
                <a:ext uri="{FF2B5EF4-FFF2-40B4-BE49-F238E27FC236}">
                  <a16:creationId xmlns:a16="http://schemas.microsoft.com/office/drawing/2014/main" id="{08E5BCE7-99E6-86C6-9BEF-06FE5EA07F7C}"/>
                </a:ext>
              </a:extLst>
            </p:cNvPr>
            <p:cNvSpPr>
              <a:spLocks noChangeAspect="1"/>
            </p:cNvSpPr>
            <p:nvPr/>
          </p:nvSpPr>
          <p:spPr bwMode="gray">
            <a:xfrm>
              <a:off x="2645092" y="4081331"/>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31" name="Group 5">
              <a:extLst>
                <a:ext uri="{FF2B5EF4-FFF2-40B4-BE49-F238E27FC236}">
                  <a16:creationId xmlns:a16="http://schemas.microsoft.com/office/drawing/2014/main" id="{051CF8C3-B7CB-5240-3B10-EDC3FE69E7AE}"/>
                </a:ext>
              </a:extLst>
            </p:cNvPr>
            <p:cNvGrpSpPr>
              <a:grpSpLocks noChangeAspect="1"/>
            </p:cNvGrpSpPr>
            <p:nvPr/>
          </p:nvGrpSpPr>
          <p:grpSpPr bwMode="gray">
            <a:xfrm>
              <a:off x="2442332" y="4081331"/>
              <a:ext cx="138792" cy="137160"/>
              <a:chOff x="3331" y="1656"/>
              <a:chExt cx="1020" cy="1008"/>
            </a:xfrm>
            <a:grpFill/>
          </p:grpSpPr>
          <p:sp>
            <p:nvSpPr>
              <p:cNvPr id="38" name="Freeform 6">
                <a:extLst>
                  <a:ext uri="{FF2B5EF4-FFF2-40B4-BE49-F238E27FC236}">
                    <a16:creationId xmlns:a16="http://schemas.microsoft.com/office/drawing/2014/main" id="{E67FFCF4-6BC4-4C0B-123A-C50389AF369B}"/>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45" name="Freeform 7">
                <a:extLst>
                  <a:ext uri="{FF2B5EF4-FFF2-40B4-BE49-F238E27FC236}">
                    <a16:creationId xmlns:a16="http://schemas.microsoft.com/office/drawing/2014/main" id="{EF3F5689-03D1-CD72-3B35-F67EB877F206}"/>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grpSp>
          <p:nvGrpSpPr>
            <p:cNvPr id="32" name="Group 4">
              <a:extLst>
                <a:ext uri="{FF2B5EF4-FFF2-40B4-BE49-F238E27FC236}">
                  <a16:creationId xmlns:a16="http://schemas.microsoft.com/office/drawing/2014/main" id="{A2D6CA45-1A15-70B5-5A99-A4308370A7DF}"/>
                </a:ext>
              </a:extLst>
            </p:cNvPr>
            <p:cNvGrpSpPr>
              <a:grpSpLocks noChangeAspect="1"/>
            </p:cNvGrpSpPr>
            <p:nvPr/>
          </p:nvGrpSpPr>
          <p:grpSpPr bwMode="auto">
            <a:xfrm>
              <a:off x="2877851" y="4081836"/>
              <a:ext cx="136034" cy="136150"/>
              <a:chOff x="2653" y="972"/>
              <a:chExt cx="2372" cy="2374"/>
            </a:xfrm>
            <a:grpFill/>
          </p:grpSpPr>
          <p:sp>
            <p:nvSpPr>
              <p:cNvPr id="35" name="Freeform 5">
                <a:extLst>
                  <a:ext uri="{FF2B5EF4-FFF2-40B4-BE49-F238E27FC236}">
                    <a16:creationId xmlns:a16="http://schemas.microsoft.com/office/drawing/2014/main" id="{86920FC4-92E1-DE43-42D4-A36C1F973A01}"/>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6">
                <a:extLst>
                  <a:ext uri="{FF2B5EF4-FFF2-40B4-BE49-F238E27FC236}">
                    <a16:creationId xmlns:a16="http://schemas.microsoft.com/office/drawing/2014/main" id="{A097CA6B-4D8C-D44C-3B3F-67B5A85BCCAD}"/>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Oval 7">
                <a:extLst>
                  <a:ext uri="{FF2B5EF4-FFF2-40B4-BE49-F238E27FC236}">
                    <a16:creationId xmlns:a16="http://schemas.microsoft.com/office/drawing/2014/main" id="{B33D91C7-3C77-43B8-FA1E-690164263E8D}"/>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33" name="Graphic 32">
              <a:extLst>
                <a:ext uri="{FF2B5EF4-FFF2-40B4-BE49-F238E27FC236}">
                  <a16:creationId xmlns:a16="http://schemas.microsoft.com/office/drawing/2014/main" id="{8A9B8798-24F0-BD54-4DA7-7F134271E0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77853" y="4081331"/>
              <a:ext cx="198712" cy="137160"/>
            </a:xfrm>
            <a:prstGeom prst="rect">
              <a:avLst/>
            </a:prstGeom>
          </p:spPr>
        </p:pic>
        <p:pic>
          <p:nvPicPr>
            <p:cNvPr id="34" name="Graphic 33">
              <a:extLst>
                <a:ext uri="{FF2B5EF4-FFF2-40B4-BE49-F238E27FC236}">
                  <a16:creationId xmlns:a16="http://schemas.microsoft.com/office/drawing/2014/main" id="{21A0DD81-1551-14EF-B4D8-5E9915CCC1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40535" y="4081331"/>
              <a:ext cx="137968" cy="137160"/>
            </a:xfrm>
            <a:prstGeom prst="rect">
              <a:avLst/>
            </a:prstGeom>
          </p:spPr>
        </p:pic>
      </p:grpSp>
    </p:spTree>
    <p:extLst>
      <p:ext uri="{BB962C8B-B14F-4D97-AF65-F5344CB8AC3E}">
        <p14:creationId xmlns:p14="http://schemas.microsoft.com/office/powerpoint/2010/main" val="127521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Thank You Nickel">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chemeClr val="accent6">
              <a:lumMod val="60000"/>
              <a:lumOff val="40000"/>
            </a:schemeClr>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26" name="Freeform 5">
            <a:extLst>
              <a:ext uri="{FF2B5EF4-FFF2-40B4-BE49-F238E27FC236}">
                <a16:creationId xmlns:a16="http://schemas.microsoft.com/office/drawing/2014/main" id="{1C4299A6-E92A-426F-8BF2-F5974985648B}"/>
              </a:ext>
            </a:extLst>
          </p:cNvPr>
          <p:cNvSpPr>
            <a:spLocks noChangeAspect="1" noEditPoints="1"/>
          </p:cNvSpPr>
          <p:nvPr userDrawn="1"/>
        </p:nvSpPr>
        <p:spPr bwMode="black">
          <a:xfrm>
            <a:off x="847768" y="5234191"/>
            <a:ext cx="1616145" cy="29622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US">
              <a:solidFill>
                <a:schemeClr val="bg1"/>
              </a:solidFill>
              <a:latin typeface="Microsoft Sans Serif"/>
            </a:endParaRPr>
          </a:p>
        </p:txBody>
      </p:sp>
      <p:sp>
        <p:nvSpPr>
          <p:cNvPr id="44" name="TextBox 43">
            <a:extLst>
              <a:ext uri="{FF2B5EF4-FFF2-40B4-BE49-F238E27FC236}">
                <a16:creationId xmlns:a16="http://schemas.microsoft.com/office/drawing/2014/main" id="{C08BE0CF-A0BD-420A-A60E-2BCB53E831F6}"/>
              </a:ext>
            </a:extLst>
          </p:cNvPr>
          <p:cNvSpPr txBox="1"/>
          <p:nvPr userDrawn="1"/>
        </p:nvSpPr>
        <p:spPr bwMode="gray">
          <a:xfrm>
            <a:off x="847768" y="5687930"/>
            <a:ext cx="3127218" cy="616131"/>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tx2"/>
                </a:solidFill>
                <a:effectLst/>
                <a:uLnTx/>
                <a:uFillTx/>
                <a:latin typeface="+mn-lt"/>
                <a:ea typeface="+mn-ea"/>
                <a:cs typeface="+mn-cs"/>
              </a:rPr>
              <a:t>qualcomm.com &amp; qualcomm.com/blog</a:t>
            </a:r>
          </a:p>
        </p:txBody>
      </p:sp>
      <p:sp>
        <p:nvSpPr>
          <p:cNvPr id="32" name="TextBox 31">
            <a:extLst>
              <a:ext uri="{FF2B5EF4-FFF2-40B4-BE49-F238E27FC236}">
                <a16:creationId xmlns:a16="http://schemas.microsoft.com/office/drawing/2014/main" id="{04C8F070-5B83-5C4D-83FC-6FC26B8CF386}"/>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rgbClr val="CAD2E0"/>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rgbClr val="CAD2E0"/>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rgbClr val="CAD2E0"/>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rgbClr val="CAD2E0"/>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rgbClr val="CAD2E0"/>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rgbClr val="CAD2E0"/>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rgbClr val="CAD2E0"/>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rgbClr val="CAD2E0"/>
                </a:solidFill>
                <a:effectLst>
                  <a:innerShdw blurRad="25400" dist="12700" dir="13500000">
                    <a:prstClr val="black">
                      <a:alpha val="50000"/>
                    </a:prstClr>
                  </a:innerShdw>
                </a:effectLst>
                <a:uLnTx/>
                <a:uFillTx/>
              </a:rPr>
              <a:t>u</a:t>
            </a:r>
          </a:p>
        </p:txBody>
      </p:sp>
      <p:sp>
        <p:nvSpPr>
          <p:cNvPr id="17" name="TextBox 16">
            <a:extLst>
              <a:ext uri="{FF2B5EF4-FFF2-40B4-BE49-F238E27FC236}">
                <a16:creationId xmlns:a16="http://schemas.microsoft.com/office/drawing/2014/main" id="{9B7E8119-D08E-A04E-A14D-872716D70D93}"/>
              </a:ext>
            </a:extLst>
          </p:cNvPr>
          <p:cNvSpPr txBox="1"/>
          <p:nvPr userDrawn="1"/>
        </p:nvSpPr>
        <p:spPr>
          <a:xfrm>
            <a:off x="75296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6">
                    <a:lumMod val="75000"/>
                  </a:schemeClr>
                </a:solidFill>
              </a:rPr>
              <a:t>Confidential – Qualcomm Technologies, Inc. and/or its affiliated companies – May Contain Trade Secrets</a:t>
            </a:r>
          </a:p>
        </p:txBody>
      </p:sp>
      <p:sp>
        <p:nvSpPr>
          <p:cNvPr id="29" name="TextBox 28">
            <a:extLst>
              <a:ext uri="{FF2B5EF4-FFF2-40B4-BE49-F238E27FC236}">
                <a16:creationId xmlns:a16="http://schemas.microsoft.com/office/drawing/2014/main" id="{4D300438-7B29-1238-1D3D-C9E7568113E8}"/>
              </a:ext>
            </a:extLst>
          </p:cNvPr>
          <p:cNvSpPr txBox="1"/>
          <p:nvPr userDrawn="1"/>
        </p:nvSpPr>
        <p:spPr bwMode="gray">
          <a:xfrm>
            <a:off x="4313238" y="5149207"/>
            <a:ext cx="4101089" cy="1046440"/>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All data and information contained in or disclosed by this document is confidential</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and proprietary information of Qualcomm Technologies, Inc. and/or its affiliated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companies and all rights therein are expressly reserved. By accepting this material the</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recipient agrees that this material and the information contained therein will not be used,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copied, reproduced in whole or in part, nor its contents revealed in any manner to others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without the express written permission of Qualcomm Technologies, Inc. Nothing in these</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materials 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©2018-2022 Qualcomm Technologies, Inc. and/or its affiliated companies.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All Rights Reserved.</a:t>
            </a:r>
          </a:p>
        </p:txBody>
      </p:sp>
      <p:sp>
        <p:nvSpPr>
          <p:cNvPr id="30" name="TextBox 29">
            <a:extLst>
              <a:ext uri="{FF2B5EF4-FFF2-40B4-BE49-F238E27FC236}">
                <a16:creationId xmlns:a16="http://schemas.microsoft.com/office/drawing/2014/main" id="{C6814108-5BD7-ADD6-1E27-D5BC017E51DE}"/>
              </a:ext>
            </a:extLst>
          </p:cNvPr>
          <p:cNvSpPr txBox="1"/>
          <p:nvPr userDrawn="1"/>
        </p:nvSpPr>
        <p:spPr bwMode="gray">
          <a:xfrm>
            <a:off x="8118475" y="5149207"/>
            <a:ext cx="4073525" cy="126188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tx2"/>
                </a:solidFill>
                <a:effectLst/>
                <a:uLnTx/>
                <a:uFillTx/>
                <a:latin typeface="+mn-lt"/>
                <a:ea typeface="+mn-ea"/>
                <a:cs typeface="+mn-cs"/>
              </a:rPr>
              <a:t>Qualcomm is a trademark or registered trademark of Qualcomm Incorporated.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Other products and brand names may be trademarks or registered trademarks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tx2"/>
                </a:solidFill>
                <a:effectLst/>
                <a:uLnTx/>
                <a:uFillTx/>
                <a:latin typeface="+mn-lt"/>
                <a:ea typeface="+mn-ea"/>
                <a:cs typeface="+mn-cs"/>
              </a:rPr>
              <a:t>References in this presentation to “Qualcomm” may mean Qualcomm Incorporated,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Qualcomm Technologies, Inc., and/or other subsidiaries or business units within</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the Qualcomm corporate structure, as applicable. Qualcomm Incorporated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includes our licensing business, QTL, and the vast majority of our patent portfolio.</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Qualcomm Technologies, Inc., a subsidiary of Qualcomm Incorporated, operates,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along with its subsidiaries, substantially all of our engineering, research and</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development functions, and substantially all of our products and services businesses,</a:t>
            </a:r>
            <a:br>
              <a:rPr kumimoji="0" lang="en-US" sz="700" b="0" i="0" u="none" strike="noStrike" kern="1200" cap="none" spc="0" normalizeH="0" baseline="0" noProof="0" dirty="0">
                <a:ln>
                  <a:noFill/>
                </a:ln>
                <a:solidFill>
                  <a:schemeClr val="tx2"/>
                </a:solidFill>
                <a:effectLst/>
                <a:uLnTx/>
                <a:uFillTx/>
                <a:latin typeface="+mn-lt"/>
                <a:ea typeface="+mn-ea"/>
                <a:cs typeface="+mn-cs"/>
              </a:rPr>
            </a:br>
            <a:r>
              <a:rPr kumimoji="0" lang="en-US" sz="700" b="0" i="0" u="none" strike="noStrike" kern="1200" cap="none" spc="0" normalizeH="0" baseline="0" noProof="0" dirty="0">
                <a:ln>
                  <a:noFill/>
                </a:ln>
                <a:solidFill>
                  <a:schemeClr val="tx2"/>
                </a:solidFill>
                <a:effectLst/>
                <a:uLnTx/>
                <a:uFillTx/>
                <a:latin typeface="+mn-lt"/>
                <a:ea typeface="+mn-ea"/>
                <a:cs typeface="+mn-cs"/>
              </a:rPr>
              <a:t>including our QCT semiconductor business.</a:t>
            </a:r>
          </a:p>
        </p:txBody>
      </p:sp>
      <p:grpSp>
        <p:nvGrpSpPr>
          <p:cNvPr id="27" name="Group 26">
            <a:extLst>
              <a:ext uri="{FF2B5EF4-FFF2-40B4-BE49-F238E27FC236}">
                <a16:creationId xmlns:a16="http://schemas.microsoft.com/office/drawing/2014/main" id="{45126FBF-A5C8-E753-702F-BE6629CA1F8E}"/>
              </a:ext>
            </a:extLst>
          </p:cNvPr>
          <p:cNvGrpSpPr/>
          <p:nvPr userDrawn="1"/>
        </p:nvGrpSpPr>
        <p:grpSpPr>
          <a:xfrm>
            <a:off x="1710812" y="5696712"/>
            <a:ext cx="1036171" cy="137160"/>
            <a:chOff x="2442332" y="4081331"/>
            <a:chExt cx="1036171" cy="137160"/>
          </a:xfrm>
          <a:solidFill>
            <a:schemeClr val="tx2"/>
          </a:solidFill>
        </p:grpSpPr>
        <p:sp>
          <p:nvSpPr>
            <p:cNvPr id="28" name="Freeform 12">
              <a:extLst>
                <a:ext uri="{FF2B5EF4-FFF2-40B4-BE49-F238E27FC236}">
                  <a16:creationId xmlns:a16="http://schemas.microsoft.com/office/drawing/2014/main" id="{BCE9D064-F704-8362-39B8-D61F18A05C82}"/>
                </a:ext>
              </a:extLst>
            </p:cNvPr>
            <p:cNvSpPr>
              <a:spLocks noChangeAspect="1"/>
            </p:cNvSpPr>
            <p:nvPr/>
          </p:nvSpPr>
          <p:spPr bwMode="gray">
            <a:xfrm>
              <a:off x="2645092" y="4081331"/>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31" name="Group 5">
              <a:extLst>
                <a:ext uri="{FF2B5EF4-FFF2-40B4-BE49-F238E27FC236}">
                  <a16:creationId xmlns:a16="http://schemas.microsoft.com/office/drawing/2014/main" id="{57A26EB6-BF0D-3631-40BF-D8EEE225336D}"/>
                </a:ext>
              </a:extLst>
            </p:cNvPr>
            <p:cNvGrpSpPr>
              <a:grpSpLocks noChangeAspect="1"/>
            </p:cNvGrpSpPr>
            <p:nvPr/>
          </p:nvGrpSpPr>
          <p:grpSpPr bwMode="gray">
            <a:xfrm>
              <a:off x="2442332" y="4081331"/>
              <a:ext cx="138792" cy="137160"/>
              <a:chOff x="3331" y="1656"/>
              <a:chExt cx="1020" cy="1008"/>
            </a:xfrm>
            <a:grpFill/>
          </p:grpSpPr>
          <p:sp>
            <p:nvSpPr>
              <p:cNvPr id="39" name="Freeform 6">
                <a:extLst>
                  <a:ext uri="{FF2B5EF4-FFF2-40B4-BE49-F238E27FC236}">
                    <a16:creationId xmlns:a16="http://schemas.microsoft.com/office/drawing/2014/main" id="{208F8E96-E928-21FA-EFEE-ADFA54D21400}"/>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45" name="Freeform 7">
                <a:extLst>
                  <a:ext uri="{FF2B5EF4-FFF2-40B4-BE49-F238E27FC236}">
                    <a16:creationId xmlns:a16="http://schemas.microsoft.com/office/drawing/2014/main" id="{AC1DD193-55D1-442F-0C4B-13D489394677}"/>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grpSp>
          <p:nvGrpSpPr>
            <p:cNvPr id="33" name="Group 4">
              <a:extLst>
                <a:ext uri="{FF2B5EF4-FFF2-40B4-BE49-F238E27FC236}">
                  <a16:creationId xmlns:a16="http://schemas.microsoft.com/office/drawing/2014/main" id="{AA4E505B-3C25-224A-D3F6-938F9C2D82D7}"/>
                </a:ext>
              </a:extLst>
            </p:cNvPr>
            <p:cNvGrpSpPr>
              <a:grpSpLocks noChangeAspect="1"/>
            </p:cNvGrpSpPr>
            <p:nvPr/>
          </p:nvGrpSpPr>
          <p:grpSpPr bwMode="auto">
            <a:xfrm>
              <a:off x="2877851" y="4081836"/>
              <a:ext cx="136034" cy="136150"/>
              <a:chOff x="2653" y="972"/>
              <a:chExt cx="2372" cy="2374"/>
            </a:xfrm>
            <a:grpFill/>
          </p:grpSpPr>
          <p:sp>
            <p:nvSpPr>
              <p:cNvPr id="36" name="Freeform 5">
                <a:extLst>
                  <a:ext uri="{FF2B5EF4-FFF2-40B4-BE49-F238E27FC236}">
                    <a16:creationId xmlns:a16="http://schemas.microsoft.com/office/drawing/2014/main" id="{B94371F3-6684-AFD8-9A10-E321127995F5}"/>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6">
                <a:extLst>
                  <a:ext uri="{FF2B5EF4-FFF2-40B4-BE49-F238E27FC236}">
                    <a16:creationId xmlns:a16="http://schemas.microsoft.com/office/drawing/2014/main" id="{BBDC5DC2-A3E5-2962-AF11-1A51499DB791}"/>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Oval 7">
                <a:extLst>
                  <a:ext uri="{FF2B5EF4-FFF2-40B4-BE49-F238E27FC236}">
                    <a16:creationId xmlns:a16="http://schemas.microsoft.com/office/drawing/2014/main" id="{A37CBBE8-47E6-18A7-6A66-9009E9619601}"/>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34" name="Graphic 33">
              <a:extLst>
                <a:ext uri="{FF2B5EF4-FFF2-40B4-BE49-F238E27FC236}">
                  <a16:creationId xmlns:a16="http://schemas.microsoft.com/office/drawing/2014/main" id="{B9949FE9-C734-1308-F4E7-E12D5825CE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77853" y="4081331"/>
              <a:ext cx="198712" cy="137160"/>
            </a:xfrm>
            <a:prstGeom prst="rect">
              <a:avLst/>
            </a:prstGeom>
          </p:spPr>
        </p:pic>
        <p:pic>
          <p:nvPicPr>
            <p:cNvPr id="35" name="Graphic 34">
              <a:extLst>
                <a:ext uri="{FF2B5EF4-FFF2-40B4-BE49-F238E27FC236}">
                  <a16:creationId xmlns:a16="http://schemas.microsoft.com/office/drawing/2014/main" id="{5B843766-C686-78CC-9812-118C4BFBBA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40535" y="4081331"/>
              <a:ext cx="137968" cy="137160"/>
            </a:xfrm>
            <a:prstGeom prst="rect">
              <a:avLst/>
            </a:prstGeom>
          </p:spPr>
        </p:pic>
      </p:grpSp>
    </p:spTree>
    <p:extLst>
      <p:ext uri="{BB962C8B-B14F-4D97-AF65-F5344CB8AC3E}">
        <p14:creationId xmlns:p14="http://schemas.microsoft.com/office/powerpoint/2010/main" val="167794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Pr>
        <a:solidFill>
          <a:schemeClr val="accent1"/>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rgbClr val="214ACD"/>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26" name="Freeform 5">
            <a:extLst>
              <a:ext uri="{FF2B5EF4-FFF2-40B4-BE49-F238E27FC236}">
                <a16:creationId xmlns:a16="http://schemas.microsoft.com/office/drawing/2014/main" id="{1C4299A6-E92A-426F-8BF2-F5974985648B}"/>
              </a:ext>
            </a:extLst>
          </p:cNvPr>
          <p:cNvSpPr>
            <a:spLocks noChangeAspect="1" noEditPoints="1"/>
          </p:cNvSpPr>
          <p:nvPr userDrawn="1"/>
        </p:nvSpPr>
        <p:spPr bwMode="black">
          <a:xfrm>
            <a:off x="847768" y="5234191"/>
            <a:ext cx="1616145" cy="29622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US">
              <a:solidFill>
                <a:schemeClr val="bg1"/>
              </a:solidFill>
              <a:latin typeface="Microsoft Sans Serif"/>
            </a:endParaRPr>
          </a:p>
        </p:txBody>
      </p:sp>
      <p:sp>
        <p:nvSpPr>
          <p:cNvPr id="68" name="TextBox 67">
            <a:extLst>
              <a:ext uri="{FF2B5EF4-FFF2-40B4-BE49-F238E27FC236}">
                <a16:creationId xmlns:a16="http://schemas.microsoft.com/office/drawing/2014/main" id="{2C46E43E-DAC5-48FD-B064-58807FF1A8C2}"/>
              </a:ext>
            </a:extLst>
          </p:cNvPr>
          <p:cNvSpPr txBox="1"/>
          <p:nvPr userDrawn="1"/>
        </p:nvSpPr>
        <p:spPr bwMode="gray">
          <a:xfrm>
            <a:off x="847768" y="5687930"/>
            <a:ext cx="3127218" cy="616131"/>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qualcomm.com &amp; qualcomm.com/blog</a:t>
            </a:r>
          </a:p>
        </p:txBody>
      </p:sp>
      <p:sp>
        <p:nvSpPr>
          <p:cNvPr id="18" name="TextBox 17">
            <a:extLst>
              <a:ext uri="{FF2B5EF4-FFF2-40B4-BE49-F238E27FC236}">
                <a16:creationId xmlns:a16="http://schemas.microsoft.com/office/drawing/2014/main" id="{57DEABFE-66C4-5947-8424-FF8BFD492C38}"/>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rgbClr val="1F46C3"/>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rgbClr val="1F46C3"/>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rgbClr val="1F46C3"/>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rgbClr val="1F46C3"/>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rgbClr val="1F46C3"/>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rgbClr val="1F46C3"/>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rgbClr val="1F46C3"/>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rgbClr val="1F46C3"/>
                </a:solidFill>
                <a:effectLst>
                  <a:innerShdw blurRad="25400" dist="12700" dir="13500000">
                    <a:prstClr val="black">
                      <a:alpha val="50000"/>
                    </a:prstClr>
                  </a:innerShdw>
                </a:effectLst>
                <a:uLnTx/>
                <a:uFillTx/>
              </a:rPr>
              <a:t>u</a:t>
            </a:r>
          </a:p>
        </p:txBody>
      </p:sp>
      <p:sp>
        <p:nvSpPr>
          <p:cNvPr id="17" name="TextBox 16">
            <a:extLst>
              <a:ext uri="{FF2B5EF4-FFF2-40B4-BE49-F238E27FC236}">
                <a16:creationId xmlns:a16="http://schemas.microsoft.com/office/drawing/2014/main" id="{D75122FF-3E10-2A4C-925A-B860E64E0D5A}"/>
              </a:ext>
            </a:extLst>
          </p:cNvPr>
          <p:cNvSpPr txBox="1"/>
          <p:nvPr userDrawn="1"/>
        </p:nvSpPr>
        <p:spPr>
          <a:xfrm>
            <a:off x="75296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2">
                    <a:lumMod val="40000"/>
                    <a:lumOff val="60000"/>
                  </a:schemeClr>
                </a:solidFill>
              </a:rPr>
              <a:t>Confidential – Qualcomm Technologies, Inc. and/or its affiliated companies – May Contain Trade Secrets</a:t>
            </a:r>
          </a:p>
        </p:txBody>
      </p:sp>
      <p:sp>
        <p:nvSpPr>
          <p:cNvPr id="22" name="TextBox 21">
            <a:extLst>
              <a:ext uri="{FF2B5EF4-FFF2-40B4-BE49-F238E27FC236}">
                <a16:creationId xmlns:a16="http://schemas.microsoft.com/office/drawing/2014/main" id="{59EA7A12-3AC1-314C-39FF-9314B2E77000}"/>
              </a:ext>
            </a:extLst>
          </p:cNvPr>
          <p:cNvSpPr txBox="1"/>
          <p:nvPr userDrawn="1"/>
        </p:nvSpPr>
        <p:spPr bwMode="gray">
          <a:xfrm>
            <a:off x="4313238" y="5149207"/>
            <a:ext cx="4101089" cy="1046440"/>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All data and information contained in or disclosed by this document is confidential</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and proprietary information of Qualcomm Technologies, Inc. and/or its affiliated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companies and all rights therein are expressly reserved. By accepting this material the</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recipient agrees that this material and the information contained therein will not be used,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copied, reproduced in whole or in part, nor its contents revealed in any manner to others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without the express written permission of Qualcomm Technologies, Inc. Nothing in these</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materials 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©2018-2022 Qualcomm Technologies, Inc. and/or its affiliated companies.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All Rights Reserved.</a:t>
            </a:r>
          </a:p>
        </p:txBody>
      </p:sp>
      <p:sp>
        <p:nvSpPr>
          <p:cNvPr id="23" name="TextBox 22">
            <a:extLst>
              <a:ext uri="{FF2B5EF4-FFF2-40B4-BE49-F238E27FC236}">
                <a16:creationId xmlns:a16="http://schemas.microsoft.com/office/drawing/2014/main" id="{C9715419-C911-9D37-1CD2-77C18B26F503}"/>
              </a:ext>
            </a:extLst>
          </p:cNvPr>
          <p:cNvSpPr txBox="1"/>
          <p:nvPr userDrawn="1"/>
        </p:nvSpPr>
        <p:spPr bwMode="gray">
          <a:xfrm>
            <a:off x="8118475" y="5149207"/>
            <a:ext cx="4073525" cy="126188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Qualcomm is a trademark or registered trademark of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Other products and brand names may be trademarks or registered trademarks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bg1"/>
                </a:solidFill>
                <a:effectLst/>
                <a:uLnTx/>
                <a:uFillTx/>
                <a:latin typeface="+mn-lt"/>
                <a:ea typeface="+mn-ea"/>
                <a:cs typeface="+mn-cs"/>
              </a:rPr>
              <a:t>References in this presentation to “Qualcomm” may mean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Qualcomm Technologies, Inc., and/or other subsidiaries or business units within</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the Qualcomm corporate structure, as applicable.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includes our licensing business, QTL, and the vast majority of our patent portfolio.</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Qualcomm Technologies, Inc., a subsidiary of Qualcomm Incorporated, operates,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along with its subsidiaries, substantially all of our engineering, research and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development functions, and substantially all of our products and services businesses,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including our QCT semiconductor business.</a:t>
            </a:r>
          </a:p>
        </p:txBody>
      </p:sp>
      <p:grpSp>
        <p:nvGrpSpPr>
          <p:cNvPr id="20" name="Group 19">
            <a:extLst>
              <a:ext uri="{FF2B5EF4-FFF2-40B4-BE49-F238E27FC236}">
                <a16:creationId xmlns:a16="http://schemas.microsoft.com/office/drawing/2014/main" id="{2841E068-486B-0543-4130-3D8176627778}"/>
              </a:ext>
            </a:extLst>
          </p:cNvPr>
          <p:cNvGrpSpPr/>
          <p:nvPr userDrawn="1"/>
        </p:nvGrpSpPr>
        <p:grpSpPr>
          <a:xfrm>
            <a:off x="1710812" y="5696712"/>
            <a:ext cx="1036171" cy="137160"/>
            <a:chOff x="2442332" y="4081331"/>
            <a:chExt cx="1036171" cy="137160"/>
          </a:xfrm>
          <a:solidFill>
            <a:schemeClr val="bg1"/>
          </a:solidFill>
        </p:grpSpPr>
        <p:sp>
          <p:nvSpPr>
            <p:cNvPr id="21" name="Freeform 12">
              <a:extLst>
                <a:ext uri="{FF2B5EF4-FFF2-40B4-BE49-F238E27FC236}">
                  <a16:creationId xmlns:a16="http://schemas.microsoft.com/office/drawing/2014/main" id="{CDE91238-9485-8E94-027E-16F7C041DF56}"/>
                </a:ext>
              </a:extLst>
            </p:cNvPr>
            <p:cNvSpPr>
              <a:spLocks noChangeAspect="1"/>
            </p:cNvSpPr>
            <p:nvPr/>
          </p:nvSpPr>
          <p:spPr bwMode="gray">
            <a:xfrm>
              <a:off x="2645092" y="4081331"/>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25" name="Group 5">
              <a:extLst>
                <a:ext uri="{FF2B5EF4-FFF2-40B4-BE49-F238E27FC236}">
                  <a16:creationId xmlns:a16="http://schemas.microsoft.com/office/drawing/2014/main" id="{233E33BB-455A-9947-5EE1-DF56753F870F}"/>
                </a:ext>
              </a:extLst>
            </p:cNvPr>
            <p:cNvGrpSpPr>
              <a:grpSpLocks noChangeAspect="1"/>
            </p:cNvGrpSpPr>
            <p:nvPr/>
          </p:nvGrpSpPr>
          <p:grpSpPr bwMode="gray">
            <a:xfrm>
              <a:off x="2442332" y="4081331"/>
              <a:ext cx="138792" cy="137160"/>
              <a:chOff x="3331" y="1656"/>
              <a:chExt cx="1020" cy="1008"/>
            </a:xfrm>
            <a:grpFill/>
          </p:grpSpPr>
          <p:sp>
            <p:nvSpPr>
              <p:cNvPr id="33" name="Freeform 6">
                <a:extLst>
                  <a:ext uri="{FF2B5EF4-FFF2-40B4-BE49-F238E27FC236}">
                    <a16:creationId xmlns:a16="http://schemas.microsoft.com/office/drawing/2014/main" id="{C8B65F3F-3643-23C8-939A-CFFEDC20343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34" name="Freeform 7">
                <a:extLst>
                  <a:ext uri="{FF2B5EF4-FFF2-40B4-BE49-F238E27FC236}">
                    <a16:creationId xmlns:a16="http://schemas.microsoft.com/office/drawing/2014/main" id="{9A36BC85-9A15-8F8B-C0A9-0CFC53B9D398}"/>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grpSp>
          <p:nvGrpSpPr>
            <p:cNvPr id="27" name="Group 4">
              <a:extLst>
                <a:ext uri="{FF2B5EF4-FFF2-40B4-BE49-F238E27FC236}">
                  <a16:creationId xmlns:a16="http://schemas.microsoft.com/office/drawing/2014/main" id="{04476DB9-9A8B-9A53-594B-AA02AE22E7E2}"/>
                </a:ext>
              </a:extLst>
            </p:cNvPr>
            <p:cNvGrpSpPr>
              <a:grpSpLocks noChangeAspect="1"/>
            </p:cNvGrpSpPr>
            <p:nvPr/>
          </p:nvGrpSpPr>
          <p:grpSpPr bwMode="auto">
            <a:xfrm>
              <a:off x="2877851" y="4081836"/>
              <a:ext cx="136034" cy="136150"/>
              <a:chOff x="2653" y="972"/>
              <a:chExt cx="2372" cy="2374"/>
            </a:xfrm>
            <a:grpFill/>
          </p:grpSpPr>
          <p:sp>
            <p:nvSpPr>
              <p:cNvPr id="30" name="Freeform 5">
                <a:extLst>
                  <a:ext uri="{FF2B5EF4-FFF2-40B4-BE49-F238E27FC236}">
                    <a16:creationId xmlns:a16="http://schemas.microsoft.com/office/drawing/2014/main" id="{DC5FEC81-F12C-C503-0399-FF0ECAB731F6}"/>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6">
                <a:extLst>
                  <a:ext uri="{FF2B5EF4-FFF2-40B4-BE49-F238E27FC236}">
                    <a16:creationId xmlns:a16="http://schemas.microsoft.com/office/drawing/2014/main" id="{51B6A364-AE35-B8CB-DB38-51CB7ABA1320}"/>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Oval 7">
                <a:extLst>
                  <a:ext uri="{FF2B5EF4-FFF2-40B4-BE49-F238E27FC236}">
                    <a16:creationId xmlns:a16="http://schemas.microsoft.com/office/drawing/2014/main" id="{DC4144AE-5CAB-E0C0-F8E3-CEB18CFE6B5D}"/>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28" name="Graphic 27">
              <a:extLst>
                <a:ext uri="{FF2B5EF4-FFF2-40B4-BE49-F238E27FC236}">
                  <a16:creationId xmlns:a16="http://schemas.microsoft.com/office/drawing/2014/main" id="{F2026A78-00BA-BE50-00A6-3FD889B1F1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77853" y="4081331"/>
              <a:ext cx="198712" cy="137160"/>
            </a:xfrm>
            <a:prstGeom prst="rect">
              <a:avLst/>
            </a:prstGeom>
          </p:spPr>
        </p:pic>
        <p:pic>
          <p:nvPicPr>
            <p:cNvPr id="29" name="Graphic 28">
              <a:extLst>
                <a:ext uri="{FF2B5EF4-FFF2-40B4-BE49-F238E27FC236}">
                  <a16:creationId xmlns:a16="http://schemas.microsoft.com/office/drawing/2014/main" id="{44BB85A7-9F56-8BFD-2982-1D196CA5C6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40535" y="4081331"/>
              <a:ext cx="137968" cy="137160"/>
            </a:xfrm>
            <a:prstGeom prst="rect">
              <a:avLst/>
            </a:prstGeom>
          </p:spPr>
        </p:pic>
      </p:grpSp>
    </p:spTree>
    <p:extLst>
      <p:ext uri="{BB962C8B-B14F-4D97-AF65-F5344CB8AC3E}">
        <p14:creationId xmlns:p14="http://schemas.microsoft.com/office/powerpoint/2010/main" val="374745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hank You Gunmetal">
    <p:bg>
      <p:bgPr>
        <a:solidFill>
          <a:schemeClr val="accent5"/>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rgbClr val="44536C"/>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26" name="Freeform 5">
            <a:extLst>
              <a:ext uri="{FF2B5EF4-FFF2-40B4-BE49-F238E27FC236}">
                <a16:creationId xmlns:a16="http://schemas.microsoft.com/office/drawing/2014/main" id="{1C4299A6-E92A-426F-8BF2-F5974985648B}"/>
              </a:ext>
            </a:extLst>
          </p:cNvPr>
          <p:cNvSpPr>
            <a:spLocks noChangeAspect="1" noEditPoints="1"/>
          </p:cNvSpPr>
          <p:nvPr userDrawn="1"/>
        </p:nvSpPr>
        <p:spPr bwMode="black">
          <a:xfrm>
            <a:off x="847768" y="5234191"/>
            <a:ext cx="1616145" cy="29622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US">
              <a:solidFill>
                <a:schemeClr val="bg1"/>
              </a:solidFill>
              <a:latin typeface="Microsoft Sans Serif"/>
            </a:endParaRPr>
          </a:p>
        </p:txBody>
      </p:sp>
      <p:sp>
        <p:nvSpPr>
          <p:cNvPr id="44" name="TextBox 43">
            <a:extLst>
              <a:ext uri="{FF2B5EF4-FFF2-40B4-BE49-F238E27FC236}">
                <a16:creationId xmlns:a16="http://schemas.microsoft.com/office/drawing/2014/main" id="{22F70D0A-56DD-483C-9B92-40FB17FA7A59}"/>
              </a:ext>
            </a:extLst>
          </p:cNvPr>
          <p:cNvSpPr txBox="1"/>
          <p:nvPr userDrawn="1"/>
        </p:nvSpPr>
        <p:spPr bwMode="gray">
          <a:xfrm>
            <a:off x="847768" y="5687930"/>
            <a:ext cx="3127218" cy="616131"/>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qualcomm.com &amp; qualcomm.com/blog</a:t>
            </a:r>
          </a:p>
        </p:txBody>
      </p:sp>
      <p:sp>
        <p:nvSpPr>
          <p:cNvPr id="27" name="TextBox 26">
            <a:extLst>
              <a:ext uri="{FF2B5EF4-FFF2-40B4-BE49-F238E27FC236}">
                <a16:creationId xmlns:a16="http://schemas.microsoft.com/office/drawing/2014/main" id="{9F624AB4-C8F8-DB43-96C6-817E21A96454}"/>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rgbClr val="3F4D63"/>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rgbClr val="3F4D63"/>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rgbClr val="3F4D63"/>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rgbClr val="3F4D63"/>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rgbClr val="3F4D63"/>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rgbClr val="3F4D63"/>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rgbClr val="3F4D63"/>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rgbClr val="3F4D63"/>
                </a:solidFill>
                <a:effectLst>
                  <a:innerShdw blurRad="25400" dist="12700" dir="13500000">
                    <a:prstClr val="black">
                      <a:alpha val="50000"/>
                    </a:prstClr>
                  </a:innerShdw>
                </a:effectLst>
                <a:uLnTx/>
                <a:uFillTx/>
              </a:rPr>
              <a:t>u</a:t>
            </a:r>
          </a:p>
        </p:txBody>
      </p:sp>
      <p:sp>
        <p:nvSpPr>
          <p:cNvPr id="17" name="TextBox 16">
            <a:extLst>
              <a:ext uri="{FF2B5EF4-FFF2-40B4-BE49-F238E27FC236}">
                <a16:creationId xmlns:a16="http://schemas.microsoft.com/office/drawing/2014/main" id="{BE5D3E93-63CE-5040-80CD-074D41AE79DD}"/>
              </a:ext>
            </a:extLst>
          </p:cNvPr>
          <p:cNvSpPr txBox="1"/>
          <p:nvPr userDrawn="1"/>
        </p:nvSpPr>
        <p:spPr>
          <a:xfrm>
            <a:off x="75296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
        <p:nvSpPr>
          <p:cNvPr id="28" name="TextBox 27">
            <a:extLst>
              <a:ext uri="{FF2B5EF4-FFF2-40B4-BE49-F238E27FC236}">
                <a16:creationId xmlns:a16="http://schemas.microsoft.com/office/drawing/2014/main" id="{724175FF-4C47-0EC0-D29A-B6372469C717}"/>
              </a:ext>
            </a:extLst>
          </p:cNvPr>
          <p:cNvSpPr txBox="1"/>
          <p:nvPr userDrawn="1"/>
        </p:nvSpPr>
        <p:spPr bwMode="gray">
          <a:xfrm>
            <a:off x="4313238" y="5149207"/>
            <a:ext cx="4101089" cy="1046440"/>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All data and information contained in or disclosed by this document is confidential</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and proprietary information of Qualcomm Technologies, Inc. and/or its affiliated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companies and all rights therein are expressly reserved. By accepting this material the</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recipient agrees that this material and the information contained therein will not be used,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copied, reproduced in whole or in part, nor its contents revealed in any manner to others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without the express written permission of Qualcomm Technologies, Inc. Nothing in these</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materials 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©2018-2022 Qualcomm Technologies, Inc. and/or its affiliated companies.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All Rights Reserved.</a:t>
            </a:r>
          </a:p>
        </p:txBody>
      </p:sp>
      <p:sp>
        <p:nvSpPr>
          <p:cNvPr id="29" name="TextBox 28">
            <a:extLst>
              <a:ext uri="{FF2B5EF4-FFF2-40B4-BE49-F238E27FC236}">
                <a16:creationId xmlns:a16="http://schemas.microsoft.com/office/drawing/2014/main" id="{C0AFA2A3-A65F-766C-B1CC-72DDBF306D11}"/>
              </a:ext>
            </a:extLst>
          </p:cNvPr>
          <p:cNvSpPr txBox="1"/>
          <p:nvPr userDrawn="1"/>
        </p:nvSpPr>
        <p:spPr bwMode="gray">
          <a:xfrm>
            <a:off x="8118475" y="5149207"/>
            <a:ext cx="4073525" cy="126188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Qualcomm is a trademark or registered trademark of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Other products and brand names may be trademarks or registered trademarks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bg1"/>
                </a:solidFill>
                <a:effectLst/>
                <a:uLnTx/>
                <a:uFillTx/>
                <a:latin typeface="+mn-lt"/>
                <a:ea typeface="+mn-ea"/>
                <a:cs typeface="+mn-cs"/>
              </a:rPr>
              <a:t>References in this presentation to “Qualcomm” may mean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Qualcomm Technologies, Inc., and/or other subsidiaries or business units within</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the Qualcomm corporate structure, as applicable.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includes our licensing business, QTL, and the vast majority of our patent portfolio.</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Qualcomm Technologies, Inc., a subsidiary of Qualcomm Incorporated, operates,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along with its subsidiaries, substantially all of our engineering, research and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development functions, and substantially all of our products and services businesses,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including our QCT semiconductor business.</a:t>
            </a:r>
          </a:p>
        </p:txBody>
      </p:sp>
      <p:grpSp>
        <p:nvGrpSpPr>
          <p:cNvPr id="30" name="Group 29">
            <a:extLst>
              <a:ext uri="{FF2B5EF4-FFF2-40B4-BE49-F238E27FC236}">
                <a16:creationId xmlns:a16="http://schemas.microsoft.com/office/drawing/2014/main" id="{4C2C7FFC-0D1B-9CD5-03A8-998B92A2DA6B}"/>
              </a:ext>
            </a:extLst>
          </p:cNvPr>
          <p:cNvGrpSpPr/>
          <p:nvPr userDrawn="1"/>
        </p:nvGrpSpPr>
        <p:grpSpPr>
          <a:xfrm>
            <a:off x="1710812" y="5696712"/>
            <a:ext cx="1036171" cy="137160"/>
            <a:chOff x="2442332" y="4081331"/>
            <a:chExt cx="1036171" cy="137160"/>
          </a:xfrm>
          <a:solidFill>
            <a:schemeClr val="bg1"/>
          </a:solidFill>
        </p:grpSpPr>
        <p:sp>
          <p:nvSpPr>
            <p:cNvPr id="31" name="Freeform 12">
              <a:extLst>
                <a:ext uri="{FF2B5EF4-FFF2-40B4-BE49-F238E27FC236}">
                  <a16:creationId xmlns:a16="http://schemas.microsoft.com/office/drawing/2014/main" id="{8F179865-B5B4-EF04-24F6-8AF5475D7926}"/>
                </a:ext>
              </a:extLst>
            </p:cNvPr>
            <p:cNvSpPr>
              <a:spLocks noChangeAspect="1"/>
            </p:cNvSpPr>
            <p:nvPr/>
          </p:nvSpPr>
          <p:spPr bwMode="gray">
            <a:xfrm>
              <a:off x="2645092" y="4081331"/>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32" name="Group 5">
              <a:extLst>
                <a:ext uri="{FF2B5EF4-FFF2-40B4-BE49-F238E27FC236}">
                  <a16:creationId xmlns:a16="http://schemas.microsoft.com/office/drawing/2014/main" id="{AE9079EC-B465-5574-4564-EE68C08E41A5}"/>
                </a:ext>
              </a:extLst>
            </p:cNvPr>
            <p:cNvGrpSpPr>
              <a:grpSpLocks noChangeAspect="1"/>
            </p:cNvGrpSpPr>
            <p:nvPr/>
          </p:nvGrpSpPr>
          <p:grpSpPr bwMode="gray">
            <a:xfrm>
              <a:off x="2442332" y="4081331"/>
              <a:ext cx="138792" cy="137160"/>
              <a:chOff x="3331" y="1656"/>
              <a:chExt cx="1020" cy="1008"/>
            </a:xfrm>
            <a:grpFill/>
          </p:grpSpPr>
          <p:sp>
            <p:nvSpPr>
              <p:cNvPr id="39" name="Freeform 6">
                <a:extLst>
                  <a:ext uri="{FF2B5EF4-FFF2-40B4-BE49-F238E27FC236}">
                    <a16:creationId xmlns:a16="http://schemas.microsoft.com/office/drawing/2014/main" id="{BF0C7DCC-1282-A8D2-04FC-7AAE1D6E559A}"/>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45" name="Freeform 7">
                <a:extLst>
                  <a:ext uri="{FF2B5EF4-FFF2-40B4-BE49-F238E27FC236}">
                    <a16:creationId xmlns:a16="http://schemas.microsoft.com/office/drawing/2014/main" id="{0428D95C-6C06-D764-49A8-D7A887B2B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grpSp>
          <p:nvGrpSpPr>
            <p:cNvPr id="33" name="Group 4">
              <a:extLst>
                <a:ext uri="{FF2B5EF4-FFF2-40B4-BE49-F238E27FC236}">
                  <a16:creationId xmlns:a16="http://schemas.microsoft.com/office/drawing/2014/main" id="{6C68C859-4EC8-1507-DF29-1BC152138E18}"/>
                </a:ext>
              </a:extLst>
            </p:cNvPr>
            <p:cNvGrpSpPr>
              <a:grpSpLocks noChangeAspect="1"/>
            </p:cNvGrpSpPr>
            <p:nvPr/>
          </p:nvGrpSpPr>
          <p:grpSpPr bwMode="auto">
            <a:xfrm>
              <a:off x="2877851" y="4081836"/>
              <a:ext cx="136034" cy="136150"/>
              <a:chOff x="2653" y="972"/>
              <a:chExt cx="2372" cy="2374"/>
            </a:xfrm>
            <a:grpFill/>
          </p:grpSpPr>
          <p:sp>
            <p:nvSpPr>
              <p:cNvPr id="36" name="Freeform 5">
                <a:extLst>
                  <a:ext uri="{FF2B5EF4-FFF2-40B4-BE49-F238E27FC236}">
                    <a16:creationId xmlns:a16="http://schemas.microsoft.com/office/drawing/2014/main" id="{661E46D6-FA00-2261-EF99-579FDD224957}"/>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6">
                <a:extLst>
                  <a:ext uri="{FF2B5EF4-FFF2-40B4-BE49-F238E27FC236}">
                    <a16:creationId xmlns:a16="http://schemas.microsoft.com/office/drawing/2014/main" id="{96CAD447-43F7-CB49-9D57-D6D554FB8761}"/>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Oval 7">
                <a:extLst>
                  <a:ext uri="{FF2B5EF4-FFF2-40B4-BE49-F238E27FC236}">
                    <a16:creationId xmlns:a16="http://schemas.microsoft.com/office/drawing/2014/main" id="{CEE36BB7-E502-D8BD-6207-587878D3DE04}"/>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34" name="Graphic 33">
              <a:extLst>
                <a:ext uri="{FF2B5EF4-FFF2-40B4-BE49-F238E27FC236}">
                  <a16:creationId xmlns:a16="http://schemas.microsoft.com/office/drawing/2014/main" id="{F46A1345-8A86-DBC5-3E68-FA0B090445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77853" y="4081331"/>
              <a:ext cx="198712" cy="137160"/>
            </a:xfrm>
            <a:prstGeom prst="rect">
              <a:avLst/>
            </a:prstGeom>
          </p:spPr>
        </p:pic>
        <p:pic>
          <p:nvPicPr>
            <p:cNvPr id="35" name="Graphic 34">
              <a:extLst>
                <a:ext uri="{FF2B5EF4-FFF2-40B4-BE49-F238E27FC236}">
                  <a16:creationId xmlns:a16="http://schemas.microsoft.com/office/drawing/2014/main" id="{6D6790E1-F869-72D0-E342-E41433348D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40535" y="4081331"/>
              <a:ext cx="137968" cy="137160"/>
            </a:xfrm>
            <a:prstGeom prst="rect">
              <a:avLst/>
            </a:prstGeom>
          </p:spPr>
        </p:pic>
      </p:grpSp>
    </p:spTree>
    <p:extLst>
      <p:ext uri="{BB962C8B-B14F-4D97-AF65-F5344CB8AC3E}">
        <p14:creationId xmlns:p14="http://schemas.microsoft.com/office/powerpoint/2010/main" val="30679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Thank You Midnight">
    <p:bg>
      <p:bgPr>
        <a:solidFill>
          <a:schemeClr val="tx2"/>
        </a:solidFill>
        <a:effectLst/>
      </p:bgPr>
    </p:bg>
    <p:spTree>
      <p:nvGrpSpPr>
        <p:cNvPr id="1" name=""/>
        <p:cNvGrpSpPr/>
        <p:nvPr/>
      </p:nvGrpSpPr>
      <p:grpSpPr>
        <a:xfrm>
          <a:off x="0" y="0"/>
          <a:ext cx="0" cy="0"/>
          <a:chOff x="0" y="0"/>
          <a:chExt cx="0" cy="0"/>
        </a:xfrm>
      </p:grpSpPr>
      <p:sp>
        <p:nvSpPr>
          <p:cNvPr id="24" name="Rectangle: Rounded Corners 16">
            <a:extLst>
              <a:ext uri="{FF2B5EF4-FFF2-40B4-BE49-F238E27FC236}">
                <a16:creationId xmlns:a16="http://schemas.microsoft.com/office/drawing/2014/main" id="{3DFD4707-7D72-477C-BAE7-E84DFEA41F3D}"/>
              </a:ext>
            </a:extLst>
          </p:cNvPr>
          <p:cNvSpPr/>
          <p:nvPr userDrawn="1"/>
        </p:nvSpPr>
        <p:spPr>
          <a:xfrm>
            <a:off x="465622" y="4935112"/>
            <a:ext cx="11234664" cy="1922888"/>
          </a:xfrm>
          <a:custGeom>
            <a:avLst/>
            <a:gdLst>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74943 w 11234664"/>
              <a:gd name="connsiteY6" fmla="*/ 2225161 h 2225161"/>
              <a:gd name="connsiteX7" fmla="*/ 0 w 11234664"/>
              <a:gd name="connsiteY7" fmla="*/ 2150218 h 2225161"/>
              <a:gd name="connsiteX8" fmla="*/ 0 w 11234664"/>
              <a:gd name="connsiteY8" fmla="*/ 74943 h 2225161"/>
              <a:gd name="connsiteX0" fmla="*/ 0 w 11234664"/>
              <a:gd name="connsiteY0" fmla="*/ 74943 h 2225161"/>
              <a:gd name="connsiteX1" fmla="*/ 74943 w 11234664"/>
              <a:gd name="connsiteY1" fmla="*/ 0 h 2225161"/>
              <a:gd name="connsiteX2" fmla="*/ 11159721 w 11234664"/>
              <a:gd name="connsiteY2" fmla="*/ 0 h 2225161"/>
              <a:gd name="connsiteX3" fmla="*/ 11234664 w 11234664"/>
              <a:gd name="connsiteY3" fmla="*/ 74943 h 2225161"/>
              <a:gd name="connsiteX4" fmla="*/ 11234664 w 11234664"/>
              <a:gd name="connsiteY4" fmla="*/ 2150218 h 2225161"/>
              <a:gd name="connsiteX5" fmla="*/ 11159721 w 11234664"/>
              <a:gd name="connsiteY5" fmla="*/ 2225161 h 2225161"/>
              <a:gd name="connsiteX6" fmla="*/ 0 w 11234664"/>
              <a:gd name="connsiteY6" fmla="*/ 2150218 h 2225161"/>
              <a:gd name="connsiteX7" fmla="*/ 0 w 11234664"/>
              <a:gd name="connsiteY7" fmla="*/ 74943 h 2225161"/>
              <a:gd name="connsiteX0" fmla="*/ 0 w 11234664"/>
              <a:gd name="connsiteY0" fmla="*/ 74943 h 2409627"/>
              <a:gd name="connsiteX1" fmla="*/ 74943 w 11234664"/>
              <a:gd name="connsiteY1" fmla="*/ 0 h 2409627"/>
              <a:gd name="connsiteX2" fmla="*/ 11159721 w 11234664"/>
              <a:gd name="connsiteY2" fmla="*/ 0 h 2409627"/>
              <a:gd name="connsiteX3" fmla="*/ 11234664 w 11234664"/>
              <a:gd name="connsiteY3" fmla="*/ 74943 h 2409627"/>
              <a:gd name="connsiteX4" fmla="*/ 11234664 w 11234664"/>
              <a:gd name="connsiteY4" fmla="*/ 2150218 h 2409627"/>
              <a:gd name="connsiteX5" fmla="*/ 0 w 11234664"/>
              <a:gd name="connsiteY5" fmla="*/ 2150218 h 2409627"/>
              <a:gd name="connsiteX6" fmla="*/ 0 w 11234664"/>
              <a:gd name="connsiteY6" fmla="*/ 74943 h 2409627"/>
              <a:gd name="connsiteX0" fmla="*/ 0 w 11234664"/>
              <a:gd name="connsiteY0" fmla="*/ 74943 h 2303942"/>
              <a:gd name="connsiteX1" fmla="*/ 74943 w 11234664"/>
              <a:gd name="connsiteY1" fmla="*/ 0 h 2303942"/>
              <a:gd name="connsiteX2" fmla="*/ 11159721 w 11234664"/>
              <a:gd name="connsiteY2" fmla="*/ 0 h 2303942"/>
              <a:gd name="connsiteX3" fmla="*/ 11234664 w 11234664"/>
              <a:gd name="connsiteY3" fmla="*/ 74943 h 2303942"/>
              <a:gd name="connsiteX4" fmla="*/ 11234664 w 11234664"/>
              <a:gd name="connsiteY4" fmla="*/ 2150218 h 2303942"/>
              <a:gd name="connsiteX5" fmla="*/ 0 w 11234664"/>
              <a:gd name="connsiteY5" fmla="*/ 2150218 h 2303942"/>
              <a:gd name="connsiteX6" fmla="*/ 0 w 11234664"/>
              <a:gd name="connsiteY6" fmla="*/ 74943 h 2303942"/>
              <a:gd name="connsiteX0" fmla="*/ 0 w 11234664"/>
              <a:gd name="connsiteY0" fmla="*/ 74943 h 2150218"/>
              <a:gd name="connsiteX1" fmla="*/ 74943 w 11234664"/>
              <a:gd name="connsiteY1" fmla="*/ 0 h 2150218"/>
              <a:gd name="connsiteX2" fmla="*/ 11159721 w 11234664"/>
              <a:gd name="connsiteY2" fmla="*/ 0 h 2150218"/>
              <a:gd name="connsiteX3" fmla="*/ 11234664 w 11234664"/>
              <a:gd name="connsiteY3" fmla="*/ 74943 h 2150218"/>
              <a:gd name="connsiteX4" fmla="*/ 11234664 w 11234664"/>
              <a:gd name="connsiteY4" fmla="*/ 2150218 h 2150218"/>
              <a:gd name="connsiteX5" fmla="*/ 0 w 11234664"/>
              <a:gd name="connsiteY5" fmla="*/ 2150218 h 2150218"/>
              <a:gd name="connsiteX6" fmla="*/ 0 w 11234664"/>
              <a:gd name="connsiteY6" fmla="*/ 74943 h 215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664" h="2150218">
                <a:moveTo>
                  <a:pt x="0" y="74943"/>
                </a:moveTo>
                <a:cubicBezTo>
                  <a:pt x="0" y="33553"/>
                  <a:pt x="33553" y="0"/>
                  <a:pt x="74943" y="0"/>
                </a:cubicBezTo>
                <a:lnTo>
                  <a:pt x="11159721" y="0"/>
                </a:lnTo>
                <a:cubicBezTo>
                  <a:pt x="11201111" y="0"/>
                  <a:pt x="11234664" y="33553"/>
                  <a:pt x="11234664" y="74943"/>
                </a:cubicBezTo>
                <a:lnTo>
                  <a:pt x="11234664" y="2150218"/>
                </a:lnTo>
                <a:lnTo>
                  <a:pt x="0" y="2150218"/>
                </a:lnTo>
                <a:lnTo>
                  <a:pt x="0" y="74943"/>
                </a:lnTo>
                <a:close/>
              </a:path>
            </a:pathLst>
          </a:custGeom>
          <a:solidFill>
            <a:srgbClr val="091F35"/>
          </a:solidFill>
          <a:ln>
            <a:noFill/>
          </a:ln>
          <a:effectLst>
            <a:innerShdw blurRad="381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err="1">
              <a:solidFill>
                <a:schemeClr val="tx2"/>
              </a:solidFill>
              <a:latin typeface="Microsoft Sans Serif"/>
              <a:cs typeface="Microsoft Sans Serif" panose="020B0604020202020204" pitchFamily="34" charset="0"/>
            </a:endParaRPr>
          </a:p>
        </p:txBody>
      </p:sp>
      <p:sp>
        <p:nvSpPr>
          <p:cNvPr id="26" name="Freeform 5">
            <a:extLst>
              <a:ext uri="{FF2B5EF4-FFF2-40B4-BE49-F238E27FC236}">
                <a16:creationId xmlns:a16="http://schemas.microsoft.com/office/drawing/2014/main" id="{1C4299A6-E92A-426F-8BF2-F5974985648B}"/>
              </a:ext>
            </a:extLst>
          </p:cNvPr>
          <p:cNvSpPr>
            <a:spLocks noChangeAspect="1" noEditPoints="1"/>
          </p:cNvSpPr>
          <p:nvPr userDrawn="1"/>
        </p:nvSpPr>
        <p:spPr bwMode="black">
          <a:xfrm>
            <a:off x="847768" y="5234191"/>
            <a:ext cx="1616145" cy="29622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US">
              <a:solidFill>
                <a:schemeClr val="bg1"/>
              </a:solidFill>
              <a:latin typeface="Microsoft Sans Serif"/>
            </a:endParaRPr>
          </a:p>
        </p:txBody>
      </p:sp>
      <p:sp>
        <p:nvSpPr>
          <p:cNvPr id="38" name="TextBox 37">
            <a:extLst>
              <a:ext uri="{FF2B5EF4-FFF2-40B4-BE49-F238E27FC236}">
                <a16:creationId xmlns:a16="http://schemas.microsoft.com/office/drawing/2014/main" id="{5A83A160-D46F-4734-801C-1A888641CFE8}"/>
              </a:ext>
            </a:extLst>
          </p:cNvPr>
          <p:cNvSpPr txBox="1"/>
          <p:nvPr userDrawn="1"/>
        </p:nvSpPr>
        <p:spPr bwMode="gray">
          <a:xfrm>
            <a:off x="847768" y="5687930"/>
            <a:ext cx="3127218" cy="616131"/>
          </a:xfrm>
          <a:prstGeom prst="rect">
            <a:avLst/>
          </a:prstGeom>
          <a:noFill/>
        </p:spPr>
        <p:txBody>
          <a:bodyPr wrap="square" lIns="0" tIns="0" rIns="0" bIns="0" rtlCol="0">
            <a:spAutoFit/>
          </a:bodyPr>
          <a:lstStyle/>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Follow us on:</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For more information, visit us at:</a:t>
            </a:r>
          </a:p>
          <a:p>
            <a:pPr marL="0" marR="0" lvl="0" indent="0" algn="l" defTabSz="914400" rtl="0" eaLnBrk="1" fontAlgn="auto" latinLnBrk="0" hangingPunct="1">
              <a:lnSpc>
                <a:spcPct val="114000"/>
              </a:lnSpc>
              <a:spcBef>
                <a:spcPts val="0"/>
              </a:spcBef>
              <a:spcAft>
                <a:spcPts val="30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mn-lt"/>
                <a:ea typeface="+mn-ea"/>
                <a:cs typeface="+mn-cs"/>
              </a:rPr>
              <a:t>qualcomm.com &amp; qualcomm.com/blog</a:t>
            </a:r>
          </a:p>
        </p:txBody>
      </p:sp>
      <p:sp>
        <p:nvSpPr>
          <p:cNvPr id="17" name="TextBox 16">
            <a:extLst>
              <a:ext uri="{FF2B5EF4-FFF2-40B4-BE49-F238E27FC236}">
                <a16:creationId xmlns:a16="http://schemas.microsoft.com/office/drawing/2014/main" id="{92404B8A-66AD-4D44-AFE4-9BECF391E4CB}"/>
              </a:ext>
            </a:extLst>
          </p:cNvPr>
          <p:cNvSpPr txBox="1"/>
          <p:nvPr userDrawn="1"/>
        </p:nvSpPr>
        <p:spPr bwMode="gray">
          <a:xfrm>
            <a:off x="465622" y="2536613"/>
            <a:ext cx="8725779" cy="1606594"/>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12000" b="0" i="0" u="none" strike="noStrike" kern="1200" cap="none" spc="-300" normalizeH="0" noProof="0" dirty="0">
                <a:ln>
                  <a:noFill/>
                </a:ln>
                <a:solidFill>
                  <a:schemeClr val="accent6">
                    <a:lumMod val="50000"/>
                  </a:schemeClr>
                </a:solidFill>
                <a:effectLst>
                  <a:innerShdw blurRad="25400" dist="12700" dir="13500000">
                    <a:prstClr val="black">
                      <a:alpha val="50000"/>
                    </a:prstClr>
                  </a:innerShdw>
                </a:effectLst>
                <a:uLnTx/>
                <a:uFillTx/>
              </a:rPr>
              <a:t>T</a:t>
            </a:r>
            <a:r>
              <a:rPr kumimoji="0" lang="en-US" sz="12000" b="0" i="0" u="none" strike="noStrike" kern="1200" cap="none" spc="-300" normalizeH="0" baseline="0" noProof="0" dirty="0">
                <a:ln>
                  <a:noFill/>
                </a:ln>
                <a:solidFill>
                  <a:schemeClr val="accent6">
                    <a:lumMod val="50000"/>
                  </a:schemeClr>
                </a:solidFill>
                <a:effectLst>
                  <a:innerShdw blurRad="25400" dist="12700" dir="13500000">
                    <a:prstClr val="black">
                      <a:alpha val="50000"/>
                    </a:prstClr>
                  </a:innerShdw>
                </a:effectLst>
                <a:uLnTx/>
                <a:uFillTx/>
              </a:rPr>
              <a:t>h</a:t>
            </a:r>
            <a:r>
              <a:rPr kumimoji="0" lang="en-US" sz="12000" b="0" i="0" u="none" strike="noStrike" kern="1200" cap="none" spc="-600" normalizeH="0" noProof="0" dirty="0">
                <a:ln>
                  <a:noFill/>
                </a:ln>
                <a:solidFill>
                  <a:schemeClr val="accent6">
                    <a:lumMod val="50000"/>
                  </a:schemeClr>
                </a:solidFill>
                <a:effectLst>
                  <a:innerShdw blurRad="25400" dist="12700" dir="13500000">
                    <a:prstClr val="black">
                      <a:alpha val="50000"/>
                    </a:prstClr>
                  </a:innerShdw>
                </a:effectLst>
                <a:uLnTx/>
                <a:uFillTx/>
              </a:rPr>
              <a:t>a</a:t>
            </a:r>
            <a:r>
              <a:rPr kumimoji="0" lang="en-US" sz="12000" b="0" i="0" u="none" strike="noStrike" kern="1200" cap="none" spc="-450" normalizeH="0" noProof="0" dirty="0">
                <a:ln>
                  <a:noFill/>
                </a:ln>
                <a:solidFill>
                  <a:schemeClr val="accent6">
                    <a:lumMod val="50000"/>
                  </a:schemeClr>
                </a:solidFill>
                <a:effectLst>
                  <a:innerShdw blurRad="25400" dist="12700" dir="13500000">
                    <a:prstClr val="black">
                      <a:alpha val="50000"/>
                    </a:prstClr>
                  </a:innerShdw>
                </a:effectLst>
                <a:uLnTx/>
                <a:uFillTx/>
              </a:rPr>
              <a:t>n</a:t>
            </a:r>
            <a:r>
              <a:rPr kumimoji="0" lang="en-US" sz="12000" b="0" i="0" u="none" strike="noStrike" kern="1200" cap="none" spc="-600" normalizeH="0" noProof="0" dirty="0">
                <a:ln>
                  <a:noFill/>
                </a:ln>
                <a:solidFill>
                  <a:schemeClr val="accent6">
                    <a:lumMod val="50000"/>
                  </a:schemeClr>
                </a:solidFill>
                <a:effectLst>
                  <a:innerShdw blurRad="25400" dist="12700" dir="13500000">
                    <a:prstClr val="black">
                      <a:alpha val="50000"/>
                    </a:prstClr>
                  </a:innerShdw>
                </a:effectLst>
                <a:uLnTx/>
                <a:uFillTx/>
              </a:rPr>
              <a:t>k </a:t>
            </a:r>
            <a:r>
              <a:rPr kumimoji="0" lang="en-US" sz="12000" b="0" i="0" u="none" strike="noStrike" kern="1200" cap="none" spc="-300" normalizeH="0" baseline="0" noProof="0" dirty="0">
                <a:ln>
                  <a:noFill/>
                </a:ln>
                <a:solidFill>
                  <a:schemeClr val="accent6">
                    <a:lumMod val="50000"/>
                  </a:schemeClr>
                </a:solidFill>
                <a:effectLst>
                  <a:innerShdw blurRad="25400" dist="12700" dir="13500000">
                    <a:prstClr val="black">
                      <a:alpha val="50000"/>
                    </a:prstClr>
                  </a:innerShdw>
                </a:effectLst>
                <a:uLnTx/>
                <a:uFillTx/>
              </a:rPr>
              <a:t>y</a:t>
            </a:r>
            <a:r>
              <a:rPr kumimoji="0" lang="en-US" sz="12000" b="0" i="0" u="none" strike="noStrike" kern="1200" cap="none" normalizeH="0" baseline="0" noProof="0" dirty="0">
                <a:ln>
                  <a:noFill/>
                </a:ln>
                <a:solidFill>
                  <a:schemeClr val="accent6">
                    <a:lumMod val="50000"/>
                  </a:schemeClr>
                </a:solidFill>
                <a:effectLst>
                  <a:innerShdw blurRad="25400" dist="12700" dir="13500000">
                    <a:prstClr val="black">
                      <a:alpha val="50000"/>
                    </a:prstClr>
                  </a:innerShdw>
                </a:effectLst>
                <a:uLnTx/>
                <a:uFillTx/>
              </a:rPr>
              <a:t>o</a:t>
            </a:r>
            <a:r>
              <a:rPr kumimoji="0" lang="en-US" sz="12000" b="0" i="0" u="none" strike="noStrike" kern="1200" cap="none" spc="-300" normalizeH="0" baseline="0" noProof="0" dirty="0">
                <a:ln>
                  <a:noFill/>
                </a:ln>
                <a:solidFill>
                  <a:schemeClr val="accent6">
                    <a:lumMod val="50000"/>
                  </a:schemeClr>
                </a:solidFill>
                <a:effectLst>
                  <a:innerShdw blurRad="25400" dist="12700" dir="13500000">
                    <a:prstClr val="black">
                      <a:alpha val="50000"/>
                    </a:prstClr>
                  </a:innerShdw>
                </a:effectLst>
                <a:uLnTx/>
                <a:uFillTx/>
              </a:rPr>
              <a:t>u</a:t>
            </a:r>
          </a:p>
        </p:txBody>
      </p:sp>
      <p:sp>
        <p:nvSpPr>
          <p:cNvPr id="18" name="TextBox 17">
            <a:extLst>
              <a:ext uri="{FF2B5EF4-FFF2-40B4-BE49-F238E27FC236}">
                <a16:creationId xmlns:a16="http://schemas.microsoft.com/office/drawing/2014/main" id="{2A980C16-EC75-CB40-AB7F-F5BBCD203B3E}"/>
              </a:ext>
            </a:extLst>
          </p:cNvPr>
          <p:cNvSpPr txBox="1"/>
          <p:nvPr userDrawn="1"/>
        </p:nvSpPr>
        <p:spPr>
          <a:xfrm>
            <a:off x="75296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grpSp>
        <p:nvGrpSpPr>
          <p:cNvPr id="22" name="Group 21">
            <a:extLst>
              <a:ext uri="{FF2B5EF4-FFF2-40B4-BE49-F238E27FC236}">
                <a16:creationId xmlns:a16="http://schemas.microsoft.com/office/drawing/2014/main" id="{1358A744-C834-54E9-AA30-C951C986B342}"/>
              </a:ext>
            </a:extLst>
          </p:cNvPr>
          <p:cNvGrpSpPr/>
          <p:nvPr userDrawn="1"/>
        </p:nvGrpSpPr>
        <p:grpSpPr>
          <a:xfrm>
            <a:off x="1710812" y="5696712"/>
            <a:ext cx="1036171" cy="137160"/>
            <a:chOff x="2442332" y="4081331"/>
            <a:chExt cx="1036171" cy="137160"/>
          </a:xfrm>
          <a:solidFill>
            <a:schemeClr val="bg1"/>
          </a:solidFill>
        </p:grpSpPr>
        <p:sp>
          <p:nvSpPr>
            <p:cNvPr id="23" name="Freeform 12">
              <a:extLst>
                <a:ext uri="{FF2B5EF4-FFF2-40B4-BE49-F238E27FC236}">
                  <a16:creationId xmlns:a16="http://schemas.microsoft.com/office/drawing/2014/main" id="{C79C791E-32A0-D50B-85EB-CC1611B194FE}"/>
                </a:ext>
              </a:extLst>
            </p:cNvPr>
            <p:cNvSpPr>
              <a:spLocks noChangeAspect="1"/>
            </p:cNvSpPr>
            <p:nvPr/>
          </p:nvSpPr>
          <p:spPr bwMode="gray">
            <a:xfrm>
              <a:off x="2645092" y="4081331"/>
              <a:ext cx="168791" cy="137160"/>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nvGrpSpPr>
            <p:cNvPr id="25" name="Group 5">
              <a:extLst>
                <a:ext uri="{FF2B5EF4-FFF2-40B4-BE49-F238E27FC236}">
                  <a16:creationId xmlns:a16="http://schemas.microsoft.com/office/drawing/2014/main" id="{0D4430FF-72B3-C0B0-6A1C-BA142B4277BB}"/>
                </a:ext>
              </a:extLst>
            </p:cNvPr>
            <p:cNvGrpSpPr>
              <a:grpSpLocks noChangeAspect="1"/>
            </p:cNvGrpSpPr>
            <p:nvPr/>
          </p:nvGrpSpPr>
          <p:grpSpPr bwMode="gray">
            <a:xfrm>
              <a:off x="2442332" y="4081331"/>
              <a:ext cx="138792" cy="137160"/>
              <a:chOff x="3331" y="1656"/>
              <a:chExt cx="1020" cy="1008"/>
            </a:xfrm>
            <a:grpFill/>
          </p:grpSpPr>
          <p:sp>
            <p:nvSpPr>
              <p:cNvPr id="44" name="Freeform 6">
                <a:extLst>
                  <a:ext uri="{FF2B5EF4-FFF2-40B4-BE49-F238E27FC236}">
                    <a16:creationId xmlns:a16="http://schemas.microsoft.com/office/drawing/2014/main" id="{DC6A2126-4B46-D02B-846A-EB935D2FEDA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sp>
            <p:nvSpPr>
              <p:cNvPr id="45" name="Freeform 7">
                <a:extLst>
                  <a:ext uri="{FF2B5EF4-FFF2-40B4-BE49-F238E27FC236}">
                    <a16:creationId xmlns:a16="http://schemas.microsoft.com/office/drawing/2014/main" id="{1CD6DA10-A899-0BD6-9501-169D3CE96C6D}"/>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Microsoft Sans Serif" panose="020B0604020202020204" pitchFamily="34" charset="0"/>
                  <a:ea typeface="+mn-ea"/>
                  <a:cs typeface="+mn-cs"/>
                </a:endParaRPr>
              </a:p>
            </p:txBody>
          </p:sp>
        </p:grpSp>
        <p:grpSp>
          <p:nvGrpSpPr>
            <p:cNvPr id="37" name="Group 4">
              <a:extLst>
                <a:ext uri="{FF2B5EF4-FFF2-40B4-BE49-F238E27FC236}">
                  <a16:creationId xmlns:a16="http://schemas.microsoft.com/office/drawing/2014/main" id="{02B235D2-9980-4D2D-5378-ADCF60E06361}"/>
                </a:ext>
              </a:extLst>
            </p:cNvPr>
            <p:cNvGrpSpPr>
              <a:grpSpLocks noChangeAspect="1"/>
            </p:cNvGrpSpPr>
            <p:nvPr/>
          </p:nvGrpSpPr>
          <p:grpSpPr bwMode="auto">
            <a:xfrm>
              <a:off x="2877851" y="4081836"/>
              <a:ext cx="136034" cy="136150"/>
              <a:chOff x="2653" y="972"/>
              <a:chExt cx="2372" cy="2374"/>
            </a:xfrm>
            <a:grpFill/>
          </p:grpSpPr>
          <p:sp>
            <p:nvSpPr>
              <p:cNvPr id="41" name="Freeform 5">
                <a:extLst>
                  <a:ext uri="{FF2B5EF4-FFF2-40B4-BE49-F238E27FC236}">
                    <a16:creationId xmlns:a16="http://schemas.microsoft.com/office/drawing/2014/main" id="{2B728F9D-9B40-E03A-53A6-80B4A9813CDF}"/>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6">
                <a:extLst>
                  <a:ext uri="{FF2B5EF4-FFF2-40B4-BE49-F238E27FC236}">
                    <a16:creationId xmlns:a16="http://schemas.microsoft.com/office/drawing/2014/main" id="{B882109E-504A-E233-7DA7-EF5B5ADE7604}"/>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Oval 7">
                <a:extLst>
                  <a:ext uri="{FF2B5EF4-FFF2-40B4-BE49-F238E27FC236}">
                    <a16:creationId xmlns:a16="http://schemas.microsoft.com/office/drawing/2014/main" id="{9B6288A8-5CDF-23A6-BBEC-62EA8B7E0857}"/>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39" name="Graphic 38">
              <a:extLst>
                <a:ext uri="{FF2B5EF4-FFF2-40B4-BE49-F238E27FC236}">
                  <a16:creationId xmlns:a16="http://schemas.microsoft.com/office/drawing/2014/main" id="{C18DC95A-E6E7-E6E8-9AA3-A2ED22B26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77853" y="4081331"/>
              <a:ext cx="198712" cy="137160"/>
            </a:xfrm>
            <a:prstGeom prst="rect">
              <a:avLst/>
            </a:prstGeom>
          </p:spPr>
        </p:pic>
        <p:pic>
          <p:nvPicPr>
            <p:cNvPr id="40" name="Graphic 39">
              <a:extLst>
                <a:ext uri="{FF2B5EF4-FFF2-40B4-BE49-F238E27FC236}">
                  <a16:creationId xmlns:a16="http://schemas.microsoft.com/office/drawing/2014/main" id="{B60697B6-C5CD-081C-B2BD-0AD7CA429C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40535" y="4081331"/>
              <a:ext cx="137968" cy="137160"/>
            </a:xfrm>
            <a:prstGeom prst="rect">
              <a:avLst/>
            </a:prstGeom>
          </p:spPr>
        </p:pic>
      </p:grpSp>
      <p:sp>
        <p:nvSpPr>
          <p:cNvPr id="46" name="TextBox 45">
            <a:extLst>
              <a:ext uri="{FF2B5EF4-FFF2-40B4-BE49-F238E27FC236}">
                <a16:creationId xmlns:a16="http://schemas.microsoft.com/office/drawing/2014/main" id="{744BC0EA-4693-AA8C-378F-81E7B0BE23DE}"/>
              </a:ext>
            </a:extLst>
          </p:cNvPr>
          <p:cNvSpPr txBox="1"/>
          <p:nvPr userDrawn="1"/>
        </p:nvSpPr>
        <p:spPr bwMode="gray">
          <a:xfrm>
            <a:off x="4313238" y="5149207"/>
            <a:ext cx="4101089" cy="1046440"/>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All data and information contained in or disclosed by this document is confidential</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and proprietary information of Qualcomm Technologies, Inc. and/or its affiliated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companies and all rights therein are expressly reserved. By accepting this material the</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recipient agrees that this material and the information contained therein will not be used,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copied, reproduced in whole or in part, nor its contents revealed in any manner to others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without the express written permission of Qualcomm Technologies, Inc. Nothing in these</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materials is an offer to sell any of the components or devices referenced herein.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©2018-2022 Qualcomm Technologies, Inc. and/or its affiliated companies.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All Rights Reserved.</a:t>
            </a:r>
          </a:p>
        </p:txBody>
      </p:sp>
      <p:sp>
        <p:nvSpPr>
          <p:cNvPr id="47" name="TextBox 46">
            <a:extLst>
              <a:ext uri="{FF2B5EF4-FFF2-40B4-BE49-F238E27FC236}">
                <a16:creationId xmlns:a16="http://schemas.microsoft.com/office/drawing/2014/main" id="{5646B856-483C-1B34-B426-2FC7C9A12E1C}"/>
              </a:ext>
            </a:extLst>
          </p:cNvPr>
          <p:cNvSpPr txBox="1"/>
          <p:nvPr userDrawn="1"/>
        </p:nvSpPr>
        <p:spPr bwMode="gray">
          <a:xfrm>
            <a:off x="8118475" y="5149207"/>
            <a:ext cx="4073525" cy="1261884"/>
          </a:xfrm>
          <a:prstGeom prst="rect">
            <a:avLst/>
          </a:prstGeom>
          <a:noFill/>
        </p:spPr>
        <p:txBody>
          <a:bodyPr wrap="square" lIns="0" tIns="0" rIns="0" bIns="0" numCol="1" spcCol="118872" rtlCol="0">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mn-lt"/>
                <a:ea typeface="+mn-ea"/>
                <a:cs typeface="+mn-cs"/>
              </a:rPr>
              <a:t>Qualcomm is a trademark or registered trademark of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Other products and brand names may be trademarks or registered trademarks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of their respective owners.</a:t>
            </a:r>
          </a:p>
          <a:p>
            <a:pPr>
              <a:lnSpc>
                <a:spcPct val="100000"/>
              </a:lnSpc>
              <a:spcBef>
                <a:spcPts val="400"/>
              </a:spcBef>
              <a:spcAft>
                <a:spcPts val="0"/>
              </a:spcAft>
              <a:defRPr/>
            </a:pPr>
            <a:r>
              <a:rPr kumimoji="0" lang="en-US" sz="700" b="0" i="0" u="none" strike="noStrike" kern="1200" cap="none" spc="0" normalizeH="0" baseline="0" noProof="0" dirty="0">
                <a:ln>
                  <a:noFill/>
                </a:ln>
                <a:solidFill>
                  <a:schemeClr val="bg1"/>
                </a:solidFill>
                <a:effectLst/>
                <a:uLnTx/>
                <a:uFillTx/>
                <a:latin typeface="+mn-lt"/>
                <a:ea typeface="+mn-ea"/>
                <a:cs typeface="+mn-cs"/>
              </a:rPr>
              <a:t>References in this presentation to “Qualcomm” may mean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Qualcomm Technologies, Inc., and/or other subsidiaries or business units within</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the Qualcomm corporate structure, as applicable. Qualcomm Incorporated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includes our licensing business, QTL, and the vast majority of our patent portfolio.</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Qualcomm Technologies, Inc., a subsidiary of Qualcomm Incorporated, operates,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along with its subsidiaries, substantially all of our engineering, research and</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development functions, and substantially all of our products and services businesses,</a:t>
            </a:r>
            <a:br>
              <a:rPr kumimoji="0" lang="en-US" sz="700" b="0" i="0" u="none" strike="noStrike" kern="1200" cap="none" spc="0" normalizeH="0" baseline="0" noProof="0" dirty="0">
                <a:ln>
                  <a:noFill/>
                </a:ln>
                <a:solidFill>
                  <a:schemeClr val="bg1"/>
                </a:solidFill>
                <a:effectLst/>
                <a:uLnTx/>
                <a:uFillTx/>
                <a:latin typeface="+mn-lt"/>
                <a:ea typeface="+mn-ea"/>
                <a:cs typeface="+mn-cs"/>
              </a:rPr>
            </a:br>
            <a:r>
              <a:rPr kumimoji="0" lang="en-US" sz="700" b="0" i="0" u="none" strike="noStrike" kern="1200" cap="none" spc="0" normalizeH="0" baseline="0" noProof="0" dirty="0">
                <a:ln>
                  <a:noFill/>
                </a:ln>
                <a:solidFill>
                  <a:schemeClr val="bg1"/>
                </a:solidFill>
                <a:effectLst/>
                <a:uLnTx/>
                <a:uFillTx/>
                <a:latin typeface="+mn-lt"/>
                <a:ea typeface="+mn-ea"/>
                <a:cs typeface="+mn-cs"/>
              </a:rPr>
              <a:t>including our QCT semiconductor business.</a:t>
            </a:r>
          </a:p>
        </p:txBody>
      </p:sp>
    </p:spTree>
    <p:extLst>
      <p:ext uri="{BB962C8B-B14F-4D97-AF65-F5344CB8AC3E}">
        <p14:creationId xmlns:p14="http://schemas.microsoft.com/office/powerpoint/2010/main" val="294461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SD Title Photo">
    <p:bg>
      <p:bgPr>
        <a:solidFill>
          <a:schemeClr val="tx2"/>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C8744E5A-C06A-4B60-BDC7-1D821CA9F5B0}"/>
              </a:ext>
            </a:extLst>
          </p:cNvPr>
          <p:cNvSpPr>
            <a:spLocks noGrp="1"/>
          </p:cNvSpPr>
          <p:nvPr>
            <p:ph type="pic" sz="quarter" idx="11"/>
          </p:nvPr>
        </p:nvSpPr>
        <p:spPr>
          <a:xfrm>
            <a:off x="0" y="0"/>
            <a:ext cx="12192000" cy="68580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19" name="Text Placeholder 48">
            <a:extLst>
              <a:ext uri="{FF2B5EF4-FFF2-40B4-BE49-F238E27FC236}">
                <a16:creationId xmlns:a16="http://schemas.microsoft.com/office/drawing/2014/main" id="{7FFBC827-F060-4124-9E77-70A3670A8E66}"/>
              </a:ext>
            </a:extLst>
          </p:cNvPr>
          <p:cNvSpPr>
            <a:spLocks noGrp="1"/>
          </p:cNvSpPr>
          <p:nvPr>
            <p:ph type="body" sz="quarter" idx="14" hasCustomPrompt="1"/>
          </p:nvPr>
        </p:nvSpPr>
        <p:spPr bwMode="gray">
          <a:xfrm>
            <a:off x="479626" y="5520818"/>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@snapdragon</a:t>
            </a:r>
          </a:p>
        </p:txBody>
      </p:sp>
      <p:sp>
        <p:nvSpPr>
          <p:cNvPr id="10" name="Footer Placeholder 2">
            <a:extLst>
              <a:ext uri="{FF2B5EF4-FFF2-40B4-BE49-F238E27FC236}">
                <a16:creationId xmlns:a16="http://schemas.microsoft.com/office/drawing/2014/main" id="{11394C91-0ECD-4A2E-A5C6-77B0EFFDD1F0}"/>
              </a:ext>
            </a:extLst>
          </p:cNvPr>
          <p:cNvSpPr>
            <a:spLocks noGrp="1"/>
          </p:cNvSpPr>
          <p:nvPr>
            <p:ph type="ftr" sz="quarter" idx="3"/>
          </p:nvPr>
        </p:nvSpPr>
        <p:spPr>
          <a:xfrm>
            <a:off x="495299" y="6532895"/>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40000"/>
                    <a:lumOff val="60000"/>
                  </a:schemeClr>
                </a:solidFill>
                <a:latin typeface="+mn-lt"/>
                <a:ea typeface="+mn-ea"/>
                <a:cs typeface="+mn-cs"/>
              </a:defRPr>
            </a:lvl1pPr>
          </a:lstStyle>
          <a:p>
            <a:pPr>
              <a:defRPr/>
            </a:pPr>
            <a:r>
              <a:rPr lang="en-US" dirty="0"/>
              <a:t>Snapdragon is a product of Qualcomm Technologies, Inc. and/or its subsidiaries.</a:t>
            </a:r>
          </a:p>
        </p:txBody>
      </p:sp>
      <p:sp>
        <p:nvSpPr>
          <p:cNvPr id="14" name="TextBox 13">
            <a:extLst>
              <a:ext uri="{FF2B5EF4-FFF2-40B4-BE49-F238E27FC236}">
                <a16:creationId xmlns:a16="http://schemas.microsoft.com/office/drawing/2014/main" id="{00A0D3CC-ABF9-394D-9BFB-0D9BEE41E3C3}"/>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40000"/>
                    <a:lumOff val="60000"/>
                  </a:schemeClr>
                </a:solidFill>
              </a:rPr>
              <a:t>Confidential – Qualcomm Technologies, Inc. and/or its affiliated companies – May Contain Trade Secrets</a:t>
            </a:r>
          </a:p>
        </p:txBody>
      </p:sp>
      <p:sp>
        <p:nvSpPr>
          <p:cNvPr id="12" name="Text Placeholder 7">
            <a:extLst>
              <a:ext uri="{FF2B5EF4-FFF2-40B4-BE49-F238E27FC236}">
                <a16:creationId xmlns:a16="http://schemas.microsoft.com/office/drawing/2014/main" id="{22B4B7F2-9257-E9BC-4E85-37019D2FECDF}"/>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bg1"/>
                </a:solidFill>
              </a:defRPr>
            </a:lvl1pPr>
            <a:lvl2pPr marL="0" indent="0">
              <a:lnSpc>
                <a:spcPct val="96000"/>
              </a:lnSpc>
              <a:spcBef>
                <a:spcPts val="0"/>
              </a:spcBef>
              <a:buFont typeface="Microsoft Sans Serif" panose="020B0604020202020204" pitchFamily="34" charset="0"/>
              <a:buNone/>
              <a:defRPr sz="16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15" name="Title 2">
            <a:extLst>
              <a:ext uri="{FF2B5EF4-FFF2-40B4-BE49-F238E27FC236}">
                <a16:creationId xmlns:a16="http://schemas.microsoft.com/office/drawing/2014/main" id="{78FF28B7-017F-B3EE-EB3A-CD76353626BC}"/>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pic>
        <p:nvPicPr>
          <p:cNvPr id="18" name="Picture 17">
            <a:extLst>
              <a:ext uri="{FF2B5EF4-FFF2-40B4-BE49-F238E27FC236}">
                <a16:creationId xmlns:a16="http://schemas.microsoft.com/office/drawing/2014/main" id="{17979B82-C39F-98CA-AA4A-EE4EA62DC2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4632" y="484632"/>
            <a:ext cx="1938687" cy="369966"/>
          </a:xfrm>
          <a:prstGeom prst="rect">
            <a:avLst/>
          </a:prstGeom>
        </p:spPr>
      </p:pic>
      <p:sp>
        <p:nvSpPr>
          <p:cNvPr id="23" name="Text Placeholder 5">
            <a:extLst>
              <a:ext uri="{FF2B5EF4-FFF2-40B4-BE49-F238E27FC236}">
                <a16:creationId xmlns:a16="http://schemas.microsoft.com/office/drawing/2014/main" id="{63C8CC7D-D393-2065-7AF4-980CFE94B2F5}"/>
              </a:ext>
            </a:extLst>
          </p:cNvPr>
          <p:cNvSpPr>
            <a:spLocks noGrp="1"/>
          </p:cNvSpPr>
          <p:nvPr>
            <p:ph type="body" sz="quarter" idx="13" hasCustomPrompt="1"/>
          </p:nvPr>
        </p:nvSpPr>
        <p:spPr bwMode="gray">
          <a:xfrm>
            <a:off x="8829675" y="594360"/>
            <a:ext cx="2867025" cy="262176"/>
          </a:xfrm>
          <a:prstGeom prst="rect">
            <a:avLst/>
          </a:prstGeom>
        </p:spPr>
        <p:txBody>
          <a:bodyPr wrap="none"/>
          <a:lstStyle>
            <a:lvl1pPr marL="0" indent="0" algn="r">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24" name="Text Placeholder 7">
            <a:extLst>
              <a:ext uri="{FF2B5EF4-FFF2-40B4-BE49-F238E27FC236}">
                <a16:creationId xmlns:a16="http://schemas.microsoft.com/office/drawing/2014/main" id="{7199A3E9-BF97-138B-93A2-95BE682304EB}"/>
              </a:ext>
            </a:extLst>
          </p:cNvPr>
          <p:cNvSpPr>
            <a:spLocks noGrp="1"/>
          </p:cNvSpPr>
          <p:nvPr>
            <p:ph type="body" sz="quarter" idx="12" hasCustomPrompt="1"/>
          </p:nvPr>
        </p:nvSpPr>
        <p:spPr bwMode="gray">
          <a:xfrm>
            <a:off x="3343276" y="594360"/>
            <a:ext cx="4528194" cy="226772"/>
          </a:xfrm>
          <a:prstGeom prst="rect">
            <a:avLst/>
          </a:prstGeom>
        </p:spPr>
        <p:txBody>
          <a:bodyPr wrap="none"/>
          <a:lstStyle>
            <a:lvl1pPr marL="0" indent="0" algn="r">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Tree>
    <p:extLst>
      <p:ext uri="{BB962C8B-B14F-4D97-AF65-F5344CB8AC3E}">
        <p14:creationId xmlns:p14="http://schemas.microsoft.com/office/powerpoint/2010/main" val="258451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D Title Re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3B2BBF7-2804-471D-B156-C43D3BE2AE94}"/>
              </a:ext>
            </a:extLst>
          </p:cNvPr>
          <p:cNvGrpSpPr/>
          <p:nvPr userDrawn="1"/>
        </p:nvGrpSpPr>
        <p:grpSpPr>
          <a:xfrm>
            <a:off x="6553200" y="-2853800"/>
            <a:ext cx="12192000" cy="12223054"/>
            <a:chOff x="2118610" y="-558521"/>
            <a:chExt cx="7954780" cy="7975042"/>
          </a:xfrm>
        </p:grpSpPr>
        <p:sp>
          <p:nvSpPr>
            <p:cNvPr id="9" name="Freeform 21">
              <a:extLst>
                <a:ext uri="{FF2B5EF4-FFF2-40B4-BE49-F238E27FC236}">
                  <a16:creationId xmlns:a16="http://schemas.microsoft.com/office/drawing/2014/main" id="{47560505-2EFD-4F5F-8152-2936FDB34462}"/>
                </a:ext>
              </a:extLst>
            </p:cNvPr>
            <p:cNvSpPr>
              <a:spLocks/>
            </p:cNvSpPr>
            <p:nvPr/>
          </p:nvSpPr>
          <p:spPr bwMode="auto">
            <a:xfrm>
              <a:off x="2118610" y="-558521"/>
              <a:ext cx="7954780" cy="7956622"/>
            </a:xfrm>
            <a:custGeom>
              <a:avLst/>
              <a:gdLst>
                <a:gd name="T0" fmla="*/ 14283 w 28567"/>
                <a:gd name="T1" fmla="*/ 28567 h 28567"/>
                <a:gd name="T2" fmla="*/ 12758 w 28567"/>
                <a:gd name="T3" fmla="*/ 28486 h 28567"/>
                <a:gd name="T4" fmla="*/ 0 w 28567"/>
                <a:gd name="T5" fmla="*/ 14313 h 28567"/>
                <a:gd name="T6" fmla="*/ 2618 w 28567"/>
                <a:gd name="T7" fmla="*/ 17085 h 28567"/>
                <a:gd name="T8" fmla="*/ 6294 w 28567"/>
                <a:gd name="T9" fmla="*/ 18403 h 28567"/>
                <a:gd name="T10" fmla="*/ 9620 w 28567"/>
                <a:gd name="T11" fmla="*/ 24104 h 28567"/>
                <a:gd name="T12" fmla="*/ 9882 w 28567"/>
                <a:gd name="T13" fmla="*/ 24164 h 28567"/>
                <a:gd name="T14" fmla="*/ 10037 w 28567"/>
                <a:gd name="T15" fmla="*/ 18945 h 28567"/>
                <a:gd name="T16" fmla="*/ 6847 w 28567"/>
                <a:gd name="T17" fmla="*/ 15388 h 28567"/>
                <a:gd name="T18" fmla="*/ 2595 w 28567"/>
                <a:gd name="T19" fmla="*/ 12780 h 28567"/>
                <a:gd name="T20" fmla="*/ 1771 w 28567"/>
                <a:gd name="T21" fmla="*/ 7738 h 28567"/>
                <a:gd name="T22" fmla="*/ 2545 w 28567"/>
                <a:gd name="T23" fmla="*/ 6138 h 28567"/>
                <a:gd name="T24" fmla="*/ 4711 w 28567"/>
                <a:gd name="T25" fmla="*/ 3679 h 28567"/>
                <a:gd name="T26" fmla="*/ 4585 w 28567"/>
                <a:gd name="T27" fmla="*/ 6540 h 28567"/>
                <a:gd name="T28" fmla="*/ 4849 w 28567"/>
                <a:gd name="T29" fmla="*/ 6538 h 28567"/>
                <a:gd name="T30" fmla="*/ 13853 w 28567"/>
                <a:gd name="T31" fmla="*/ 10 h 28567"/>
                <a:gd name="T32" fmla="*/ 14283 w 28567"/>
                <a:gd name="T33" fmla="*/ 0 h 28567"/>
                <a:gd name="T34" fmla="*/ 14497 w 28567"/>
                <a:gd name="T35" fmla="*/ 3 h 28567"/>
                <a:gd name="T36" fmla="*/ 28567 w 28567"/>
                <a:gd name="T37" fmla="*/ 14284 h 28567"/>
                <a:gd name="T38" fmla="*/ 14283 w 28567"/>
                <a:gd name="T39" fmla="*/ 28567 h 28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67" h="28567">
                  <a:moveTo>
                    <a:pt x="14283" y="28567"/>
                  </a:moveTo>
                  <a:cubicBezTo>
                    <a:pt x="13768" y="28567"/>
                    <a:pt x="13259" y="28539"/>
                    <a:pt x="12758" y="28486"/>
                  </a:cubicBezTo>
                  <a:cubicBezTo>
                    <a:pt x="5597" y="27726"/>
                    <a:pt x="15" y="21673"/>
                    <a:pt x="0" y="14313"/>
                  </a:cubicBezTo>
                  <a:cubicBezTo>
                    <a:pt x="166" y="15593"/>
                    <a:pt x="1545" y="16579"/>
                    <a:pt x="2618" y="17085"/>
                  </a:cubicBezTo>
                  <a:cubicBezTo>
                    <a:pt x="3801" y="17644"/>
                    <a:pt x="5110" y="17853"/>
                    <a:pt x="6294" y="18403"/>
                  </a:cubicBezTo>
                  <a:cubicBezTo>
                    <a:pt x="8549" y="19449"/>
                    <a:pt x="9764" y="21705"/>
                    <a:pt x="9620" y="24104"/>
                  </a:cubicBezTo>
                  <a:cubicBezTo>
                    <a:pt x="9611" y="24259"/>
                    <a:pt x="9825" y="24309"/>
                    <a:pt x="9882" y="24164"/>
                  </a:cubicBezTo>
                  <a:cubicBezTo>
                    <a:pt x="10529" y="22510"/>
                    <a:pt x="10643" y="20622"/>
                    <a:pt x="10037" y="18945"/>
                  </a:cubicBezTo>
                  <a:cubicBezTo>
                    <a:pt x="9470" y="17375"/>
                    <a:pt x="8243" y="16241"/>
                    <a:pt x="6847" y="15388"/>
                  </a:cubicBezTo>
                  <a:cubicBezTo>
                    <a:pt x="5447" y="14533"/>
                    <a:pt x="3689" y="14059"/>
                    <a:pt x="2595" y="12780"/>
                  </a:cubicBezTo>
                  <a:cubicBezTo>
                    <a:pt x="1431" y="11420"/>
                    <a:pt x="1220" y="9399"/>
                    <a:pt x="1771" y="7738"/>
                  </a:cubicBezTo>
                  <a:cubicBezTo>
                    <a:pt x="1959" y="7171"/>
                    <a:pt x="2226" y="6639"/>
                    <a:pt x="2545" y="6138"/>
                  </a:cubicBezTo>
                  <a:cubicBezTo>
                    <a:pt x="3172" y="5238"/>
                    <a:pt x="3899" y="4412"/>
                    <a:pt x="4711" y="3679"/>
                  </a:cubicBezTo>
                  <a:cubicBezTo>
                    <a:pt x="4429" y="4580"/>
                    <a:pt x="4389" y="5600"/>
                    <a:pt x="4585" y="6540"/>
                  </a:cubicBezTo>
                  <a:cubicBezTo>
                    <a:pt x="4614" y="6682"/>
                    <a:pt x="4818" y="6680"/>
                    <a:pt x="4849" y="6538"/>
                  </a:cubicBezTo>
                  <a:cubicBezTo>
                    <a:pt x="5704" y="2623"/>
                    <a:pt x="10027" y="177"/>
                    <a:pt x="13853" y="10"/>
                  </a:cubicBezTo>
                  <a:cubicBezTo>
                    <a:pt x="13996" y="5"/>
                    <a:pt x="14139" y="0"/>
                    <a:pt x="14283" y="0"/>
                  </a:cubicBezTo>
                  <a:cubicBezTo>
                    <a:pt x="14355" y="0"/>
                    <a:pt x="14426" y="2"/>
                    <a:pt x="14497" y="3"/>
                  </a:cubicBezTo>
                  <a:cubicBezTo>
                    <a:pt x="22287" y="117"/>
                    <a:pt x="28567" y="6466"/>
                    <a:pt x="28567" y="14284"/>
                  </a:cubicBezTo>
                  <a:cubicBezTo>
                    <a:pt x="28567" y="22172"/>
                    <a:pt x="22172" y="28567"/>
                    <a:pt x="14283" y="28567"/>
                  </a:cubicBezTo>
                  <a:close/>
                </a:path>
              </a:pathLst>
            </a:custGeom>
            <a:solidFill>
              <a:srgbClr val="CD111E"/>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10" name="Freeform 22">
              <a:extLst>
                <a:ext uri="{FF2B5EF4-FFF2-40B4-BE49-F238E27FC236}">
                  <a16:creationId xmlns:a16="http://schemas.microsoft.com/office/drawing/2014/main" id="{DCA622B7-C125-476C-9874-54D3CC640EBB}"/>
                </a:ext>
              </a:extLst>
            </p:cNvPr>
            <p:cNvSpPr>
              <a:spLocks/>
            </p:cNvSpPr>
            <p:nvPr/>
          </p:nvSpPr>
          <p:spPr bwMode="auto">
            <a:xfrm>
              <a:off x="2118610" y="-558521"/>
              <a:ext cx="5976676" cy="7975041"/>
            </a:xfrm>
            <a:custGeom>
              <a:avLst/>
              <a:gdLst>
                <a:gd name="T0" fmla="*/ 21460 w 21460"/>
                <a:gd name="T1" fmla="*/ 19501 h 28636"/>
                <a:gd name="T2" fmla="*/ 17065 w 21460"/>
                <a:gd name="T3" fmla="*/ 12150 h 28636"/>
                <a:gd name="T4" fmla="*/ 9804 w 21460"/>
                <a:gd name="T5" fmla="*/ 5368 h 28636"/>
                <a:gd name="T6" fmla="*/ 14497 w 21460"/>
                <a:gd name="T7" fmla="*/ 3 h 28636"/>
                <a:gd name="T8" fmla="*/ 14283 w 21460"/>
                <a:gd name="T9" fmla="*/ 0 h 28636"/>
                <a:gd name="T10" fmla="*/ 13853 w 21460"/>
                <a:gd name="T11" fmla="*/ 10 h 28636"/>
                <a:gd name="T12" fmla="*/ 4849 w 21460"/>
                <a:gd name="T13" fmla="*/ 6538 h 28636"/>
                <a:gd name="T14" fmla="*/ 4585 w 21460"/>
                <a:gd name="T15" fmla="*/ 6540 h 28636"/>
                <a:gd name="T16" fmla="*/ 4711 w 21460"/>
                <a:gd name="T17" fmla="*/ 3679 h 28636"/>
                <a:gd name="T18" fmla="*/ 2545 w 21460"/>
                <a:gd name="T19" fmla="*/ 6138 h 28636"/>
                <a:gd name="T20" fmla="*/ 1771 w 21460"/>
                <a:gd name="T21" fmla="*/ 7738 h 28636"/>
                <a:gd name="T22" fmla="*/ 2595 w 21460"/>
                <a:gd name="T23" fmla="*/ 12780 h 28636"/>
                <a:gd name="T24" fmla="*/ 6847 w 21460"/>
                <a:gd name="T25" fmla="*/ 15388 h 28636"/>
                <a:gd name="T26" fmla="*/ 10037 w 21460"/>
                <a:gd name="T27" fmla="*/ 18945 h 28636"/>
                <a:gd name="T28" fmla="*/ 9882 w 21460"/>
                <a:gd name="T29" fmla="*/ 24164 h 28636"/>
                <a:gd name="T30" fmla="*/ 9620 w 21460"/>
                <a:gd name="T31" fmla="*/ 24104 h 28636"/>
                <a:gd name="T32" fmla="*/ 6294 w 21460"/>
                <a:gd name="T33" fmla="*/ 18403 h 28636"/>
                <a:gd name="T34" fmla="*/ 2618 w 21460"/>
                <a:gd name="T35" fmla="*/ 17085 h 28636"/>
                <a:gd name="T36" fmla="*/ 0 w 21460"/>
                <a:gd name="T37" fmla="*/ 14313 h 28636"/>
                <a:gd name="T38" fmla="*/ 12758 w 21460"/>
                <a:gd name="T39" fmla="*/ 28486 h 28636"/>
                <a:gd name="T40" fmla="*/ 21460 w 21460"/>
                <a:gd name="T41" fmla="*/ 19501 h 2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60" h="28636">
                  <a:moveTo>
                    <a:pt x="21460" y="19501"/>
                  </a:moveTo>
                  <a:cubicBezTo>
                    <a:pt x="21460" y="15701"/>
                    <a:pt x="19261" y="13273"/>
                    <a:pt x="17065" y="12150"/>
                  </a:cubicBezTo>
                  <a:cubicBezTo>
                    <a:pt x="13848" y="10505"/>
                    <a:pt x="9804" y="9530"/>
                    <a:pt x="9804" y="5368"/>
                  </a:cubicBezTo>
                  <a:cubicBezTo>
                    <a:pt x="9804" y="2263"/>
                    <a:pt x="12038" y="60"/>
                    <a:pt x="14497" y="3"/>
                  </a:cubicBezTo>
                  <a:cubicBezTo>
                    <a:pt x="14426" y="2"/>
                    <a:pt x="14355" y="0"/>
                    <a:pt x="14283" y="0"/>
                  </a:cubicBezTo>
                  <a:cubicBezTo>
                    <a:pt x="14139" y="0"/>
                    <a:pt x="13996" y="5"/>
                    <a:pt x="13853" y="10"/>
                  </a:cubicBezTo>
                  <a:cubicBezTo>
                    <a:pt x="10027" y="177"/>
                    <a:pt x="5704" y="2623"/>
                    <a:pt x="4849" y="6538"/>
                  </a:cubicBezTo>
                  <a:cubicBezTo>
                    <a:pt x="4818" y="6680"/>
                    <a:pt x="4614" y="6682"/>
                    <a:pt x="4585" y="6540"/>
                  </a:cubicBezTo>
                  <a:cubicBezTo>
                    <a:pt x="4389" y="5600"/>
                    <a:pt x="4429" y="4580"/>
                    <a:pt x="4711" y="3679"/>
                  </a:cubicBezTo>
                  <a:cubicBezTo>
                    <a:pt x="3899" y="4412"/>
                    <a:pt x="3172" y="5238"/>
                    <a:pt x="2545" y="6138"/>
                  </a:cubicBezTo>
                  <a:cubicBezTo>
                    <a:pt x="2226" y="6639"/>
                    <a:pt x="1959" y="7171"/>
                    <a:pt x="1771" y="7738"/>
                  </a:cubicBezTo>
                  <a:cubicBezTo>
                    <a:pt x="1220" y="9399"/>
                    <a:pt x="1431" y="11420"/>
                    <a:pt x="2595" y="12780"/>
                  </a:cubicBezTo>
                  <a:cubicBezTo>
                    <a:pt x="3689" y="14059"/>
                    <a:pt x="5447" y="14533"/>
                    <a:pt x="6847" y="15388"/>
                  </a:cubicBezTo>
                  <a:cubicBezTo>
                    <a:pt x="8243" y="16241"/>
                    <a:pt x="9470" y="17375"/>
                    <a:pt x="10037" y="18945"/>
                  </a:cubicBezTo>
                  <a:cubicBezTo>
                    <a:pt x="10643" y="20622"/>
                    <a:pt x="10529" y="22510"/>
                    <a:pt x="9882" y="24164"/>
                  </a:cubicBezTo>
                  <a:cubicBezTo>
                    <a:pt x="9825" y="24309"/>
                    <a:pt x="9611" y="24259"/>
                    <a:pt x="9620" y="24104"/>
                  </a:cubicBezTo>
                  <a:cubicBezTo>
                    <a:pt x="9764" y="21705"/>
                    <a:pt x="8549" y="19449"/>
                    <a:pt x="6294" y="18403"/>
                  </a:cubicBezTo>
                  <a:cubicBezTo>
                    <a:pt x="5110" y="17853"/>
                    <a:pt x="3801" y="17644"/>
                    <a:pt x="2618" y="17085"/>
                  </a:cubicBezTo>
                  <a:cubicBezTo>
                    <a:pt x="1545" y="16579"/>
                    <a:pt x="166" y="15593"/>
                    <a:pt x="0" y="14313"/>
                  </a:cubicBezTo>
                  <a:cubicBezTo>
                    <a:pt x="15" y="21673"/>
                    <a:pt x="5597" y="27726"/>
                    <a:pt x="12758" y="28486"/>
                  </a:cubicBezTo>
                  <a:cubicBezTo>
                    <a:pt x="17938" y="28636"/>
                    <a:pt x="21460" y="24637"/>
                    <a:pt x="21460" y="19501"/>
                  </a:cubicBezTo>
                  <a:close/>
                </a:path>
              </a:pathLst>
            </a:custGeom>
            <a:solidFill>
              <a:srgbClr val="D81220"/>
            </a:solidFill>
            <a:ln>
              <a:noFill/>
            </a:ln>
            <a:effectLst>
              <a:outerShdw blurRad="304800" dist="304800" dir="8100000" algn="tr" rotWithShape="0">
                <a:srgbClr val="1F0306">
                  <a:alpha val="34902"/>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1" name="Freeform 23">
              <a:extLst>
                <a:ext uri="{FF2B5EF4-FFF2-40B4-BE49-F238E27FC236}">
                  <a16:creationId xmlns:a16="http://schemas.microsoft.com/office/drawing/2014/main" id="{291979CC-F981-4686-9D45-BB9AE15D97B3}"/>
                </a:ext>
              </a:extLst>
            </p:cNvPr>
            <p:cNvSpPr>
              <a:spLocks/>
            </p:cNvSpPr>
            <p:nvPr/>
          </p:nvSpPr>
          <p:spPr bwMode="auto">
            <a:xfrm>
              <a:off x="4848174" y="-556679"/>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bg2"/>
            </a:solidFill>
            <a:ln>
              <a:noFill/>
            </a:ln>
            <a:effectLst>
              <a:outerShdw blurRad="304800" dist="304800" dir="8100000" algn="tr" rotWithShape="0">
                <a:srgbClr val="160204">
                  <a:alpha val="35000"/>
                </a:srgbClr>
              </a:outerShdw>
            </a:effectLst>
          </p:spPr>
          <p:txBody>
            <a:bodyPr vert="horz" wrap="square" lIns="91440" tIns="45720" rIns="91440" bIns="45720" numCol="1" anchor="t" anchorCtr="0" compatLnSpc="1">
              <a:prstTxWarp prst="textNoShape">
                <a:avLst/>
              </a:prstTxWarp>
            </a:bodyPr>
            <a:lstStyle/>
            <a:p>
              <a:pPr lvl="0"/>
              <a:endParaRPr lang="en-US"/>
            </a:p>
          </p:txBody>
        </p:sp>
        <p:sp>
          <p:nvSpPr>
            <p:cNvPr id="15" name="Freeform 23">
              <a:extLst>
                <a:ext uri="{FF2B5EF4-FFF2-40B4-BE49-F238E27FC236}">
                  <a16:creationId xmlns:a16="http://schemas.microsoft.com/office/drawing/2014/main" id="{FABF63AC-C929-40F9-9844-0A21AE3749EE}"/>
                </a:ext>
              </a:extLst>
            </p:cNvPr>
            <p:cNvSpPr>
              <a:spLocks/>
            </p:cNvSpPr>
            <p:nvPr userDrawn="1"/>
          </p:nvSpPr>
          <p:spPr bwMode="auto">
            <a:xfrm>
              <a:off x="4848174" y="-556680"/>
              <a:ext cx="5225216" cy="7973200"/>
            </a:xfrm>
            <a:custGeom>
              <a:avLst/>
              <a:gdLst>
                <a:gd name="T0" fmla="*/ 4693 w 18763"/>
                <a:gd name="T1" fmla="*/ 0 h 28633"/>
                <a:gd name="T2" fmla="*/ 0 w 18763"/>
                <a:gd name="T3" fmla="*/ 5365 h 28633"/>
                <a:gd name="T4" fmla="*/ 7261 w 18763"/>
                <a:gd name="T5" fmla="*/ 12147 h 28633"/>
                <a:gd name="T6" fmla="*/ 11656 w 18763"/>
                <a:gd name="T7" fmla="*/ 19498 h 28633"/>
                <a:gd name="T8" fmla="*/ 2954 w 18763"/>
                <a:gd name="T9" fmla="*/ 28483 h 28633"/>
                <a:gd name="T10" fmla="*/ 4479 w 18763"/>
                <a:gd name="T11" fmla="*/ 28564 h 28633"/>
                <a:gd name="T12" fmla="*/ 18763 w 18763"/>
                <a:gd name="T13" fmla="*/ 14281 h 28633"/>
                <a:gd name="T14" fmla="*/ 4693 w 18763"/>
                <a:gd name="T15" fmla="*/ 0 h 28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63" h="28633">
                  <a:moveTo>
                    <a:pt x="4693" y="0"/>
                  </a:moveTo>
                  <a:cubicBezTo>
                    <a:pt x="2234" y="57"/>
                    <a:pt x="0" y="2260"/>
                    <a:pt x="0" y="5365"/>
                  </a:cubicBezTo>
                  <a:cubicBezTo>
                    <a:pt x="0" y="9527"/>
                    <a:pt x="4044" y="10502"/>
                    <a:pt x="7261" y="12147"/>
                  </a:cubicBezTo>
                  <a:cubicBezTo>
                    <a:pt x="9457" y="13270"/>
                    <a:pt x="11656" y="15698"/>
                    <a:pt x="11656" y="19498"/>
                  </a:cubicBezTo>
                  <a:cubicBezTo>
                    <a:pt x="11656" y="24634"/>
                    <a:pt x="8134" y="28633"/>
                    <a:pt x="2954" y="28483"/>
                  </a:cubicBezTo>
                  <a:cubicBezTo>
                    <a:pt x="3455" y="28536"/>
                    <a:pt x="3964" y="28564"/>
                    <a:pt x="4479" y="28564"/>
                  </a:cubicBezTo>
                  <a:cubicBezTo>
                    <a:pt x="12368" y="28564"/>
                    <a:pt x="18763" y="22169"/>
                    <a:pt x="18763" y="14281"/>
                  </a:cubicBezTo>
                  <a:cubicBezTo>
                    <a:pt x="18763" y="6463"/>
                    <a:pt x="12483" y="114"/>
                    <a:pt x="4693" y="0"/>
                  </a:cubicBezTo>
                  <a:close/>
                </a:path>
              </a:pathLst>
            </a:custGeom>
            <a:solidFill>
              <a:schemeClr val="bg2"/>
            </a:solidFill>
            <a:ln>
              <a:noFill/>
            </a:ln>
            <a:effectLst>
              <a:innerShdw blurRad="304800" dist="304800">
                <a:srgbClr val="180204">
                  <a:alpha val="40000"/>
                </a:srgbClr>
              </a:innerShdw>
            </a:effectLst>
          </p:spPr>
          <p:txBody>
            <a:bodyPr vert="horz" wrap="square" lIns="91440" tIns="45720" rIns="91440" bIns="45720" numCol="1" anchor="t" anchorCtr="0" compatLnSpc="1">
              <a:prstTxWarp prst="textNoShape">
                <a:avLst/>
              </a:prstTxWarp>
            </a:bodyPr>
            <a:lstStyle/>
            <a:p>
              <a:pPr lvl="0"/>
              <a:endParaRPr lang="en-US"/>
            </a:p>
          </p:txBody>
        </p:sp>
      </p:grpSp>
      <p:sp>
        <p:nvSpPr>
          <p:cNvPr id="22" name="Text Placeholder 48">
            <a:extLst>
              <a:ext uri="{FF2B5EF4-FFF2-40B4-BE49-F238E27FC236}">
                <a16:creationId xmlns:a16="http://schemas.microsoft.com/office/drawing/2014/main" id="{92647A1B-6237-4C19-BE76-B28E84D67F5D}"/>
              </a:ext>
            </a:extLst>
          </p:cNvPr>
          <p:cNvSpPr>
            <a:spLocks noGrp="1"/>
          </p:cNvSpPr>
          <p:nvPr>
            <p:ph type="body" sz="quarter" idx="14" hasCustomPrompt="1"/>
          </p:nvPr>
        </p:nvSpPr>
        <p:spPr bwMode="gray">
          <a:xfrm>
            <a:off x="479626" y="5520818"/>
            <a:ext cx="6454175"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@snapdragon</a:t>
            </a:r>
          </a:p>
        </p:txBody>
      </p:sp>
      <p:sp>
        <p:nvSpPr>
          <p:cNvPr id="17" name="Footer Placeholder 2">
            <a:extLst>
              <a:ext uri="{FF2B5EF4-FFF2-40B4-BE49-F238E27FC236}">
                <a16:creationId xmlns:a16="http://schemas.microsoft.com/office/drawing/2014/main" id="{6988F201-2BAB-47D5-B487-071113E79661}"/>
              </a:ext>
            </a:extLst>
          </p:cNvPr>
          <p:cNvSpPr>
            <a:spLocks noGrp="1"/>
          </p:cNvSpPr>
          <p:nvPr>
            <p:ph type="ftr" sz="quarter" idx="3"/>
          </p:nvPr>
        </p:nvSpPr>
        <p:spPr>
          <a:xfrm>
            <a:off x="495299" y="6532895"/>
            <a:ext cx="5943600" cy="118174"/>
          </a:xfrm>
          <a:prstGeom prst="rect">
            <a:avLst/>
          </a:prstGeom>
        </p:spPr>
        <p:txBody>
          <a:bodyPr vert="horz" wrap="square" lIns="0" tIns="0" rIns="0" bIns="0" rtlCol="0" anchor="b">
            <a:spAutoFit/>
          </a:bodyPr>
          <a:lstStyle>
            <a:lvl1pPr marL="0" marR="0" indent="0" algn="l" defTabSz="685800" rtl="0" eaLnBrk="1" fontAlgn="auto" latinLnBrk="0" hangingPunct="1">
              <a:lnSpc>
                <a:spcPct val="96000"/>
              </a:lnSpc>
              <a:spcBef>
                <a:spcPts val="0"/>
              </a:spcBef>
              <a:spcAft>
                <a:spcPts val="225"/>
              </a:spcAft>
              <a:buClr>
                <a:srgbClr val="3253DC"/>
              </a:buClr>
              <a:buSzTx/>
              <a:buFont typeface="Arial" panose="020B0604020202020204" pitchFamily="34" charset="0"/>
              <a:buNone/>
              <a:tabLst/>
              <a:defRPr lang="en-US" sz="800" kern="1200" baseline="0">
                <a:solidFill>
                  <a:schemeClr val="bg1"/>
                </a:solidFill>
                <a:latin typeface="+mn-lt"/>
                <a:ea typeface="+mn-ea"/>
                <a:cs typeface="+mn-cs"/>
              </a:defRPr>
            </a:lvl1pPr>
          </a:lstStyle>
          <a:p>
            <a:pPr>
              <a:defRPr/>
            </a:pPr>
            <a:r>
              <a:rPr lang="en-US" dirty="0"/>
              <a:t>Snapdragon is a product of Qualcomm Technologies, Inc. and/or its subsidiaries.</a:t>
            </a:r>
          </a:p>
        </p:txBody>
      </p:sp>
      <p:sp>
        <p:nvSpPr>
          <p:cNvPr id="20" name="TextBox 19">
            <a:extLst>
              <a:ext uri="{FF2B5EF4-FFF2-40B4-BE49-F238E27FC236}">
                <a16:creationId xmlns:a16="http://schemas.microsoft.com/office/drawing/2014/main" id="{6A843309-E0A1-5247-9312-CC4E16618A4B}"/>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bg1"/>
                </a:solidFill>
              </a:rPr>
              <a:t>Confidential – Qualcomm Technologies, Inc. and/or its affiliated companies – May Contain Trade Secrets</a:t>
            </a:r>
          </a:p>
        </p:txBody>
      </p:sp>
      <p:sp>
        <p:nvSpPr>
          <p:cNvPr id="16" name="Text Placeholder 7">
            <a:extLst>
              <a:ext uri="{FF2B5EF4-FFF2-40B4-BE49-F238E27FC236}">
                <a16:creationId xmlns:a16="http://schemas.microsoft.com/office/drawing/2014/main" id="{30E485AF-557B-29F2-ADB1-D899FE0EDB5F}"/>
              </a:ext>
            </a:extLst>
          </p:cNvPr>
          <p:cNvSpPr>
            <a:spLocks noGrp="1"/>
          </p:cNvSpPr>
          <p:nvPr>
            <p:ph type="body" sz="quarter" idx="10" hasCustomPrompt="1"/>
          </p:nvPr>
        </p:nvSpPr>
        <p:spPr bwMode="gray">
          <a:xfrm>
            <a:off x="495300" y="4195085"/>
            <a:ext cx="833437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000" b="1" spc="30" baseline="0">
                <a:solidFill>
                  <a:schemeClr val="bg1"/>
                </a:solidFill>
              </a:defRPr>
            </a:lvl1pPr>
            <a:lvl2pPr marL="0" indent="0">
              <a:lnSpc>
                <a:spcPct val="96000"/>
              </a:lnSpc>
              <a:spcBef>
                <a:spcPts val="0"/>
              </a:spcBef>
              <a:buFont typeface="Microsoft Sans Serif" panose="020B0604020202020204" pitchFamily="34" charset="0"/>
              <a:buNone/>
              <a:defRPr sz="16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 Employing entity</a:t>
            </a:r>
          </a:p>
          <a:p>
            <a:pPr lvl="1"/>
            <a:endParaRPr lang="en-US" dirty="0"/>
          </a:p>
        </p:txBody>
      </p:sp>
      <p:sp>
        <p:nvSpPr>
          <p:cNvPr id="23" name="Title 2">
            <a:extLst>
              <a:ext uri="{FF2B5EF4-FFF2-40B4-BE49-F238E27FC236}">
                <a16:creationId xmlns:a16="http://schemas.microsoft.com/office/drawing/2014/main" id="{D97AA817-7754-311C-CCE1-0724407542E7}"/>
              </a:ext>
            </a:extLst>
          </p:cNvPr>
          <p:cNvSpPr>
            <a:spLocks noGrp="1"/>
          </p:cNvSpPr>
          <p:nvPr>
            <p:ph type="title"/>
          </p:nvPr>
        </p:nvSpPr>
        <p:spPr bwMode="gray">
          <a:xfrm>
            <a:off x="431638" y="2631736"/>
            <a:ext cx="8416582" cy="1445909"/>
          </a:xfrm>
        </p:spPr>
        <p:txBody>
          <a:bodyPr wrap="square">
            <a:spAutoFit/>
          </a:bodyPr>
          <a:lstStyle>
            <a:lvl1pPr>
              <a:lnSpc>
                <a:spcPct val="87000"/>
              </a:lnSpc>
              <a:defRPr sz="5400">
                <a:solidFill>
                  <a:schemeClr val="bg1"/>
                </a:solidFill>
              </a:defRPr>
            </a:lvl1pPr>
          </a:lstStyle>
          <a:p>
            <a:r>
              <a:rPr lang="en-US"/>
              <a:t>Click to edit Master title style</a:t>
            </a:r>
            <a:endParaRPr lang="en-US" dirty="0"/>
          </a:p>
        </p:txBody>
      </p:sp>
      <p:pic>
        <p:nvPicPr>
          <p:cNvPr id="24" name="Picture 23">
            <a:extLst>
              <a:ext uri="{FF2B5EF4-FFF2-40B4-BE49-F238E27FC236}">
                <a16:creationId xmlns:a16="http://schemas.microsoft.com/office/drawing/2014/main" id="{3F5F6F96-5CC0-BE5B-65FE-75C6F87E57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4632" y="484632"/>
            <a:ext cx="1938687" cy="369966"/>
          </a:xfrm>
          <a:prstGeom prst="rect">
            <a:avLst/>
          </a:prstGeom>
        </p:spPr>
      </p:pic>
      <p:sp>
        <p:nvSpPr>
          <p:cNvPr id="26" name="Text Placeholder 5">
            <a:extLst>
              <a:ext uri="{FF2B5EF4-FFF2-40B4-BE49-F238E27FC236}">
                <a16:creationId xmlns:a16="http://schemas.microsoft.com/office/drawing/2014/main" id="{F90869F0-7594-737E-73B6-F9EDF99972D5}"/>
              </a:ext>
            </a:extLst>
          </p:cNvPr>
          <p:cNvSpPr>
            <a:spLocks noGrp="1"/>
          </p:cNvSpPr>
          <p:nvPr>
            <p:ph type="body" sz="quarter" idx="13" hasCustomPrompt="1"/>
          </p:nvPr>
        </p:nvSpPr>
        <p:spPr bwMode="gray">
          <a:xfrm>
            <a:off x="8829675" y="594360"/>
            <a:ext cx="2867025" cy="262176"/>
          </a:xfrm>
          <a:prstGeom prst="rect">
            <a:avLst/>
          </a:prstGeom>
        </p:spPr>
        <p:txBody>
          <a:bodyPr wrap="none"/>
          <a:lstStyle>
            <a:lvl1pPr marL="0" indent="0" algn="r">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27" name="Text Placeholder 7">
            <a:extLst>
              <a:ext uri="{FF2B5EF4-FFF2-40B4-BE49-F238E27FC236}">
                <a16:creationId xmlns:a16="http://schemas.microsoft.com/office/drawing/2014/main" id="{F3CEFD0B-12F7-A937-291D-4972CE50177F}"/>
              </a:ext>
            </a:extLst>
          </p:cNvPr>
          <p:cNvSpPr>
            <a:spLocks noGrp="1"/>
          </p:cNvSpPr>
          <p:nvPr>
            <p:ph type="body" sz="quarter" idx="12" hasCustomPrompt="1"/>
          </p:nvPr>
        </p:nvSpPr>
        <p:spPr bwMode="gray">
          <a:xfrm>
            <a:off x="3343276" y="594360"/>
            <a:ext cx="4528194" cy="226772"/>
          </a:xfrm>
          <a:prstGeom prst="rect">
            <a:avLst/>
          </a:prstGeom>
        </p:spPr>
        <p:txBody>
          <a:bodyPr wrap="none"/>
          <a:lstStyle>
            <a:lvl1pPr marL="0" indent="0" algn="r">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Location</a:t>
            </a:r>
          </a:p>
        </p:txBody>
      </p:sp>
    </p:spTree>
    <p:extLst>
      <p:ext uri="{BB962C8B-B14F-4D97-AF65-F5344CB8AC3E}">
        <p14:creationId xmlns:p14="http://schemas.microsoft.com/office/powerpoint/2010/main" val="26642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 /><Relationship Id="rId21" Type="http://schemas.openxmlformats.org/officeDocument/2006/relationships/slideLayout" Target="../slideLayouts/slideLayout21.xml" /><Relationship Id="rId42" Type="http://schemas.openxmlformats.org/officeDocument/2006/relationships/slideLayout" Target="../slideLayouts/slideLayout42.xml" /><Relationship Id="rId63" Type="http://schemas.openxmlformats.org/officeDocument/2006/relationships/slideLayout" Target="../slideLayouts/slideLayout63.xml" /><Relationship Id="rId84" Type="http://schemas.openxmlformats.org/officeDocument/2006/relationships/slideLayout" Target="../slideLayouts/slideLayout84.xml" /><Relationship Id="rId138" Type="http://schemas.openxmlformats.org/officeDocument/2006/relationships/slideLayout" Target="../slideLayouts/slideLayout138.xml" /><Relationship Id="rId159" Type="http://schemas.openxmlformats.org/officeDocument/2006/relationships/slideLayout" Target="../slideLayouts/slideLayout159.xml" /><Relationship Id="rId170" Type="http://schemas.openxmlformats.org/officeDocument/2006/relationships/slideLayout" Target="../slideLayouts/slideLayout170.xml" /><Relationship Id="rId191" Type="http://schemas.openxmlformats.org/officeDocument/2006/relationships/slideLayout" Target="../slideLayouts/slideLayout191.xml" /><Relationship Id="rId205" Type="http://schemas.openxmlformats.org/officeDocument/2006/relationships/slideLayout" Target="../slideLayouts/slideLayout205.xml" /><Relationship Id="rId107" Type="http://schemas.openxmlformats.org/officeDocument/2006/relationships/slideLayout" Target="../slideLayouts/slideLayout107.xml" /><Relationship Id="rId11" Type="http://schemas.openxmlformats.org/officeDocument/2006/relationships/slideLayout" Target="../slideLayouts/slideLayout11.xml" /><Relationship Id="rId32" Type="http://schemas.openxmlformats.org/officeDocument/2006/relationships/slideLayout" Target="../slideLayouts/slideLayout32.xml" /><Relationship Id="rId37" Type="http://schemas.openxmlformats.org/officeDocument/2006/relationships/slideLayout" Target="../slideLayouts/slideLayout37.xml" /><Relationship Id="rId53" Type="http://schemas.openxmlformats.org/officeDocument/2006/relationships/slideLayout" Target="../slideLayouts/slideLayout53.xml" /><Relationship Id="rId58" Type="http://schemas.openxmlformats.org/officeDocument/2006/relationships/slideLayout" Target="../slideLayouts/slideLayout58.xml" /><Relationship Id="rId74" Type="http://schemas.openxmlformats.org/officeDocument/2006/relationships/slideLayout" Target="../slideLayouts/slideLayout74.xml" /><Relationship Id="rId79" Type="http://schemas.openxmlformats.org/officeDocument/2006/relationships/slideLayout" Target="../slideLayouts/slideLayout79.xml" /><Relationship Id="rId102" Type="http://schemas.openxmlformats.org/officeDocument/2006/relationships/slideLayout" Target="../slideLayouts/slideLayout102.xml" /><Relationship Id="rId123" Type="http://schemas.openxmlformats.org/officeDocument/2006/relationships/slideLayout" Target="../slideLayouts/slideLayout123.xml" /><Relationship Id="rId128" Type="http://schemas.openxmlformats.org/officeDocument/2006/relationships/slideLayout" Target="../slideLayouts/slideLayout128.xml" /><Relationship Id="rId144" Type="http://schemas.openxmlformats.org/officeDocument/2006/relationships/slideLayout" Target="../slideLayouts/slideLayout144.xml" /><Relationship Id="rId149" Type="http://schemas.openxmlformats.org/officeDocument/2006/relationships/slideLayout" Target="../slideLayouts/slideLayout149.xml" /><Relationship Id="rId5" Type="http://schemas.openxmlformats.org/officeDocument/2006/relationships/slideLayout" Target="../slideLayouts/slideLayout5.xml" /><Relationship Id="rId90" Type="http://schemas.openxmlformats.org/officeDocument/2006/relationships/slideLayout" Target="../slideLayouts/slideLayout90.xml" /><Relationship Id="rId95" Type="http://schemas.openxmlformats.org/officeDocument/2006/relationships/slideLayout" Target="../slideLayouts/slideLayout95.xml" /><Relationship Id="rId160" Type="http://schemas.openxmlformats.org/officeDocument/2006/relationships/slideLayout" Target="../slideLayouts/slideLayout160.xml" /><Relationship Id="rId165" Type="http://schemas.openxmlformats.org/officeDocument/2006/relationships/slideLayout" Target="../slideLayouts/slideLayout165.xml" /><Relationship Id="rId181" Type="http://schemas.openxmlformats.org/officeDocument/2006/relationships/slideLayout" Target="../slideLayouts/slideLayout181.xml" /><Relationship Id="rId186" Type="http://schemas.openxmlformats.org/officeDocument/2006/relationships/slideLayout" Target="../slideLayouts/slideLayout186.xml" /><Relationship Id="rId211" Type="http://schemas.openxmlformats.org/officeDocument/2006/relationships/slideLayout" Target="../slideLayouts/slideLayout211.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43" Type="http://schemas.openxmlformats.org/officeDocument/2006/relationships/slideLayout" Target="../slideLayouts/slideLayout43.xml" /><Relationship Id="rId48" Type="http://schemas.openxmlformats.org/officeDocument/2006/relationships/slideLayout" Target="../slideLayouts/slideLayout48.xml" /><Relationship Id="rId64" Type="http://schemas.openxmlformats.org/officeDocument/2006/relationships/slideLayout" Target="../slideLayouts/slideLayout64.xml" /><Relationship Id="rId69" Type="http://schemas.openxmlformats.org/officeDocument/2006/relationships/slideLayout" Target="../slideLayouts/slideLayout69.xml" /><Relationship Id="rId113" Type="http://schemas.openxmlformats.org/officeDocument/2006/relationships/slideLayout" Target="../slideLayouts/slideLayout113.xml" /><Relationship Id="rId118" Type="http://schemas.openxmlformats.org/officeDocument/2006/relationships/slideLayout" Target="../slideLayouts/slideLayout118.xml" /><Relationship Id="rId134" Type="http://schemas.openxmlformats.org/officeDocument/2006/relationships/slideLayout" Target="../slideLayouts/slideLayout134.xml" /><Relationship Id="rId139" Type="http://schemas.openxmlformats.org/officeDocument/2006/relationships/slideLayout" Target="../slideLayouts/slideLayout139.xml" /><Relationship Id="rId80" Type="http://schemas.openxmlformats.org/officeDocument/2006/relationships/slideLayout" Target="../slideLayouts/slideLayout80.xml" /><Relationship Id="rId85" Type="http://schemas.openxmlformats.org/officeDocument/2006/relationships/slideLayout" Target="../slideLayouts/slideLayout85.xml" /><Relationship Id="rId150" Type="http://schemas.openxmlformats.org/officeDocument/2006/relationships/slideLayout" Target="../slideLayouts/slideLayout150.xml" /><Relationship Id="rId155" Type="http://schemas.openxmlformats.org/officeDocument/2006/relationships/slideLayout" Target="../slideLayouts/slideLayout155.xml" /><Relationship Id="rId171" Type="http://schemas.openxmlformats.org/officeDocument/2006/relationships/slideLayout" Target="../slideLayouts/slideLayout171.xml" /><Relationship Id="rId176" Type="http://schemas.openxmlformats.org/officeDocument/2006/relationships/slideLayout" Target="../slideLayouts/slideLayout176.xml" /><Relationship Id="rId192" Type="http://schemas.openxmlformats.org/officeDocument/2006/relationships/slideLayout" Target="../slideLayouts/slideLayout192.xml" /><Relationship Id="rId197" Type="http://schemas.openxmlformats.org/officeDocument/2006/relationships/slideLayout" Target="../slideLayouts/slideLayout197.xml" /><Relationship Id="rId206" Type="http://schemas.openxmlformats.org/officeDocument/2006/relationships/slideLayout" Target="../slideLayouts/slideLayout206.xml" /><Relationship Id="rId201" Type="http://schemas.openxmlformats.org/officeDocument/2006/relationships/slideLayout" Target="../slideLayouts/slideLayout201.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33" Type="http://schemas.openxmlformats.org/officeDocument/2006/relationships/slideLayout" Target="../slideLayouts/slideLayout33.xml" /><Relationship Id="rId38" Type="http://schemas.openxmlformats.org/officeDocument/2006/relationships/slideLayout" Target="../slideLayouts/slideLayout38.xml" /><Relationship Id="rId59" Type="http://schemas.openxmlformats.org/officeDocument/2006/relationships/slideLayout" Target="../slideLayouts/slideLayout59.xml" /><Relationship Id="rId103" Type="http://schemas.openxmlformats.org/officeDocument/2006/relationships/slideLayout" Target="../slideLayouts/slideLayout103.xml" /><Relationship Id="rId108" Type="http://schemas.openxmlformats.org/officeDocument/2006/relationships/slideLayout" Target="../slideLayouts/slideLayout108.xml" /><Relationship Id="rId124" Type="http://schemas.openxmlformats.org/officeDocument/2006/relationships/slideLayout" Target="../slideLayouts/slideLayout124.xml" /><Relationship Id="rId129" Type="http://schemas.openxmlformats.org/officeDocument/2006/relationships/slideLayout" Target="../slideLayouts/slideLayout129.xml" /><Relationship Id="rId54" Type="http://schemas.openxmlformats.org/officeDocument/2006/relationships/slideLayout" Target="../slideLayouts/slideLayout54.xml" /><Relationship Id="rId70" Type="http://schemas.openxmlformats.org/officeDocument/2006/relationships/slideLayout" Target="../slideLayouts/slideLayout70.xml" /><Relationship Id="rId75" Type="http://schemas.openxmlformats.org/officeDocument/2006/relationships/slideLayout" Target="../slideLayouts/slideLayout75.xml" /><Relationship Id="rId91" Type="http://schemas.openxmlformats.org/officeDocument/2006/relationships/slideLayout" Target="../slideLayouts/slideLayout91.xml" /><Relationship Id="rId96" Type="http://schemas.openxmlformats.org/officeDocument/2006/relationships/slideLayout" Target="../slideLayouts/slideLayout96.xml" /><Relationship Id="rId140" Type="http://schemas.openxmlformats.org/officeDocument/2006/relationships/slideLayout" Target="../slideLayouts/slideLayout140.xml" /><Relationship Id="rId145" Type="http://schemas.openxmlformats.org/officeDocument/2006/relationships/slideLayout" Target="../slideLayouts/slideLayout145.xml" /><Relationship Id="rId161" Type="http://schemas.openxmlformats.org/officeDocument/2006/relationships/slideLayout" Target="../slideLayouts/slideLayout161.xml" /><Relationship Id="rId166" Type="http://schemas.openxmlformats.org/officeDocument/2006/relationships/slideLayout" Target="../slideLayouts/slideLayout166.xml" /><Relationship Id="rId182" Type="http://schemas.openxmlformats.org/officeDocument/2006/relationships/slideLayout" Target="../slideLayouts/slideLayout182.xml" /><Relationship Id="rId187" Type="http://schemas.openxmlformats.org/officeDocument/2006/relationships/slideLayout" Target="../slideLayouts/slideLayout187.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212" Type="http://schemas.openxmlformats.org/officeDocument/2006/relationships/theme" Target="../theme/theme1.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49" Type="http://schemas.openxmlformats.org/officeDocument/2006/relationships/slideLayout" Target="../slideLayouts/slideLayout49.xml" /><Relationship Id="rId114" Type="http://schemas.openxmlformats.org/officeDocument/2006/relationships/slideLayout" Target="../slideLayouts/slideLayout114.xml" /><Relationship Id="rId119" Type="http://schemas.openxmlformats.org/officeDocument/2006/relationships/slideLayout" Target="../slideLayouts/slideLayout119.xml" /><Relationship Id="rId44" Type="http://schemas.openxmlformats.org/officeDocument/2006/relationships/slideLayout" Target="../slideLayouts/slideLayout44.xml" /><Relationship Id="rId60" Type="http://schemas.openxmlformats.org/officeDocument/2006/relationships/slideLayout" Target="../slideLayouts/slideLayout60.xml" /><Relationship Id="rId65" Type="http://schemas.openxmlformats.org/officeDocument/2006/relationships/slideLayout" Target="../slideLayouts/slideLayout65.xml" /><Relationship Id="rId81" Type="http://schemas.openxmlformats.org/officeDocument/2006/relationships/slideLayout" Target="../slideLayouts/slideLayout81.xml" /><Relationship Id="rId86" Type="http://schemas.openxmlformats.org/officeDocument/2006/relationships/slideLayout" Target="../slideLayouts/slideLayout86.xml" /><Relationship Id="rId130" Type="http://schemas.openxmlformats.org/officeDocument/2006/relationships/slideLayout" Target="../slideLayouts/slideLayout130.xml" /><Relationship Id="rId135" Type="http://schemas.openxmlformats.org/officeDocument/2006/relationships/slideLayout" Target="../slideLayouts/slideLayout135.xml" /><Relationship Id="rId151" Type="http://schemas.openxmlformats.org/officeDocument/2006/relationships/slideLayout" Target="../slideLayouts/slideLayout151.xml" /><Relationship Id="rId156" Type="http://schemas.openxmlformats.org/officeDocument/2006/relationships/slideLayout" Target="../slideLayouts/slideLayout156.xml" /><Relationship Id="rId177" Type="http://schemas.openxmlformats.org/officeDocument/2006/relationships/slideLayout" Target="../slideLayouts/slideLayout177.xml" /><Relationship Id="rId198" Type="http://schemas.openxmlformats.org/officeDocument/2006/relationships/slideLayout" Target="../slideLayouts/slideLayout198.xml" /><Relationship Id="rId172" Type="http://schemas.openxmlformats.org/officeDocument/2006/relationships/slideLayout" Target="../slideLayouts/slideLayout172.xml" /><Relationship Id="rId193" Type="http://schemas.openxmlformats.org/officeDocument/2006/relationships/slideLayout" Target="../slideLayouts/slideLayout193.xml" /><Relationship Id="rId202" Type="http://schemas.openxmlformats.org/officeDocument/2006/relationships/slideLayout" Target="../slideLayouts/slideLayout202.xml" /><Relationship Id="rId207" Type="http://schemas.openxmlformats.org/officeDocument/2006/relationships/slideLayout" Target="../slideLayouts/slideLayout207.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9" Type="http://schemas.openxmlformats.org/officeDocument/2006/relationships/slideLayout" Target="../slideLayouts/slideLayout39.xml" /><Relationship Id="rId109" Type="http://schemas.openxmlformats.org/officeDocument/2006/relationships/slideLayout" Target="../slideLayouts/slideLayout109.xml" /><Relationship Id="rId34" Type="http://schemas.openxmlformats.org/officeDocument/2006/relationships/slideLayout" Target="../slideLayouts/slideLayout34.xml" /><Relationship Id="rId50" Type="http://schemas.openxmlformats.org/officeDocument/2006/relationships/slideLayout" Target="../slideLayouts/slideLayout50.xml" /><Relationship Id="rId55" Type="http://schemas.openxmlformats.org/officeDocument/2006/relationships/slideLayout" Target="../slideLayouts/slideLayout55.xml" /><Relationship Id="rId76" Type="http://schemas.openxmlformats.org/officeDocument/2006/relationships/slideLayout" Target="../slideLayouts/slideLayout76.xml" /><Relationship Id="rId97" Type="http://schemas.openxmlformats.org/officeDocument/2006/relationships/slideLayout" Target="../slideLayouts/slideLayout97.xml" /><Relationship Id="rId104" Type="http://schemas.openxmlformats.org/officeDocument/2006/relationships/slideLayout" Target="../slideLayouts/slideLayout104.xml" /><Relationship Id="rId120" Type="http://schemas.openxmlformats.org/officeDocument/2006/relationships/slideLayout" Target="../slideLayouts/slideLayout120.xml" /><Relationship Id="rId125" Type="http://schemas.openxmlformats.org/officeDocument/2006/relationships/slideLayout" Target="../slideLayouts/slideLayout125.xml" /><Relationship Id="rId141" Type="http://schemas.openxmlformats.org/officeDocument/2006/relationships/slideLayout" Target="../slideLayouts/slideLayout141.xml" /><Relationship Id="rId146" Type="http://schemas.openxmlformats.org/officeDocument/2006/relationships/slideLayout" Target="../slideLayouts/slideLayout146.xml" /><Relationship Id="rId167" Type="http://schemas.openxmlformats.org/officeDocument/2006/relationships/slideLayout" Target="../slideLayouts/slideLayout167.xml" /><Relationship Id="rId188" Type="http://schemas.openxmlformats.org/officeDocument/2006/relationships/slideLayout" Target="../slideLayouts/slideLayout188.xml" /><Relationship Id="rId7" Type="http://schemas.openxmlformats.org/officeDocument/2006/relationships/slideLayout" Target="../slideLayouts/slideLayout7.xml" /><Relationship Id="rId71" Type="http://schemas.openxmlformats.org/officeDocument/2006/relationships/slideLayout" Target="../slideLayouts/slideLayout71.xml" /><Relationship Id="rId92" Type="http://schemas.openxmlformats.org/officeDocument/2006/relationships/slideLayout" Target="../slideLayouts/slideLayout92.xml" /><Relationship Id="rId162" Type="http://schemas.openxmlformats.org/officeDocument/2006/relationships/slideLayout" Target="../slideLayouts/slideLayout162.xml" /><Relationship Id="rId183" Type="http://schemas.openxmlformats.org/officeDocument/2006/relationships/slideLayout" Target="../slideLayouts/slideLayout183.xml" /><Relationship Id="rId2" Type="http://schemas.openxmlformats.org/officeDocument/2006/relationships/slideLayout" Target="../slideLayouts/slideLayout2.xml" /><Relationship Id="rId29" Type="http://schemas.openxmlformats.org/officeDocument/2006/relationships/slideLayout" Target="../slideLayouts/slideLayout29.xml" /><Relationship Id="rId24" Type="http://schemas.openxmlformats.org/officeDocument/2006/relationships/slideLayout" Target="../slideLayouts/slideLayout24.xml" /><Relationship Id="rId40" Type="http://schemas.openxmlformats.org/officeDocument/2006/relationships/slideLayout" Target="../slideLayouts/slideLayout40.xml" /><Relationship Id="rId45" Type="http://schemas.openxmlformats.org/officeDocument/2006/relationships/slideLayout" Target="../slideLayouts/slideLayout45.xml" /><Relationship Id="rId66" Type="http://schemas.openxmlformats.org/officeDocument/2006/relationships/slideLayout" Target="../slideLayouts/slideLayout66.xml" /><Relationship Id="rId87" Type="http://schemas.openxmlformats.org/officeDocument/2006/relationships/slideLayout" Target="../slideLayouts/slideLayout87.xml" /><Relationship Id="rId110" Type="http://schemas.openxmlformats.org/officeDocument/2006/relationships/slideLayout" Target="../slideLayouts/slideLayout110.xml" /><Relationship Id="rId115" Type="http://schemas.openxmlformats.org/officeDocument/2006/relationships/slideLayout" Target="../slideLayouts/slideLayout115.xml" /><Relationship Id="rId131" Type="http://schemas.openxmlformats.org/officeDocument/2006/relationships/slideLayout" Target="../slideLayouts/slideLayout131.xml" /><Relationship Id="rId136" Type="http://schemas.openxmlformats.org/officeDocument/2006/relationships/slideLayout" Target="../slideLayouts/slideLayout136.xml" /><Relationship Id="rId157" Type="http://schemas.openxmlformats.org/officeDocument/2006/relationships/slideLayout" Target="../slideLayouts/slideLayout157.xml" /><Relationship Id="rId178" Type="http://schemas.openxmlformats.org/officeDocument/2006/relationships/slideLayout" Target="../slideLayouts/slideLayout178.xml" /><Relationship Id="rId61" Type="http://schemas.openxmlformats.org/officeDocument/2006/relationships/slideLayout" Target="../slideLayouts/slideLayout61.xml" /><Relationship Id="rId82" Type="http://schemas.openxmlformats.org/officeDocument/2006/relationships/slideLayout" Target="../slideLayouts/slideLayout82.xml" /><Relationship Id="rId152" Type="http://schemas.openxmlformats.org/officeDocument/2006/relationships/slideLayout" Target="../slideLayouts/slideLayout152.xml" /><Relationship Id="rId173" Type="http://schemas.openxmlformats.org/officeDocument/2006/relationships/slideLayout" Target="../slideLayouts/slideLayout173.xml" /><Relationship Id="rId194" Type="http://schemas.openxmlformats.org/officeDocument/2006/relationships/slideLayout" Target="../slideLayouts/slideLayout194.xml" /><Relationship Id="rId199" Type="http://schemas.openxmlformats.org/officeDocument/2006/relationships/slideLayout" Target="../slideLayouts/slideLayout199.xml" /><Relationship Id="rId203" Type="http://schemas.openxmlformats.org/officeDocument/2006/relationships/slideLayout" Target="../slideLayouts/slideLayout203.xml" /><Relationship Id="rId208" Type="http://schemas.openxmlformats.org/officeDocument/2006/relationships/slideLayout" Target="../slideLayouts/slideLayout208.xml" /><Relationship Id="rId19" Type="http://schemas.openxmlformats.org/officeDocument/2006/relationships/slideLayout" Target="../slideLayouts/slideLayout19.xml" /><Relationship Id="rId14" Type="http://schemas.openxmlformats.org/officeDocument/2006/relationships/slideLayout" Target="../slideLayouts/slideLayout14.xml" /><Relationship Id="rId30" Type="http://schemas.openxmlformats.org/officeDocument/2006/relationships/slideLayout" Target="../slideLayouts/slideLayout30.xml" /><Relationship Id="rId35" Type="http://schemas.openxmlformats.org/officeDocument/2006/relationships/slideLayout" Target="../slideLayouts/slideLayout35.xml" /><Relationship Id="rId56" Type="http://schemas.openxmlformats.org/officeDocument/2006/relationships/slideLayout" Target="../slideLayouts/slideLayout56.xml" /><Relationship Id="rId77" Type="http://schemas.openxmlformats.org/officeDocument/2006/relationships/slideLayout" Target="../slideLayouts/slideLayout77.xml" /><Relationship Id="rId100" Type="http://schemas.openxmlformats.org/officeDocument/2006/relationships/slideLayout" Target="../slideLayouts/slideLayout100.xml" /><Relationship Id="rId105" Type="http://schemas.openxmlformats.org/officeDocument/2006/relationships/slideLayout" Target="../slideLayouts/slideLayout105.xml" /><Relationship Id="rId126" Type="http://schemas.openxmlformats.org/officeDocument/2006/relationships/slideLayout" Target="../slideLayouts/slideLayout126.xml" /><Relationship Id="rId147" Type="http://schemas.openxmlformats.org/officeDocument/2006/relationships/slideLayout" Target="../slideLayouts/slideLayout147.xml" /><Relationship Id="rId168" Type="http://schemas.openxmlformats.org/officeDocument/2006/relationships/slideLayout" Target="../slideLayouts/slideLayout168.xml" /><Relationship Id="rId8" Type="http://schemas.openxmlformats.org/officeDocument/2006/relationships/slideLayout" Target="../slideLayouts/slideLayout8.xml" /><Relationship Id="rId51" Type="http://schemas.openxmlformats.org/officeDocument/2006/relationships/slideLayout" Target="../slideLayouts/slideLayout51.xml" /><Relationship Id="rId72" Type="http://schemas.openxmlformats.org/officeDocument/2006/relationships/slideLayout" Target="../slideLayouts/slideLayout72.xml" /><Relationship Id="rId93" Type="http://schemas.openxmlformats.org/officeDocument/2006/relationships/slideLayout" Target="../slideLayouts/slideLayout93.xml" /><Relationship Id="rId98" Type="http://schemas.openxmlformats.org/officeDocument/2006/relationships/slideLayout" Target="../slideLayouts/slideLayout98.xml" /><Relationship Id="rId121" Type="http://schemas.openxmlformats.org/officeDocument/2006/relationships/slideLayout" Target="../slideLayouts/slideLayout121.xml" /><Relationship Id="rId142" Type="http://schemas.openxmlformats.org/officeDocument/2006/relationships/slideLayout" Target="../slideLayouts/slideLayout142.xml" /><Relationship Id="rId163" Type="http://schemas.openxmlformats.org/officeDocument/2006/relationships/slideLayout" Target="../slideLayouts/slideLayout163.xml" /><Relationship Id="rId184" Type="http://schemas.openxmlformats.org/officeDocument/2006/relationships/slideLayout" Target="../slideLayouts/slideLayout184.xml" /><Relationship Id="rId189" Type="http://schemas.openxmlformats.org/officeDocument/2006/relationships/slideLayout" Target="../slideLayouts/slideLayout189.xml" /><Relationship Id="rId3" Type="http://schemas.openxmlformats.org/officeDocument/2006/relationships/slideLayout" Target="../slideLayouts/slideLayout3.xml" /><Relationship Id="rId25" Type="http://schemas.openxmlformats.org/officeDocument/2006/relationships/slideLayout" Target="../slideLayouts/slideLayout25.xml" /><Relationship Id="rId46" Type="http://schemas.openxmlformats.org/officeDocument/2006/relationships/slideLayout" Target="../slideLayouts/slideLayout46.xml" /><Relationship Id="rId67" Type="http://schemas.openxmlformats.org/officeDocument/2006/relationships/slideLayout" Target="../slideLayouts/slideLayout67.xml" /><Relationship Id="rId116" Type="http://schemas.openxmlformats.org/officeDocument/2006/relationships/slideLayout" Target="../slideLayouts/slideLayout116.xml" /><Relationship Id="rId137" Type="http://schemas.openxmlformats.org/officeDocument/2006/relationships/slideLayout" Target="../slideLayouts/slideLayout137.xml" /><Relationship Id="rId158" Type="http://schemas.openxmlformats.org/officeDocument/2006/relationships/slideLayout" Target="../slideLayouts/slideLayout158.xml" /><Relationship Id="rId20" Type="http://schemas.openxmlformats.org/officeDocument/2006/relationships/slideLayout" Target="../slideLayouts/slideLayout20.xml" /><Relationship Id="rId41" Type="http://schemas.openxmlformats.org/officeDocument/2006/relationships/slideLayout" Target="../slideLayouts/slideLayout41.xml" /><Relationship Id="rId62" Type="http://schemas.openxmlformats.org/officeDocument/2006/relationships/slideLayout" Target="../slideLayouts/slideLayout62.xml" /><Relationship Id="rId83" Type="http://schemas.openxmlformats.org/officeDocument/2006/relationships/slideLayout" Target="../slideLayouts/slideLayout83.xml" /><Relationship Id="rId88" Type="http://schemas.openxmlformats.org/officeDocument/2006/relationships/slideLayout" Target="../slideLayouts/slideLayout88.xml" /><Relationship Id="rId111" Type="http://schemas.openxmlformats.org/officeDocument/2006/relationships/slideLayout" Target="../slideLayouts/slideLayout111.xml" /><Relationship Id="rId132" Type="http://schemas.openxmlformats.org/officeDocument/2006/relationships/slideLayout" Target="../slideLayouts/slideLayout132.xml" /><Relationship Id="rId153" Type="http://schemas.openxmlformats.org/officeDocument/2006/relationships/slideLayout" Target="../slideLayouts/slideLayout153.xml" /><Relationship Id="rId174" Type="http://schemas.openxmlformats.org/officeDocument/2006/relationships/slideLayout" Target="../slideLayouts/slideLayout174.xml" /><Relationship Id="rId179" Type="http://schemas.openxmlformats.org/officeDocument/2006/relationships/slideLayout" Target="../slideLayouts/slideLayout179.xml" /><Relationship Id="rId195" Type="http://schemas.openxmlformats.org/officeDocument/2006/relationships/slideLayout" Target="../slideLayouts/slideLayout195.xml" /><Relationship Id="rId209" Type="http://schemas.openxmlformats.org/officeDocument/2006/relationships/slideLayout" Target="../slideLayouts/slideLayout209.xml" /><Relationship Id="rId190" Type="http://schemas.openxmlformats.org/officeDocument/2006/relationships/slideLayout" Target="../slideLayouts/slideLayout190.xml" /><Relationship Id="rId204" Type="http://schemas.openxmlformats.org/officeDocument/2006/relationships/slideLayout" Target="../slideLayouts/slideLayout204.xml" /><Relationship Id="rId15" Type="http://schemas.openxmlformats.org/officeDocument/2006/relationships/slideLayout" Target="../slideLayouts/slideLayout15.xml" /><Relationship Id="rId36" Type="http://schemas.openxmlformats.org/officeDocument/2006/relationships/slideLayout" Target="../slideLayouts/slideLayout36.xml" /><Relationship Id="rId57" Type="http://schemas.openxmlformats.org/officeDocument/2006/relationships/slideLayout" Target="../slideLayouts/slideLayout57.xml" /><Relationship Id="rId106" Type="http://schemas.openxmlformats.org/officeDocument/2006/relationships/slideLayout" Target="../slideLayouts/slideLayout106.xml" /><Relationship Id="rId127" Type="http://schemas.openxmlformats.org/officeDocument/2006/relationships/slideLayout" Target="../slideLayouts/slideLayout127.xml" /><Relationship Id="rId10" Type="http://schemas.openxmlformats.org/officeDocument/2006/relationships/slideLayout" Target="../slideLayouts/slideLayout10.xml" /><Relationship Id="rId31" Type="http://schemas.openxmlformats.org/officeDocument/2006/relationships/slideLayout" Target="../slideLayouts/slideLayout31.xml" /><Relationship Id="rId52" Type="http://schemas.openxmlformats.org/officeDocument/2006/relationships/slideLayout" Target="../slideLayouts/slideLayout52.xml" /><Relationship Id="rId73" Type="http://schemas.openxmlformats.org/officeDocument/2006/relationships/slideLayout" Target="../slideLayouts/slideLayout73.xml" /><Relationship Id="rId78" Type="http://schemas.openxmlformats.org/officeDocument/2006/relationships/slideLayout" Target="../slideLayouts/slideLayout78.xml" /><Relationship Id="rId94" Type="http://schemas.openxmlformats.org/officeDocument/2006/relationships/slideLayout" Target="../slideLayouts/slideLayout94.xml" /><Relationship Id="rId99" Type="http://schemas.openxmlformats.org/officeDocument/2006/relationships/slideLayout" Target="../slideLayouts/slideLayout99.xml" /><Relationship Id="rId101" Type="http://schemas.openxmlformats.org/officeDocument/2006/relationships/slideLayout" Target="../slideLayouts/slideLayout101.xml" /><Relationship Id="rId122" Type="http://schemas.openxmlformats.org/officeDocument/2006/relationships/slideLayout" Target="../slideLayouts/slideLayout122.xml" /><Relationship Id="rId143" Type="http://schemas.openxmlformats.org/officeDocument/2006/relationships/slideLayout" Target="../slideLayouts/slideLayout143.xml" /><Relationship Id="rId148" Type="http://schemas.openxmlformats.org/officeDocument/2006/relationships/slideLayout" Target="../slideLayouts/slideLayout148.xml" /><Relationship Id="rId164" Type="http://schemas.openxmlformats.org/officeDocument/2006/relationships/slideLayout" Target="../slideLayouts/slideLayout164.xml" /><Relationship Id="rId169" Type="http://schemas.openxmlformats.org/officeDocument/2006/relationships/slideLayout" Target="../slideLayouts/slideLayout169.xml" /><Relationship Id="rId185" Type="http://schemas.openxmlformats.org/officeDocument/2006/relationships/slideLayout" Target="../slideLayouts/slideLayout185.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80" Type="http://schemas.openxmlformats.org/officeDocument/2006/relationships/slideLayout" Target="../slideLayouts/slideLayout180.xml" /><Relationship Id="rId210" Type="http://schemas.openxmlformats.org/officeDocument/2006/relationships/slideLayout" Target="../slideLayouts/slideLayout210.xml" /><Relationship Id="rId26" Type="http://schemas.openxmlformats.org/officeDocument/2006/relationships/slideLayout" Target="../slideLayouts/slideLayout26.xml" /><Relationship Id="rId47" Type="http://schemas.openxmlformats.org/officeDocument/2006/relationships/slideLayout" Target="../slideLayouts/slideLayout47.xml" /><Relationship Id="rId68" Type="http://schemas.openxmlformats.org/officeDocument/2006/relationships/slideLayout" Target="../slideLayouts/slideLayout68.xml" /><Relationship Id="rId89" Type="http://schemas.openxmlformats.org/officeDocument/2006/relationships/slideLayout" Target="../slideLayouts/slideLayout89.xml" /><Relationship Id="rId112" Type="http://schemas.openxmlformats.org/officeDocument/2006/relationships/slideLayout" Target="../slideLayouts/slideLayout112.xml" /><Relationship Id="rId133" Type="http://schemas.openxmlformats.org/officeDocument/2006/relationships/slideLayout" Target="../slideLayouts/slideLayout133.xml" /><Relationship Id="rId154" Type="http://schemas.openxmlformats.org/officeDocument/2006/relationships/slideLayout" Target="../slideLayouts/slideLayout154.xml" /><Relationship Id="rId175" Type="http://schemas.openxmlformats.org/officeDocument/2006/relationships/slideLayout" Target="../slideLayouts/slideLayout175.xml" /><Relationship Id="rId196" Type="http://schemas.openxmlformats.org/officeDocument/2006/relationships/slideLayout" Target="../slideLayouts/slideLayout196.xml" /><Relationship Id="rId200" Type="http://schemas.openxmlformats.org/officeDocument/2006/relationships/slideLayout" Target="../slideLayouts/slideLayout200.xml" /><Relationship Id="rId16" Type="http://schemas.openxmlformats.org/officeDocument/2006/relationships/slideLayout" Target="../slideLayouts/slideLayout16.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872A47-0E6B-4F8D-925D-0C1725B22029}"/>
              </a:ext>
            </a:extLst>
          </p:cNvPr>
          <p:cNvSpPr>
            <a:spLocks noGrp="1"/>
          </p:cNvSpPr>
          <p:nvPr>
            <p:ph type="body" idx="1"/>
          </p:nvPr>
        </p:nvSpPr>
        <p:spPr>
          <a:xfrm>
            <a:off x="495299" y="1719071"/>
            <a:ext cx="11187111" cy="468172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495300" y="642645"/>
            <a:ext cx="11187112" cy="361959"/>
          </a:xfrm>
          <a:prstGeom prst="rect">
            <a:avLst/>
          </a:prstGeom>
        </p:spPr>
        <p:txBody>
          <a:bodyPr vert="horz" wrap="square" lIns="0" tIns="0" rIns="0" bIns="0" rtlCol="0" anchor="b">
            <a:spAutoFit/>
          </a:bodyPr>
          <a:lstStyle/>
          <a:p>
            <a:r>
              <a:rPr lang="en-US"/>
              <a:t>Click to edit Master title style</a:t>
            </a:r>
          </a:p>
        </p:txBody>
      </p:sp>
      <p:sp>
        <p:nvSpPr>
          <p:cNvPr id="98" name="TextBox 97"/>
          <p:cNvSpPr txBox="1"/>
          <p:nvPr userDrawn="1"/>
        </p:nvSpPr>
        <p:spPr>
          <a:xfrm>
            <a:off x="11329988" y="6514122"/>
            <a:ext cx="376236" cy="147476"/>
          </a:xfrm>
          <a:prstGeom prst="rect">
            <a:avLst/>
          </a:prstGeom>
        </p:spPr>
        <p:txBody>
          <a:bodyPr vert="horz" wrap="square" lIns="18288" tIns="0" rIns="18288" bIns="9144"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6">
                    <a:lumMod val="75000"/>
                  </a:schemeClr>
                </a:solidFill>
                <a:latin typeface="+mn-lt"/>
                <a:ea typeface="+mn-ea"/>
                <a:cs typeface="+mn-cs"/>
              </a:rPr>
              <a:pPr marL="0" lvl="0" algn="r" defTabSz="914400" rtl="0" eaLnBrk="1" latinLnBrk="0" hangingPunct="1">
                <a:lnSpc>
                  <a:spcPct val="125000"/>
                </a:lnSpc>
              </a:pPr>
              <a:t>‹#›</a:t>
            </a:fld>
            <a:endParaRPr lang="en-US" sz="800" kern="1200" dirty="0">
              <a:solidFill>
                <a:schemeClr val="accent6">
                  <a:lumMod val="75000"/>
                </a:schemeClr>
              </a:solidFill>
              <a:latin typeface="+mn-lt"/>
              <a:ea typeface="+mn-ea"/>
              <a:cs typeface="+mn-cs"/>
            </a:endParaRPr>
          </a:p>
        </p:txBody>
      </p:sp>
      <p:sp>
        <p:nvSpPr>
          <p:cNvPr id="5" name="Footer Placeholder 2">
            <a:extLst>
              <a:ext uri="{FF2B5EF4-FFF2-40B4-BE49-F238E27FC236}">
                <a16:creationId xmlns:a16="http://schemas.microsoft.com/office/drawing/2014/main" id="{E149C81B-6BB7-4307-8233-8B2113C697AE}"/>
              </a:ext>
            </a:extLst>
          </p:cNvPr>
          <p:cNvSpPr>
            <a:spLocks noGrp="1"/>
          </p:cNvSpPr>
          <p:nvPr>
            <p:ph type="ftr" sz="quarter" idx="3"/>
          </p:nvPr>
        </p:nvSpPr>
        <p:spPr>
          <a:xfrm>
            <a:off x="495300" y="6532895"/>
            <a:ext cx="594360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6">
                    <a:lumMod val="75000"/>
                  </a:schemeClr>
                </a:solidFill>
                <a:latin typeface="+mn-lt"/>
                <a:ea typeface="+mn-ea"/>
                <a:cs typeface="+mn-cs"/>
              </a:defRPr>
            </a:lvl1pPr>
          </a:lstStyle>
          <a:p>
            <a:endParaRPr lang="en-US" dirty="0"/>
          </a:p>
        </p:txBody>
      </p:sp>
      <p:sp>
        <p:nvSpPr>
          <p:cNvPr id="6" name="TextBox 5">
            <a:extLst>
              <a:ext uri="{FF2B5EF4-FFF2-40B4-BE49-F238E27FC236}">
                <a16:creationId xmlns:a16="http://schemas.microsoft.com/office/drawing/2014/main" id="{71F88E0A-636B-0D47-AC95-D4F0E44882ED}"/>
              </a:ext>
            </a:extLst>
          </p:cNvPr>
          <p:cNvSpPr txBox="1"/>
          <p:nvPr userDrawn="1"/>
        </p:nvSpPr>
        <p:spPr>
          <a:xfrm>
            <a:off x="6576059" y="6534114"/>
            <a:ext cx="4765549" cy="116955"/>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lgn="r"/>
            <a:r>
              <a:rPr lang="en-US" dirty="0">
                <a:solidFill>
                  <a:schemeClr val="accent5">
                    <a:lumMod val="60000"/>
                    <a:lumOff val="40000"/>
                  </a:schemeClr>
                </a:solidFill>
              </a:rPr>
              <a:t>Confidential – Qualcomm Technologies, Inc. and/or its affiliated companies – May Contain Trade Secrets</a:t>
            </a:r>
          </a:p>
        </p:txBody>
      </p:sp>
    </p:spTree>
    <p:extLst>
      <p:ext uri="{BB962C8B-B14F-4D97-AF65-F5344CB8AC3E}">
        <p14:creationId xmlns:p14="http://schemas.microsoft.com/office/powerpoint/2010/main" val="306139523"/>
      </p:ext>
    </p:extLst>
  </p:cSld>
  <p:clrMap bg1="lt1" tx1="dk1" bg2="lt2" tx2="dk2" accent1="accent1" accent2="accent2" accent3="accent3" accent4="accent4" accent5="accent5" accent6="accent6" hlink="hlink" folHlink="folHlink"/>
  <p:sldLayoutIdLst>
    <p:sldLayoutId id="2147483834" r:id="rId1"/>
    <p:sldLayoutId id="2147484314" r:id="rId2"/>
    <p:sldLayoutId id="2147483838" r:id="rId3"/>
    <p:sldLayoutId id="2147483835" r:id="rId4"/>
    <p:sldLayoutId id="2147483839" r:id="rId5"/>
    <p:sldLayoutId id="2147483840" r:id="rId6"/>
    <p:sldLayoutId id="2147484315" r:id="rId7"/>
    <p:sldLayoutId id="2147483933" r:id="rId8"/>
    <p:sldLayoutId id="2147483930" r:id="rId9"/>
    <p:sldLayoutId id="2147483934" r:id="rId10"/>
    <p:sldLayoutId id="2147484023" r:id="rId11"/>
    <p:sldLayoutId id="2147483988" r:id="rId12"/>
    <p:sldLayoutId id="2147483844" r:id="rId13"/>
    <p:sldLayoutId id="2147483841" r:id="rId14"/>
    <p:sldLayoutId id="2147483842" r:id="rId15"/>
    <p:sldLayoutId id="2147483843" r:id="rId16"/>
    <p:sldLayoutId id="2147483845" r:id="rId17"/>
    <p:sldLayoutId id="2147483846" r:id="rId18"/>
    <p:sldLayoutId id="2147483853" r:id="rId19"/>
    <p:sldLayoutId id="2147483854" r:id="rId20"/>
    <p:sldLayoutId id="2147484336" r:id="rId21"/>
    <p:sldLayoutId id="2147484334" r:id="rId22"/>
    <p:sldLayoutId id="2147484113" r:id="rId23"/>
    <p:sldLayoutId id="2147484021" r:id="rId24"/>
    <p:sldLayoutId id="2147483855" r:id="rId25"/>
    <p:sldLayoutId id="2147483856" r:id="rId26"/>
    <p:sldLayoutId id="2147483857" r:id="rId27"/>
    <p:sldLayoutId id="2147483979" r:id="rId28"/>
    <p:sldLayoutId id="2147483861" r:id="rId29"/>
    <p:sldLayoutId id="2147483858" r:id="rId30"/>
    <p:sldLayoutId id="2147483859" r:id="rId31"/>
    <p:sldLayoutId id="2147483860" r:id="rId32"/>
    <p:sldLayoutId id="2147483862" r:id="rId33"/>
    <p:sldLayoutId id="2147483863" r:id="rId34"/>
    <p:sldLayoutId id="2147483978" r:id="rId35"/>
    <p:sldLayoutId id="2147483867" r:id="rId36"/>
    <p:sldLayoutId id="2147483864" r:id="rId37"/>
    <p:sldLayoutId id="2147483868" r:id="rId38"/>
    <p:sldLayoutId id="2147483869" r:id="rId39"/>
    <p:sldLayoutId id="2147483870" r:id="rId40"/>
    <p:sldLayoutId id="2147483977" r:id="rId41"/>
    <p:sldLayoutId id="2147483873" r:id="rId42"/>
    <p:sldLayoutId id="2147483874" r:id="rId43"/>
    <p:sldLayoutId id="2147483875" r:id="rId44"/>
    <p:sldLayoutId id="2147483877" r:id="rId45"/>
    <p:sldLayoutId id="2147483876" r:id="rId46"/>
    <p:sldLayoutId id="2147484004" r:id="rId47"/>
    <p:sldLayoutId id="2147483878" r:id="rId48"/>
    <p:sldLayoutId id="2147484339" r:id="rId49"/>
    <p:sldLayoutId id="2147484340" r:id="rId50"/>
    <p:sldLayoutId id="2147484338" r:id="rId51"/>
    <p:sldLayoutId id="2147484343" r:id="rId52"/>
    <p:sldLayoutId id="2147484344" r:id="rId53"/>
    <p:sldLayoutId id="2147484211" r:id="rId54"/>
    <p:sldLayoutId id="2147483943" r:id="rId55"/>
    <p:sldLayoutId id="2147483942" r:id="rId56"/>
    <p:sldLayoutId id="2147484212" r:id="rId57"/>
    <p:sldLayoutId id="2147483976" r:id="rId58"/>
    <p:sldLayoutId id="2147483882" r:id="rId59"/>
    <p:sldLayoutId id="2147483879" r:id="rId60"/>
    <p:sldLayoutId id="2147483883" r:id="rId61"/>
    <p:sldLayoutId id="2147483884" r:id="rId62"/>
    <p:sldLayoutId id="2147483975" r:id="rId63"/>
    <p:sldLayoutId id="2147483888" r:id="rId64"/>
    <p:sldLayoutId id="2147483885" r:id="rId65"/>
    <p:sldLayoutId id="2147483889" r:id="rId66"/>
    <p:sldLayoutId id="2147483890" r:id="rId67"/>
    <p:sldLayoutId id="2147483973" r:id="rId68"/>
    <p:sldLayoutId id="2147483894" r:id="rId69"/>
    <p:sldLayoutId id="2147483891" r:id="rId70"/>
    <p:sldLayoutId id="2147483895" r:id="rId71"/>
    <p:sldLayoutId id="2147483896" r:id="rId72"/>
    <p:sldLayoutId id="2147483972" r:id="rId73"/>
    <p:sldLayoutId id="2147483900" r:id="rId74"/>
    <p:sldLayoutId id="2147483897" r:id="rId75"/>
    <p:sldLayoutId id="2147483901" r:id="rId76"/>
    <p:sldLayoutId id="2147483902" r:id="rId77"/>
    <p:sldLayoutId id="2147483968" r:id="rId78"/>
    <p:sldLayoutId id="2147483912" r:id="rId79"/>
    <p:sldLayoutId id="2147483909" r:id="rId80"/>
    <p:sldLayoutId id="2147483913" r:id="rId81"/>
    <p:sldLayoutId id="2147483914" r:id="rId82"/>
    <p:sldLayoutId id="2147484076" r:id="rId83"/>
    <p:sldLayoutId id="2147484077" r:id="rId84"/>
    <p:sldLayoutId id="2147484073" r:id="rId85"/>
    <p:sldLayoutId id="2147484080" r:id="rId86"/>
    <p:sldLayoutId id="2147484081" r:id="rId87"/>
    <p:sldLayoutId id="2147483950" r:id="rId88"/>
    <p:sldLayoutId id="2147483947" r:id="rId89"/>
    <p:sldLayoutId id="2147483944" r:id="rId90"/>
    <p:sldLayoutId id="2147483948" r:id="rId91"/>
    <p:sldLayoutId id="2147483949" r:id="rId92"/>
    <p:sldLayoutId id="2147483958" r:id="rId93"/>
    <p:sldLayoutId id="2147483957" r:id="rId94"/>
    <p:sldLayoutId id="2147483954" r:id="rId95"/>
    <p:sldLayoutId id="2147483959" r:id="rId96"/>
    <p:sldLayoutId id="2147484027" r:id="rId97"/>
    <p:sldLayoutId id="2147484053" r:id="rId98"/>
    <p:sldLayoutId id="2147484057" r:id="rId99"/>
    <p:sldLayoutId id="2147484056" r:id="rId100"/>
    <p:sldLayoutId id="2147484318" r:id="rId101"/>
    <p:sldLayoutId id="2147484055" r:id="rId102"/>
    <p:sldLayoutId id="2147484054" r:id="rId103"/>
    <p:sldLayoutId id="2147484062" r:id="rId104"/>
    <p:sldLayoutId id="2147484207" r:id="rId105"/>
    <p:sldLayoutId id="2147484061" r:id="rId106"/>
    <p:sldLayoutId id="2147484060" r:id="rId107"/>
    <p:sldLayoutId id="2147484058" r:id="rId108"/>
    <p:sldLayoutId id="2147484066" r:id="rId109"/>
    <p:sldLayoutId id="2147484208" r:id="rId110"/>
    <p:sldLayoutId id="2147484063" r:id="rId111"/>
    <p:sldLayoutId id="2147484064" r:id="rId112"/>
    <p:sldLayoutId id="2147484065" r:id="rId113"/>
    <p:sldLayoutId id="2147484171" r:id="rId114"/>
    <p:sldLayoutId id="2147484337" r:id="rId115"/>
    <p:sldLayoutId id="2147484172" r:id="rId116"/>
    <p:sldLayoutId id="2147484335" r:id="rId117"/>
    <p:sldLayoutId id="2147484173" r:id="rId118"/>
    <p:sldLayoutId id="2147484174" r:id="rId119"/>
    <p:sldLayoutId id="2147484175" r:id="rId120"/>
    <p:sldLayoutId id="2147484176" r:id="rId121"/>
    <p:sldLayoutId id="2147484177" r:id="rId122"/>
    <p:sldLayoutId id="2147484046" r:id="rId123"/>
    <p:sldLayoutId id="2147484179" r:id="rId124"/>
    <p:sldLayoutId id="2147484045" r:id="rId125"/>
    <p:sldLayoutId id="2147484044" r:id="rId126"/>
    <p:sldLayoutId id="2147484043" r:id="rId127"/>
    <p:sldLayoutId id="2147484029" r:id="rId128"/>
    <p:sldLayoutId id="2147484319" r:id="rId129"/>
    <p:sldLayoutId id="2147484180" r:id="rId130"/>
    <p:sldLayoutId id="2147484030" r:id="rId131"/>
    <p:sldLayoutId id="2147484028" r:id="rId132"/>
    <p:sldLayoutId id="2147484032" r:id="rId133"/>
    <p:sldLayoutId id="2147484034" r:id="rId134"/>
    <p:sldLayoutId id="2147484181" r:id="rId135"/>
    <p:sldLayoutId id="2147484033" r:id="rId136"/>
    <p:sldLayoutId id="2147484020" r:id="rId137"/>
    <p:sldLayoutId id="2147484182" r:id="rId138"/>
    <p:sldLayoutId id="2147484125" r:id="rId139"/>
    <p:sldLayoutId id="2147484178" r:id="rId140"/>
    <p:sldLayoutId id="2147484126" r:id="rId141"/>
    <p:sldLayoutId id="2147484127" r:id="rId142"/>
    <p:sldLayoutId id="2147484184" r:id="rId143"/>
    <p:sldLayoutId id="2147484183" r:id="rId144"/>
    <p:sldLayoutId id="2147484128" r:id="rId145"/>
    <p:sldLayoutId id="2147484129" r:id="rId146"/>
    <p:sldLayoutId id="2147484130" r:id="rId147"/>
    <p:sldLayoutId id="2147484186" r:id="rId148"/>
    <p:sldLayoutId id="2147484185" r:id="rId149"/>
    <p:sldLayoutId id="2147484131" r:id="rId150"/>
    <p:sldLayoutId id="2147484132" r:id="rId151"/>
    <p:sldLayoutId id="2147484133" r:id="rId152"/>
    <p:sldLayoutId id="2147484135" r:id="rId153"/>
    <p:sldLayoutId id="2147484134" r:id="rId154"/>
    <p:sldLayoutId id="2147484137" r:id="rId155"/>
    <p:sldLayoutId id="2147484136" r:id="rId156"/>
    <p:sldLayoutId id="2147484347" r:id="rId157"/>
    <p:sldLayoutId id="2147484345" r:id="rId158"/>
    <p:sldLayoutId id="2147484346" r:id="rId159"/>
    <p:sldLayoutId id="2147484348" r:id="rId160"/>
    <p:sldLayoutId id="2147484349" r:id="rId161"/>
    <p:sldLayoutId id="2147484213" r:id="rId162"/>
    <p:sldLayoutId id="2147484214" r:id="rId163"/>
    <p:sldLayoutId id="2147484215" r:id="rId164"/>
    <p:sldLayoutId id="2147484216" r:id="rId165"/>
    <p:sldLayoutId id="2147484188" r:id="rId166"/>
    <p:sldLayoutId id="2147484187" r:id="rId167"/>
    <p:sldLayoutId id="2147484140" r:id="rId168"/>
    <p:sldLayoutId id="2147484141" r:id="rId169"/>
    <p:sldLayoutId id="2147484142" r:id="rId170"/>
    <p:sldLayoutId id="2147484190" r:id="rId171"/>
    <p:sldLayoutId id="2147484189" r:id="rId172"/>
    <p:sldLayoutId id="2147484143" r:id="rId173"/>
    <p:sldLayoutId id="2147484144" r:id="rId174"/>
    <p:sldLayoutId id="2147484145" r:id="rId175"/>
    <p:sldLayoutId id="2147484192" r:id="rId176"/>
    <p:sldLayoutId id="2147484191" r:id="rId177"/>
    <p:sldLayoutId id="2147484146" r:id="rId178"/>
    <p:sldLayoutId id="2147484147" r:id="rId179"/>
    <p:sldLayoutId id="2147484148" r:id="rId180"/>
    <p:sldLayoutId id="2147484196" r:id="rId181"/>
    <p:sldLayoutId id="2147484195" r:id="rId182"/>
    <p:sldLayoutId id="2147484152" r:id="rId183"/>
    <p:sldLayoutId id="2147484153" r:id="rId184"/>
    <p:sldLayoutId id="2147484154" r:id="rId185"/>
    <p:sldLayoutId id="2147484198" r:id="rId186"/>
    <p:sldLayoutId id="2147484197" r:id="rId187"/>
    <p:sldLayoutId id="2147484155" r:id="rId188"/>
    <p:sldLayoutId id="2147484156" r:id="rId189"/>
    <p:sldLayoutId id="2147484157" r:id="rId190"/>
    <p:sldLayoutId id="2147484200" r:id="rId191"/>
    <p:sldLayoutId id="2147484199" r:id="rId192"/>
    <p:sldLayoutId id="2147484158" r:id="rId193"/>
    <p:sldLayoutId id="2147484159" r:id="rId194"/>
    <p:sldLayoutId id="2147484160" r:id="rId195"/>
    <p:sldLayoutId id="2147484052" r:id="rId196"/>
    <p:sldLayoutId id="2147484051" r:id="rId197"/>
    <p:sldLayoutId id="2147484206" r:id="rId198"/>
    <p:sldLayoutId id="2147484050" r:id="rId199"/>
    <p:sldLayoutId id="2147484049" r:id="rId200"/>
    <p:sldLayoutId id="2147484037" r:id="rId201"/>
    <p:sldLayoutId id="2147484038" r:id="rId202"/>
    <p:sldLayoutId id="2147484167" r:id="rId203"/>
    <p:sldLayoutId id="2147484035" r:id="rId204"/>
    <p:sldLayoutId id="2147484220" r:id="rId205"/>
    <p:sldLayoutId id="2147484333" r:id="rId206"/>
    <p:sldLayoutId id="2147484071" r:id="rId207"/>
    <p:sldLayoutId id="2147484068" r:id="rId208"/>
    <p:sldLayoutId id="2147484210" r:id="rId209"/>
    <p:sldLayoutId id="2147484069" r:id="rId210"/>
    <p:sldLayoutId id="2147484070" r:id="rId2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4000"/>
        </a:lnSpc>
        <a:spcBef>
          <a:spcPct val="0"/>
        </a:spcBef>
        <a:buNone/>
        <a:defRPr sz="2800" kern="1200" baseline="0">
          <a:solidFill>
            <a:schemeClr val="tx2"/>
          </a:solidFill>
          <a:latin typeface="+mj-lt"/>
          <a:ea typeface="+mj-ea"/>
          <a:cs typeface="+mj-cs"/>
        </a:defRPr>
      </a:lvl1pPr>
    </p:titleStyle>
    <p:bodyStyle>
      <a:lvl1pPr marL="171450" indent="-171450" algn="l" defTabSz="914400" rtl="0" eaLnBrk="1" latinLnBrk="0" hangingPunct="1">
        <a:lnSpc>
          <a:spcPct val="95000"/>
        </a:lnSpc>
        <a:spcBef>
          <a:spcPts val="900"/>
        </a:spcBef>
        <a:spcAft>
          <a:spcPts val="300"/>
        </a:spcAft>
        <a:buClrTx/>
        <a:buFont typeface="Arial" panose="020B0604020202020204" pitchFamily="34" charset="0"/>
        <a:buChar char="•"/>
        <a:defRPr sz="2000" kern="1200" baseline="0">
          <a:solidFill>
            <a:schemeClr val="tx2"/>
          </a:solidFill>
          <a:latin typeface="+mn-lt"/>
          <a:ea typeface="+mn-ea"/>
          <a:cs typeface="+mn-cs"/>
        </a:defRPr>
      </a:lvl1pPr>
      <a:lvl2pPr marL="342900" indent="-152400" algn="l" defTabSz="914400" rtl="0" eaLnBrk="1" latinLnBrk="0" hangingPunct="1">
        <a:lnSpc>
          <a:spcPct val="100000"/>
        </a:lnSpc>
        <a:spcBef>
          <a:spcPts val="225"/>
        </a:spcBef>
        <a:spcAft>
          <a:spcPts val="225"/>
        </a:spcAft>
        <a:buClrTx/>
        <a:buFont typeface="Arial" panose="020B0604020202020204" pitchFamily="34" charset="0"/>
        <a:buChar char="•"/>
        <a:tabLst>
          <a:tab pos="2003425" algn="l"/>
        </a:tabLst>
        <a:defRPr sz="1600" kern="1200" baseline="0">
          <a:solidFill>
            <a:schemeClr val="tx2"/>
          </a:solidFill>
          <a:latin typeface="+mn-lt"/>
          <a:ea typeface="+mn-ea"/>
          <a:cs typeface="+mn-cs"/>
        </a:defRPr>
      </a:lvl2pPr>
      <a:lvl3pPr marL="457200" indent="-101600" algn="l" defTabSz="914400" rtl="0" eaLnBrk="1" latinLnBrk="0" hangingPunct="1">
        <a:lnSpc>
          <a:spcPct val="105000"/>
        </a:lnSpc>
        <a:spcBef>
          <a:spcPts val="150"/>
        </a:spcBef>
        <a:spcAft>
          <a:spcPts val="150"/>
        </a:spcAft>
        <a:buClrTx/>
        <a:buFont typeface="Arial" panose="020B0604020202020204" pitchFamily="34" charset="0"/>
        <a:buChar char="•"/>
        <a:defRPr lang="en-US" sz="1200" kern="1200" dirty="0" smtClean="0">
          <a:solidFill>
            <a:schemeClr val="tx2"/>
          </a:solidFill>
          <a:latin typeface="+mn-lt"/>
          <a:ea typeface="+mn-ea"/>
          <a:cs typeface="+mn-cs"/>
        </a:defRPr>
      </a:lvl3pPr>
      <a:lvl4pPr marL="571500" indent="-100584" algn="l" defTabSz="914400" rtl="0" eaLnBrk="1" latinLnBrk="0" hangingPunct="1">
        <a:lnSpc>
          <a:spcPct val="105000"/>
        </a:lnSpc>
        <a:spcBef>
          <a:spcPts val="75"/>
        </a:spcBef>
        <a:spcAft>
          <a:spcPts val="75"/>
        </a:spcAft>
        <a:buClrTx/>
        <a:buFont typeface="Arial" panose="020B0604020202020204" pitchFamily="34" charset="0"/>
        <a:buChar char="•"/>
        <a:tabLst/>
        <a:defRPr sz="800" kern="1200">
          <a:solidFill>
            <a:schemeClr val="tx2"/>
          </a:solidFill>
          <a:latin typeface="+mn-lt"/>
          <a:ea typeface="+mn-ea"/>
          <a:cs typeface="+mn-cs"/>
        </a:defRPr>
      </a:lvl4pPr>
      <a:lvl5pPr marL="174625" indent="-174625" algn="l" defTabSz="914400" rtl="0" eaLnBrk="1" latinLnBrk="0" hangingPunct="1">
        <a:lnSpc>
          <a:spcPct val="95000"/>
        </a:lnSpc>
        <a:spcBef>
          <a:spcPts val="900"/>
        </a:spcBef>
        <a:spcAft>
          <a:spcPts val="300"/>
        </a:spcAft>
        <a:buClrTx/>
        <a:buFont typeface="Arial" panose="020B0604020202020204" pitchFamily="34" charset="0"/>
        <a:buChar char="•"/>
        <a:tabLst/>
        <a:defRPr sz="2000" b="1" kern="1200" spc="60" baseline="0">
          <a:solidFill>
            <a:schemeClr val="tx2"/>
          </a:solidFill>
          <a:latin typeface="+mn-lt"/>
          <a:ea typeface="+mn-ea"/>
          <a:cs typeface="+mn-cs"/>
        </a:defRPr>
      </a:lvl5pPr>
      <a:lvl6pPr marL="0" indent="0" algn="l" defTabSz="914400" rtl="0" eaLnBrk="1" latinLnBrk="0" hangingPunct="1">
        <a:lnSpc>
          <a:spcPct val="96000"/>
        </a:lnSpc>
        <a:spcBef>
          <a:spcPts val="0"/>
        </a:spcBef>
        <a:buFont typeface="Microsoft Sans Serif" panose="020B0604020202020204" pitchFamily="34" charset="0"/>
        <a:buChar char="​"/>
        <a:defRPr sz="2100" kern="1200">
          <a:solidFill>
            <a:schemeClr val="tx1"/>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1600" kern="1200" baseline="0">
          <a:solidFill>
            <a:schemeClr val="tx1"/>
          </a:solidFill>
          <a:latin typeface="+mn-lt"/>
          <a:ea typeface="+mn-ea"/>
          <a:cs typeface="+mn-cs"/>
        </a:defRPr>
      </a:lvl7pPr>
      <a:lvl8pPr marL="0" indent="0" algn="l" defTabSz="914400" rtl="0" eaLnBrk="1" latinLnBrk="0" hangingPunct="1">
        <a:lnSpc>
          <a:spcPct val="87000"/>
        </a:lnSpc>
        <a:spcBef>
          <a:spcPts val="1800"/>
        </a:spcBef>
        <a:buSzPct val="100000"/>
        <a:buFont typeface="Microsoft Sans Serif" panose="020B0604020202020204" pitchFamily="34" charset="0"/>
        <a:buChar char="​"/>
        <a:defRPr lang="en-US" sz="5500" kern="1200" baseline="0" dirty="0" smtClean="0">
          <a:solidFill>
            <a:schemeClr val="tx1"/>
          </a:solidFill>
          <a:latin typeface="+mn-lt"/>
          <a:ea typeface="+mn-ea"/>
          <a:cs typeface="+mn-cs"/>
        </a:defRPr>
      </a:lvl8pPr>
      <a:lvl9pPr marL="0" indent="0" algn="l" defTabSz="914400" rtl="0" eaLnBrk="1" latinLnBrk="0" hangingPunct="1">
        <a:lnSpc>
          <a:spcPct val="87000"/>
        </a:lnSpc>
        <a:spcBef>
          <a:spcPts val="1800"/>
        </a:spcBef>
        <a:buFont typeface="Microsoft Sans Serif" panose="020B0604020202020204" pitchFamily="34" charset="0"/>
        <a:buChar char="​"/>
        <a:defRPr sz="6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04" userDrawn="1">
          <p15:clr>
            <a:srgbClr val="F26B43"/>
          </p15:clr>
        </p15:guide>
        <p15:guide id="2" pos="303" userDrawn="1">
          <p15:clr>
            <a:srgbClr val="F26B43"/>
          </p15:clr>
        </p15:guide>
        <p15:guide id="3" orient="horz" pos="1076" userDrawn="1">
          <p15:clr>
            <a:srgbClr val="F26B43"/>
          </p15:clr>
        </p15:guide>
        <p15:guide id="4" orient="horz" pos="216" userDrawn="1">
          <p15:clr>
            <a:srgbClr val="F26B43"/>
          </p15:clr>
        </p15:guide>
        <p15:guide id="6" pos="7368">
          <p15:clr>
            <a:srgbClr val="F26B43"/>
          </p15:clr>
        </p15:guide>
        <p15:guide id="7" orient="horz" pos="4320" userDrawn="1">
          <p15:clr>
            <a:srgbClr val="F26B43"/>
          </p15:clr>
        </p15:guide>
        <p15:guide id="8" orient="horz" pos="648" userDrawn="1">
          <p15:clr>
            <a:srgbClr val="F26B43"/>
          </p15:clr>
        </p15:guide>
        <p15:guide id="9" pos="3912" userDrawn="1">
          <p15:clr>
            <a:srgbClr val="F26B43"/>
          </p15:clr>
        </p15:guide>
        <p15:guide id="10" pos="756" userDrawn="1">
          <p15:clr>
            <a:srgbClr val="F26B43"/>
          </p15:clr>
        </p15:guide>
        <p15:guide id="11" pos="908" userDrawn="1">
          <p15:clr>
            <a:srgbClr val="F26B43"/>
          </p15:clr>
        </p15:guide>
        <p15:guide id="12" pos="1361" userDrawn="1">
          <p15:clr>
            <a:srgbClr val="F26B43"/>
          </p15:clr>
        </p15:guide>
        <p15:guide id="13" pos="1513" userDrawn="1">
          <p15:clr>
            <a:srgbClr val="F26B43"/>
          </p15:clr>
        </p15:guide>
        <p15:guide id="14" pos="1955" userDrawn="1">
          <p15:clr>
            <a:srgbClr val="F26B43"/>
          </p15:clr>
        </p15:guide>
        <p15:guide id="15" pos="2106" userDrawn="1">
          <p15:clr>
            <a:srgbClr val="F26B43"/>
          </p15:clr>
        </p15:guide>
        <p15:guide id="16" pos="2554" userDrawn="1">
          <p15:clr>
            <a:srgbClr val="F26B43"/>
          </p15:clr>
        </p15:guide>
        <p15:guide id="17" pos="2717" userDrawn="1">
          <p15:clr>
            <a:srgbClr val="F26B43"/>
          </p15:clr>
        </p15:guide>
        <p15:guide id="18" pos="3159" userDrawn="1">
          <p15:clr>
            <a:srgbClr val="F26B43"/>
          </p15:clr>
        </p15:guide>
        <p15:guide id="19" pos="3316" userDrawn="1">
          <p15:clr>
            <a:srgbClr val="F26B43"/>
          </p15:clr>
        </p15:guide>
        <p15:guide id="20" pos="3759" userDrawn="1">
          <p15:clr>
            <a:srgbClr val="F26B43"/>
          </p15:clr>
        </p15:guide>
        <p15:guide id="21" pos="4364" userDrawn="1">
          <p15:clr>
            <a:srgbClr val="F26B43"/>
          </p15:clr>
        </p15:guide>
        <p15:guide id="22" pos="4509" userDrawn="1">
          <p15:clr>
            <a:srgbClr val="F26B43"/>
          </p15:clr>
        </p15:guide>
        <p15:guide id="23" pos="4968" userDrawn="1">
          <p15:clr>
            <a:srgbClr val="F26B43"/>
          </p15:clr>
        </p15:guide>
        <p15:guide id="24" pos="5114" userDrawn="1">
          <p15:clr>
            <a:srgbClr val="F26B43"/>
          </p15:clr>
        </p15:guide>
        <p15:guide id="25" pos="5562" userDrawn="1">
          <p15:clr>
            <a:srgbClr val="F26B43"/>
          </p15:clr>
        </p15:guide>
        <p15:guide id="26" pos="5713" userDrawn="1">
          <p15:clr>
            <a:srgbClr val="F26B43"/>
          </p15:clr>
        </p15:guide>
        <p15:guide id="27" pos="6161" userDrawn="1">
          <p15:clr>
            <a:srgbClr val="F26B43"/>
          </p15:clr>
        </p15:guide>
        <p15:guide id="28" pos="6319" userDrawn="1">
          <p15:clr>
            <a:srgbClr val="F26B43"/>
          </p15:clr>
        </p15:guide>
        <p15:guide id="29" pos="6761" userDrawn="1">
          <p15:clr>
            <a:srgbClr val="F26B43"/>
          </p15:clr>
        </p15:guide>
        <p15:guide id="30" pos="6918" userDrawn="1">
          <p15:clr>
            <a:srgbClr val="F26B43"/>
          </p15:clr>
        </p15:guide>
        <p15:guide id="32" pos="7680" userDrawn="1">
          <p15:clr>
            <a:srgbClr val="F26B43"/>
          </p15:clr>
        </p15:guide>
        <p15:guide id="33" userDrawn="1">
          <p15:clr>
            <a:srgbClr val="F26B43"/>
          </p15:clr>
        </p15:guide>
        <p15:guide id="34" orient="horz" pos="431" userDrawn="1">
          <p15:clr>
            <a:srgbClr val="F26B43"/>
          </p15:clr>
        </p15:guide>
        <p15:guide id="35" orient="horz" pos="861" userDrawn="1">
          <p15:clr>
            <a:srgbClr val="F26B43"/>
          </p15:clr>
        </p15:guide>
        <p15:guide id="36" orient="horz" pos="1297" userDrawn="1">
          <p15:clr>
            <a:srgbClr val="F26B43"/>
          </p15:clr>
        </p15:guide>
        <p15:guide id="37" orient="horz" pos="1513" userDrawn="1">
          <p15:clr>
            <a:srgbClr val="F26B43"/>
          </p15:clr>
        </p15:guide>
        <p15:guide id="38" orient="horz" pos="1728" userDrawn="1">
          <p15:clr>
            <a:srgbClr val="F26B43"/>
          </p15:clr>
        </p15:guide>
        <p15:guide id="39" orient="horz" pos="1943" userDrawn="1">
          <p15:clr>
            <a:srgbClr val="F26B43"/>
          </p15:clr>
        </p15:guide>
        <p15:guide id="40" orient="horz" pos="2159" userDrawn="1">
          <p15:clr>
            <a:srgbClr val="F26B43"/>
          </p15:clr>
        </p15:guide>
        <p15:guide id="41" orient="horz" userDrawn="1">
          <p15:clr>
            <a:srgbClr val="F26B43"/>
          </p15:clr>
        </p15:guide>
        <p15:guide id="42" orient="horz" pos="2374" userDrawn="1">
          <p15:clr>
            <a:srgbClr val="F26B43"/>
          </p15:clr>
        </p15:guide>
        <p15:guide id="43" orient="horz" pos="2589" userDrawn="1">
          <p15:clr>
            <a:srgbClr val="F26B43"/>
          </p15:clr>
        </p15:guide>
        <p15:guide id="44" orient="horz" pos="2804" userDrawn="1">
          <p15:clr>
            <a:srgbClr val="F26B43"/>
          </p15:clr>
        </p15:guide>
        <p15:guide id="45" orient="horz" pos="3025" userDrawn="1">
          <p15:clr>
            <a:srgbClr val="F26B43"/>
          </p15:clr>
        </p15:guide>
        <p15:guide id="46" orient="horz" pos="3241" userDrawn="1">
          <p15:clr>
            <a:srgbClr val="F26B43"/>
          </p15:clr>
        </p15:guide>
        <p15:guide id="47" orient="horz" pos="3456" userDrawn="1">
          <p15:clr>
            <a:srgbClr val="F26B43"/>
          </p15:clr>
        </p15:guide>
        <p15:guide id="48" orient="horz" pos="3671" userDrawn="1">
          <p15:clr>
            <a:srgbClr val="F26B43"/>
          </p15:clr>
        </p15:guide>
        <p15:guide id="49" orient="horz" pos="388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5.xml" /></Relationships>
</file>

<file path=ppt/slides/_rels/slide10.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0.xml" /></Relationships>
</file>

<file path=ppt/slides/_rels/slide11.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0.xml" /></Relationships>
</file>

<file path=ppt/slides/_rels/slide12.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0.xml" /></Relationships>
</file>

<file path=ppt/slides/_rels/slide13.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0.xml" /></Relationships>
</file>

<file path=ppt/slides/_rels/slide14.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0.xml" /></Relationships>
</file>

<file path=ppt/slides/_rels/slide15.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image" Target="../media/image37.png" /><Relationship Id="rId1" Type="http://schemas.openxmlformats.org/officeDocument/2006/relationships/slideLayout" Target="../slideLayouts/slideLayout20.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8.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39.png" /><Relationship Id="rId1" Type="http://schemas.openxmlformats.org/officeDocument/2006/relationships/slideLayout" Target="../slideLayouts/slideLayout20.xml" /></Relationships>
</file>

<file path=ppt/slides/_rels/slide19.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0.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21.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0.xml" /></Relationships>
</file>

<file path=ppt/slides/_rels/slide22.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20.xml" /></Relationships>
</file>

<file path=ppt/slides/_rels/slide23.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20.xml" /></Relationships>
</file>

<file path=ppt/slides/_rels/slide24.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20.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4.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0.xml" /></Relationships>
</file>

<file path=ppt/slides/_rels/slide5.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20.xml" /></Relationships>
</file>

<file path=ppt/slides/_rels/slide6.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20.xml" /></Relationships>
</file>

<file path=ppt/slides/_rels/slide7.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0.xml" /></Relationships>
</file>

<file path=ppt/slides/_rels/slide8.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0.xml" /></Relationships>
</file>

<file path=ppt/slides/_rels/slide9.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6DD0A7-A9A1-4DF2-908E-D07907A950D2}"/>
              </a:ext>
            </a:extLst>
          </p:cNvPr>
          <p:cNvSpPr>
            <a:spLocks noGrp="1"/>
          </p:cNvSpPr>
          <p:nvPr>
            <p:ph type="title"/>
          </p:nvPr>
        </p:nvSpPr>
        <p:spPr>
          <a:xfrm>
            <a:off x="1334281" y="1466201"/>
            <a:ext cx="8829675" cy="1445909"/>
          </a:xfrm>
        </p:spPr>
        <p:txBody>
          <a:bodyPr/>
          <a:lstStyle/>
          <a:p>
            <a:r>
              <a:rPr lang="en-IN" dirty="0">
                <a:solidFill>
                  <a:srgbClr val="FFFFFF"/>
                </a:solidFill>
                <a:latin typeface="lato" panose="020F0502020204030203" pitchFamily="34" charset="0"/>
              </a:rPr>
              <a:t>Automobile Company Customer Segmentation</a:t>
            </a:r>
            <a:endParaRPr lang="en-US" dirty="0">
              <a:solidFill>
                <a:srgbClr val="FFFFFF"/>
              </a:solidFill>
            </a:endParaRPr>
          </a:p>
        </p:txBody>
      </p:sp>
      <p:sp>
        <p:nvSpPr>
          <p:cNvPr id="4" name="Subtitle 1">
            <a:extLst>
              <a:ext uri="{FF2B5EF4-FFF2-40B4-BE49-F238E27FC236}">
                <a16:creationId xmlns:a16="http://schemas.microsoft.com/office/drawing/2014/main" id="{774B1F8D-25BA-4A31-B3E9-4C49065076DB}"/>
              </a:ext>
            </a:extLst>
          </p:cNvPr>
          <p:cNvSpPr txBox="1">
            <a:spLocks/>
          </p:cNvSpPr>
          <p:nvPr/>
        </p:nvSpPr>
        <p:spPr bwMode="black">
          <a:xfrm>
            <a:off x="281213" y="4472609"/>
            <a:ext cx="9989228" cy="445898"/>
          </a:xfrm>
          <a:prstGeom prst="rect">
            <a:avLst/>
          </a:prstGeom>
        </p:spPr>
        <p:txBody>
          <a:bodyPr vert="horz" lIns="0" tIns="0" rIns="0" bIns="0" rtlCol="0">
            <a:noAutofit/>
          </a:bodyPr>
          <a:lstStyle>
            <a:lvl1pPr marL="0" indent="0" algn="l" defTabSz="914400" rtl="0" eaLnBrk="1" latinLnBrk="0" hangingPunct="1">
              <a:lnSpc>
                <a:spcPct val="96000"/>
              </a:lnSpc>
              <a:spcBef>
                <a:spcPts val="1200"/>
              </a:spcBef>
              <a:spcAft>
                <a:spcPts val="300"/>
              </a:spcAft>
              <a:buClrTx/>
              <a:buFont typeface="Arial" panose="020B0604020202020204" pitchFamily="34" charset="0"/>
              <a:buNone/>
              <a:defRPr sz="2000" kern="1200" baseline="0">
                <a:solidFill>
                  <a:schemeClr val="bg1"/>
                </a:solidFill>
                <a:latin typeface="+mn-lt"/>
                <a:ea typeface="+mn-ea"/>
                <a:cs typeface="+mn-cs"/>
              </a:defRPr>
            </a:lvl1pPr>
            <a:lvl2pPr marL="457200" indent="0" algn="ctr" defTabSz="914400" rtl="0" eaLnBrk="1" latinLnBrk="0" hangingPunct="1">
              <a:lnSpc>
                <a:spcPct val="100000"/>
              </a:lnSpc>
              <a:spcBef>
                <a:spcPts val="225"/>
              </a:spcBef>
              <a:spcAft>
                <a:spcPts val="225"/>
              </a:spcAft>
              <a:buClrTx/>
              <a:buFont typeface="Arial" panose="020B0604020202020204" pitchFamily="34" charset="0"/>
              <a:buNone/>
              <a:tabLst>
                <a:tab pos="2003425" algn="l"/>
              </a:tabLst>
              <a:defRPr sz="2000" kern="1200" baseline="0">
                <a:solidFill>
                  <a:schemeClr val="tx2"/>
                </a:solidFill>
                <a:latin typeface="+mn-lt"/>
                <a:ea typeface="+mn-ea"/>
                <a:cs typeface="+mn-cs"/>
              </a:defRPr>
            </a:lvl2pPr>
            <a:lvl3pPr marL="914400" indent="0" algn="ctr" defTabSz="914400" rtl="0" eaLnBrk="1" latinLnBrk="0" hangingPunct="1">
              <a:lnSpc>
                <a:spcPct val="105000"/>
              </a:lnSpc>
              <a:spcBef>
                <a:spcPts val="150"/>
              </a:spcBef>
              <a:spcAft>
                <a:spcPts val="150"/>
              </a:spcAft>
              <a:buClrTx/>
              <a:buFont typeface="Arial" panose="020B0604020202020204" pitchFamily="34" charset="0"/>
              <a:buNone/>
              <a:defRPr lang="en-US" sz="1800" kern="1200">
                <a:solidFill>
                  <a:schemeClr val="tx2"/>
                </a:solidFill>
                <a:latin typeface="+mn-lt"/>
                <a:ea typeface="+mn-ea"/>
                <a:cs typeface="+mn-cs"/>
              </a:defRPr>
            </a:lvl3pPr>
            <a:lvl4pPr marL="1371600" indent="0" algn="ctr" defTabSz="914400" rtl="0" eaLnBrk="1" latinLnBrk="0" hangingPunct="1">
              <a:lnSpc>
                <a:spcPct val="105000"/>
              </a:lnSpc>
              <a:spcBef>
                <a:spcPts val="75"/>
              </a:spcBef>
              <a:spcAft>
                <a:spcPts val="75"/>
              </a:spcAft>
              <a:buClrTx/>
              <a:buFont typeface="Arial" panose="020B0604020202020204" pitchFamily="34" charset="0"/>
              <a:buNone/>
              <a:tabLst/>
              <a:defRPr sz="1600" kern="1200">
                <a:solidFill>
                  <a:schemeClr val="tx2"/>
                </a:solidFill>
                <a:latin typeface="+mn-lt"/>
                <a:ea typeface="+mn-ea"/>
                <a:cs typeface="+mn-cs"/>
              </a:defRPr>
            </a:lvl4pPr>
            <a:lvl5pPr marL="1828800" indent="0" algn="ctr" defTabSz="914400" rtl="0" eaLnBrk="1" latinLnBrk="0" hangingPunct="1">
              <a:lnSpc>
                <a:spcPct val="95000"/>
              </a:lnSpc>
              <a:spcBef>
                <a:spcPts val="900"/>
              </a:spcBef>
              <a:spcAft>
                <a:spcPts val="300"/>
              </a:spcAft>
              <a:buClrTx/>
              <a:buFont typeface="Arial" panose="020B0604020202020204" pitchFamily="34" charset="0"/>
              <a:buNone/>
              <a:tabLst/>
              <a:defRPr sz="1600" b="1" kern="1200" spc="60" baseline="0">
                <a:solidFill>
                  <a:schemeClr val="tx2"/>
                </a:solidFill>
                <a:latin typeface="+mn-lt"/>
                <a:ea typeface="+mn-ea"/>
                <a:cs typeface="+mn-cs"/>
              </a:defRPr>
            </a:lvl5pPr>
            <a:lvl6pPr marL="2286000" indent="0" algn="ctr" defTabSz="914400" rtl="0" eaLnBrk="1" latinLnBrk="0" hangingPunct="1">
              <a:lnSpc>
                <a:spcPct val="96000"/>
              </a:lnSpc>
              <a:spcBef>
                <a:spcPts val="0"/>
              </a:spcBef>
              <a:buFont typeface="Microsoft Sans Serif"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7000"/>
              </a:lnSpc>
              <a:spcBef>
                <a:spcPts val="1200"/>
              </a:spcBef>
              <a:buFont typeface="Microsoft Sans Serif" panose="020B0604020202020204" pitchFamily="34" charset="0"/>
              <a:buNone/>
              <a:defRPr sz="1600" kern="1200" baseline="0">
                <a:solidFill>
                  <a:schemeClr val="tx1"/>
                </a:solidFill>
                <a:latin typeface="+mn-lt"/>
                <a:ea typeface="+mn-ea"/>
                <a:cs typeface="+mn-cs"/>
              </a:defRPr>
            </a:lvl7pPr>
            <a:lvl8pPr marL="3200400" indent="0" algn="ctr" defTabSz="914400" rtl="0" eaLnBrk="1" latinLnBrk="0" hangingPunct="1">
              <a:lnSpc>
                <a:spcPct val="87000"/>
              </a:lnSpc>
              <a:spcBef>
                <a:spcPts val="1800"/>
              </a:spcBef>
              <a:buSzPct val="100000"/>
              <a:buFont typeface="Microsoft Sans Serif" panose="020B0604020202020204" pitchFamily="34" charset="0"/>
              <a:buNone/>
              <a:defRPr lang="en-US" sz="1600" kern="1200" baseline="0">
                <a:solidFill>
                  <a:schemeClr val="tx1"/>
                </a:solidFill>
                <a:latin typeface="+mn-lt"/>
                <a:ea typeface="+mn-ea"/>
                <a:cs typeface="+mn-cs"/>
              </a:defRPr>
            </a:lvl8pPr>
            <a:lvl9pPr marL="3657600" indent="0" algn="ctr" defTabSz="914400" rtl="0" eaLnBrk="1" latinLnBrk="0" hangingPunct="1">
              <a:lnSpc>
                <a:spcPct val="87000"/>
              </a:lnSpc>
              <a:spcBef>
                <a:spcPts val="1800"/>
              </a:spcBef>
              <a:buFont typeface="Microsoft Sans Serif" panose="020B0604020202020204" pitchFamily="34" charset="0"/>
              <a:buNone/>
              <a:defRPr sz="1600" kern="1200" baseline="0">
                <a:solidFill>
                  <a:schemeClr val="tx1"/>
                </a:solidFill>
                <a:latin typeface="+mn-lt"/>
                <a:ea typeface="+mn-ea"/>
                <a:cs typeface="+mn-cs"/>
              </a:defRPr>
            </a:lvl9pPr>
          </a:lstStyle>
          <a:p>
            <a:pPr algn="r"/>
            <a:r>
              <a:rPr lang="en-US" dirty="0">
                <a:solidFill>
                  <a:srgbClr val="FFFFFF"/>
                </a:solidFill>
                <a:latin typeface="lato" panose="020F0502020204030203" pitchFamily="34" charset="0"/>
              </a:rPr>
              <a:t>Submission By: </a:t>
            </a:r>
            <a:r>
              <a:rPr lang="en-US" b="1" i="1" dirty="0">
                <a:solidFill>
                  <a:srgbClr val="FFFFFF"/>
                </a:solidFill>
                <a:latin typeface="lato" panose="020F0502020204030203" pitchFamily="34" charset="0"/>
              </a:rPr>
              <a:t>Raj </a:t>
            </a:r>
            <a:r>
              <a:rPr lang="en-US" b="1" i="1" dirty="0" err="1">
                <a:solidFill>
                  <a:srgbClr val="FFFFFF"/>
                </a:solidFill>
                <a:latin typeface="lato" panose="020F0502020204030203" pitchFamily="34" charset="0"/>
              </a:rPr>
              <a:t>Keswani</a:t>
            </a:r>
            <a:endParaRPr lang="en-US" b="1" i="1" dirty="0">
              <a:solidFill>
                <a:srgbClr val="FFFFFF"/>
              </a:solidFill>
              <a:latin typeface="lato" panose="020F0502020204030203" pitchFamily="34" charset="0"/>
            </a:endParaRPr>
          </a:p>
        </p:txBody>
      </p:sp>
    </p:spTree>
    <p:extLst>
      <p:ext uri="{BB962C8B-B14F-4D97-AF65-F5344CB8AC3E}">
        <p14:creationId xmlns:p14="http://schemas.microsoft.com/office/powerpoint/2010/main" val="250240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733D-77C2-4E4B-BC33-F065F38C717D}"/>
              </a:ext>
            </a:extLst>
          </p:cNvPr>
          <p:cNvSpPr>
            <a:spLocks noGrp="1"/>
          </p:cNvSpPr>
          <p:nvPr>
            <p:ph type="title"/>
          </p:nvPr>
        </p:nvSpPr>
        <p:spPr>
          <a:xfrm>
            <a:off x="495300" y="642645"/>
            <a:ext cx="11187112" cy="361959"/>
          </a:xfrm>
        </p:spPr>
        <p:txBody>
          <a:bodyPr/>
          <a:lstStyle/>
          <a:p>
            <a:r>
              <a:rPr lang="en-US" dirty="0"/>
              <a:t>Yearly Trend - Sales</a:t>
            </a:r>
          </a:p>
        </p:txBody>
      </p:sp>
      <p:sp>
        <p:nvSpPr>
          <p:cNvPr id="3" name="Footer Placeholder 2">
            <a:extLst>
              <a:ext uri="{FF2B5EF4-FFF2-40B4-BE49-F238E27FC236}">
                <a16:creationId xmlns:a16="http://schemas.microsoft.com/office/drawing/2014/main" id="{D63F536D-A20C-42C2-9576-F23668A622C3}"/>
              </a:ext>
            </a:extLst>
          </p:cNvPr>
          <p:cNvSpPr>
            <a:spLocks noGrp="1"/>
          </p:cNvSpPr>
          <p:nvPr>
            <p:ph type="ftr" sz="quarter" idx="3"/>
          </p:nvPr>
        </p:nvSpPr>
        <p:spPr/>
        <p:txBody>
          <a:bodyPr/>
          <a:lstStyle/>
          <a:p>
            <a:endParaRPr lang="en-US" dirty="0"/>
          </a:p>
        </p:txBody>
      </p:sp>
      <p:pic>
        <p:nvPicPr>
          <p:cNvPr id="5" name="Picture 4">
            <a:extLst>
              <a:ext uri="{FF2B5EF4-FFF2-40B4-BE49-F238E27FC236}">
                <a16:creationId xmlns:a16="http://schemas.microsoft.com/office/drawing/2014/main" id="{A1DC177F-4906-4DC3-BB0A-9F68B88C3E79}"/>
              </a:ext>
            </a:extLst>
          </p:cNvPr>
          <p:cNvPicPr>
            <a:picLocks noChangeAspect="1"/>
          </p:cNvPicPr>
          <p:nvPr/>
        </p:nvPicPr>
        <p:blipFill>
          <a:blip r:embed="rId2"/>
          <a:stretch>
            <a:fillRect/>
          </a:stretch>
        </p:blipFill>
        <p:spPr>
          <a:xfrm>
            <a:off x="847725" y="1274557"/>
            <a:ext cx="10134600" cy="5109882"/>
          </a:xfrm>
          <a:prstGeom prst="rect">
            <a:avLst/>
          </a:prstGeom>
          <a:ln>
            <a:solidFill>
              <a:schemeClr val="tx1"/>
            </a:solidFill>
          </a:ln>
        </p:spPr>
      </p:pic>
    </p:spTree>
    <p:extLst>
      <p:ext uri="{BB962C8B-B14F-4D97-AF65-F5344CB8AC3E}">
        <p14:creationId xmlns:p14="http://schemas.microsoft.com/office/powerpoint/2010/main" val="42512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466E-41EA-4E16-935E-9708F2D32AF6}"/>
              </a:ext>
            </a:extLst>
          </p:cNvPr>
          <p:cNvSpPr>
            <a:spLocks noGrp="1"/>
          </p:cNvSpPr>
          <p:nvPr>
            <p:ph type="title"/>
          </p:nvPr>
        </p:nvSpPr>
        <p:spPr/>
        <p:txBody>
          <a:bodyPr/>
          <a:lstStyle/>
          <a:p>
            <a:r>
              <a:rPr lang="en-US" dirty="0"/>
              <a:t>Quarterly Trend - Sales</a:t>
            </a:r>
          </a:p>
        </p:txBody>
      </p:sp>
      <p:sp>
        <p:nvSpPr>
          <p:cNvPr id="3" name="Footer Placeholder 2">
            <a:extLst>
              <a:ext uri="{FF2B5EF4-FFF2-40B4-BE49-F238E27FC236}">
                <a16:creationId xmlns:a16="http://schemas.microsoft.com/office/drawing/2014/main" id="{31B46D61-BCDD-425A-BDA2-36410D3E4EAA}"/>
              </a:ext>
            </a:extLst>
          </p:cNvPr>
          <p:cNvSpPr>
            <a:spLocks noGrp="1"/>
          </p:cNvSpPr>
          <p:nvPr>
            <p:ph type="ftr" sz="quarter" idx="3"/>
          </p:nvPr>
        </p:nvSpPr>
        <p:spPr/>
        <p:txBody>
          <a:bodyPr/>
          <a:lstStyle/>
          <a:p>
            <a:endParaRPr lang="en-US" dirty="0"/>
          </a:p>
        </p:txBody>
      </p:sp>
      <p:pic>
        <p:nvPicPr>
          <p:cNvPr id="5" name="Picture 4">
            <a:extLst>
              <a:ext uri="{FF2B5EF4-FFF2-40B4-BE49-F238E27FC236}">
                <a16:creationId xmlns:a16="http://schemas.microsoft.com/office/drawing/2014/main" id="{918088C3-0482-49C8-ADF8-FC2C909B70E6}"/>
              </a:ext>
            </a:extLst>
          </p:cNvPr>
          <p:cNvPicPr>
            <a:picLocks noChangeAspect="1"/>
          </p:cNvPicPr>
          <p:nvPr/>
        </p:nvPicPr>
        <p:blipFill>
          <a:blip r:embed="rId2"/>
          <a:stretch>
            <a:fillRect/>
          </a:stretch>
        </p:blipFill>
        <p:spPr>
          <a:xfrm>
            <a:off x="952500" y="1282499"/>
            <a:ext cx="9810750" cy="4932856"/>
          </a:xfrm>
          <a:prstGeom prst="rect">
            <a:avLst/>
          </a:prstGeom>
          <a:ln>
            <a:solidFill>
              <a:schemeClr val="tx1"/>
            </a:solidFill>
          </a:ln>
        </p:spPr>
      </p:pic>
    </p:spTree>
    <p:extLst>
      <p:ext uri="{BB962C8B-B14F-4D97-AF65-F5344CB8AC3E}">
        <p14:creationId xmlns:p14="http://schemas.microsoft.com/office/powerpoint/2010/main" val="137505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91A9-8CF1-40FD-B218-1E5D85E73314}"/>
              </a:ext>
            </a:extLst>
          </p:cNvPr>
          <p:cNvSpPr>
            <a:spLocks noGrp="1"/>
          </p:cNvSpPr>
          <p:nvPr>
            <p:ph type="title"/>
          </p:nvPr>
        </p:nvSpPr>
        <p:spPr>
          <a:xfrm>
            <a:off x="495300" y="642645"/>
            <a:ext cx="11187112" cy="361959"/>
          </a:xfrm>
        </p:spPr>
        <p:txBody>
          <a:bodyPr/>
          <a:lstStyle/>
          <a:p>
            <a:r>
              <a:rPr lang="en-US" dirty="0"/>
              <a:t>Monthly Trend - Sales</a:t>
            </a:r>
          </a:p>
        </p:txBody>
      </p:sp>
      <p:sp>
        <p:nvSpPr>
          <p:cNvPr id="3" name="Footer Placeholder 2">
            <a:extLst>
              <a:ext uri="{FF2B5EF4-FFF2-40B4-BE49-F238E27FC236}">
                <a16:creationId xmlns:a16="http://schemas.microsoft.com/office/drawing/2014/main" id="{36F8F6F1-AE3E-4F32-96A3-52101616901F}"/>
              </a:ext>
            </a:extLst>
          </p:cNvPr>
          <p:cNvSpPr>
            <a:spLocks noGrp="1"/>
          </p:cNvSpPr>
          <p:nvPr>
            <p:ph type="ftr" sz="quarter" idx="3"/>
          </p:nvPr>
        </p:nvSpPr>
        <p:spPr/>
        <p:txBody>
          <a:bodyPr/>
          <a:lstStyle/>
          <a:p>
            <a:endParaRPr lang="en-US" dirty="0"/>
          </a:p>
        </p:txBody>
      </p:sp>
      <p:pic>
        <p:nvPicPr>
          <p:cNvPr id="7" name="Picture 6">
            <a:extLst>
              <a:ext uri="{FF2B5EF4-FFF2-40B4-BE49-F238E27FC236}">
                <a16:creationId xmlns:a16="http://schemas.microsoft.com/office/drawing/2014/main" id="{38C35066-6A37-407E-85F8-1936F8435F35}"/>
              </a:ext>
            </a:extLst>
          </p:cNvPr>
          <p:cNvPicPr>
            <a:picLocks noChangeAspect="1"/>
          </p:cNvPicPr>
          <p:nvPr/>
        </p:nvPicPr>
        <p:blipFill>
          <a:blip r:embed="rId2"/>
          <a:stretch>
            <a:fillRect/>
          </a:stretch>
        </p:blipFill>
        <p:spPr>
          <a:xfrm>
            <a:off x="1171575" y="1258421"/>
            <a:ext cx="9505950" cy="4871209"/>
          </a:xfrm>
          <a:prstGeom prst="rect">
            <a:avLst/>
          </a:prstGeom>
          <a:ln>
            <a:solidFill>
              <a:schemeClr val="tx1"/>
            </a:solidFill>
          </a:ln>
        </p:spPr>
      </p:pic>
    </p:spTree>
    <p:extLst>
      <p:ext uri="{BB962C8B-B14F-4D97-AF65-F5344CB8AC3E}">
        <p14:creationId xmlns:p14="http://schemas.microsoft.com/office/powerpoint/2010/main" val="88440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39A5-F43E-4F8E-AEC0-A07C2D223D97}"/>
              </a:ext>
            </a:extLst>
          </p:cNvPr>
          <p:cNvSpPr>
            <a:spLocks noGrp="1"/>
          </p:cNvSpPr>
          <p:nvPr>
            <p:ph type="title"/>
          </p:nvPr>
        </p:nvSpPr>
        <p:spPr/>
        <p:txBody>
          <a:bodyPr/>
          <a:lstStyle/>
          <a:p>
            <a:r>
              <a:rPr lang="en-US" dirty="0"/>
              <a:t>Weekly Trend - Sales</a:t>
            </a:r>
          </a:p>
        </p:txBody>
      </p:sp>
      <p:sp>
        <p:nvSpPr>
          <p:cNvPr id="3" name="Footer Placeholder 2">
            <a:extLst>
              <a:ext uri="{FF2B5EF4-FFF2-40B4-BE49-F238E27FC236}">
                <a16:creationId xmlns:a16="http://schemas.microsoft.com/office/drawing/2014/main" id="{022691F4-0DD1-4927-AEB4-20BAABD4C4FB}"/>
              </a:ext>
            </a:extLst>
          </p:cNvPr>
          <p:cNvSpPr>
            <a:spLocks noGrp="1"/>
          </p:cNvSpPr>
          <p:nvPr>
            <p:ph type="ftr" sz="quarter" idx="3"/>
          </p:nvPr>
        </p:nvSpPr>
        <p:spPr/>
        <p:txBody>
          <a:bodyPr/>
          <a:lstStyle/>
          <a:p>
            <a:endParaRPr lang="en-US" dirty="0"/>
          </a:p>
        </p:txBody>
      </p:sp>
      <p:pic>
        <p:nvPicPr>
          <p:cNvPr id="5" name="Picture 4">
            <a:extLst>
              <a:ext uri="{FF2B5EF4-FFF2-40B4-BE49-F238E27FC236}">
                <a16:creationId xmlns:a16="http://schemas.microsoft.com/office/drawing/2014/main" id="{8DFC5243-AE74-4E56-B556-CB7095BCFE91}"/>
              </a:ext>
            </a:extLst>
          </p:cNvPr>
          <p:cNvPicPr>
            <a:picLocks noChangeAspect="1"/>
          </p:cNvPicPr>
          <p:nvPr/>
        </p:nvPicPr>
        <p:blipFill>
          <a:blip r:embed="rId2"/>
          <a:stretch>
            <a:fillRect/>
          </a:stretch>
        </p:blipFill>
        <p:spPr>
          <a:xfrm>
            <a:off x="1219200" y="1139857"/>
            <a:ext cx="9753600" cy="5075498"/>
          </a:xfrm>
          <a:prstGeom prst="rect">
            <a:avLst/>
          </a:prstGeom>
          <a:ln>
            <a:solidFill>
              <a:schemeClr val="tx1"/>
            </a:solidFill>
          </a:ln>
        </p:spPr>
      </p:pic>
    </p:spTree>
    <p:extLst>
      <p:ext uri="{BB962C8B-B14F-4D97-AF65-F5344CB8AC3E}">
        <p14:creationId xmlns:p14="http://schemas.microsoft.com/office/powerpoint/2010/main" val="349307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3AAD-5D4A-4095-B334-D82A6FEF7DB5}"/>
              </a:ext>
            </a:extLst>
          </p:cNvPr>
          <p:cNvSpPr>
            <a:spLocks noGrp="1"/>
          </p:cNvSpPr>
          <p:nvPr>
            <p:ph type="title"/>
          </p:nvPr>
        </p:nvSpPr>
        <p:spPr>
          <a:xfrm>
            <a:off x="495299" y="301235"/>
            <a:ext cx="4133851" cy="723916"/>
          </a:xfrm>
        </p:spPr>
        <p:txBody>
          <a:bodyPr/>
          <a:lstStyle/>
          <a:p>
            <a:pPr algn="ctr"/>
            <a:r>
              <a:rPr lang="en-US" dirty="0"/>
              <a:t>Time Series Analysis</a:t>
            </a:r>
            <a:br>
              <a:rPr lang="en-US" dirty="0"/>
            </a:br>
            <a:r>
              <a:rPr lang="en-US" dirty="0"/>
              <a:t>for Sales</a:t>
            </a:r>
          </a:p>
        </p:txBody>
      </p:sp>
      <p:sp>
        <p:nvSpPr>
          <p:cNvPr id="3" name="Footer Placeholder 2">
            <a:extLst>
              <a:ext uri="{FF2B5EF4-FFF2-40B4-BE49-F238E27FC236}">
                <a16:creationId xmlns:a16="http://schemas.microsoft.com/office/drawing/2014/main" id="{E701D7BE-BA8B-40A9-B246-31863B3899A0}"/>
              </a:ext>
            </a:extLst>
          </p:cNvPr>
          <p:cNvSpPr>
            <a:spLocks noGrp="1"/>
          </p:cNvSpPr>
          <p:nvPr>
            <p:ph type="ftr" sz="quarter" idx="3"/>
          </p:nvPr>
        </p:nvSpPr>
        <p:spPr/>
        <p:txBody>
          <a:bodyPr/>
          <a:lstStyle/>
          <a:p>
            <a:endParaRPr lang="en-US" dirty="0"/>
          </a:p>
        </p:txBody>
      </p:sp>
      <p:pic>
        <p:nvPicPr>
          <p:cNvPr id="5" name="Picture 4">
            <a:extLst>
              <a:ext uri="{FF2B5EF4-FFF2-40B4-BE49-F238E27FC236}">
                <a16:creationId xmlns:a16="http://schemas.microsoft.com/office/drawing/2014/main" id="{54D00F54-9823-4DBE-86B4-D0819CDA87DB}"/>
              </a:ext>
            </a:extLst>
          </p:cNvPr>
          <p:cNvPicPr>
            <a:picLocks noChangeAspect="1"/>
          </p:cNvPicPr>
          <p:nvPr/>
        </p:nvPicPr>
        <p:blipFill>
          <a:blip r:embed="rId2"/>
          <a:stretch>
            <a:fillRect/>
          </a:stretch>
        </p:blipFill>
        <p:spPr>
          <a:xfrm>
            <a:off x="1133475" y="1274580"/>
            <a:ext cx="9201150" cy="4988338"/>
          </a:xfrm>
          <a:prstGeom prst="rect">
            <a:avLst/>
          </a:prstGeom>
          <a:ln>
            <a:solidFill>
              <a:schemeClr val="tx1"/>
            </a:solidFill>
          </a:ln>
        </p:spPr>
      </p:pic>
      <p:sp>
        <p:nvSpPr>
          <p:cNvPr id="6" name="TextBox 5">
            <a:extLst>
              <a:ext uri="{FF2B5EF4-FFF2-40B4-BE49-F238E27FC236}">
                <a16:creationId xmlns:a16="http://schemas.microsoft.com/office/drawing/2014/main" id="{7B78B8AA-2A9D-4A55-B581-075B99606A08}"/>
              </a:ext>
            </a:extLst>
          </p:cNvPr>
          <p:cNvSpPr txBox="1"/>
          <p:nvPr/>
        </p:nvSpPr>
        <p:spPr>
          <a:xfrm>
            <a:off x="4714875" y="206931"/>
            <a:ext cx="7238999" cy="1181734"/>
          </a:xfrm>
          <a:prstGeom prst="rect">
            <a:avLst/>
          </a:prstGeom>
        </p:spPr>
        <p:txBody>
          <a:bodyPr wrap="square" lIns="0" tIns="0" rIns="0" bIns="0" rtlCol="0">
            <a:spAutoFit/>
          </a:bodyPr>
          <a:lstStyle/>
          <a:p>
            <a:pPr marL="285750" indent="-285750" algn="l">
              <a:lnSpc>
                <a:spcPct val="96000"/>
              </a:lnSpc>
              <a:buFont typeface="Arial" panose="020B0604020202020204" pitchFamily="34" charset="0"/>
              <a:buChar char="•"/>
            </a:pPr>
            <a:r>
              <a:rPr lang="en-US" sz="1600" dirty="0">
                <a:solidFill>
                  <a:schemeClr val="tx2"/>
                </a:solidFill>
                <a:latin typeface="Microsoft Sans Serif"/>
                <a:cs typeface="Microsoft Sans Serif" panose="020B0604020202020204" pitchFamily="34" charset="0"/>
              </a:rPr>
              <a:t>Average Monthly sale for the provided data is about 336560.</a:t>
            </a:r>
          </a:p>
          <a:p>
            <a:pPr marL="285750" indent="-285750" algn="l">
              <a:lnSpc>
                <a:spcPct val="96000"/>
              </a:lnSpc>
              <a:buFont typeface="Arial" panose="020B0604020202020204" pitchFamily="34" charset="0"/>
              <a:buChar char="•"/>
            </a:pPr>
            <a:r>
              <a:rPr lang="en-US" sz="1600" dirty="0">
                <a:solidFill>
                  <a:schemeClr val="tx2"/>
                </a:solidFill>
                <a:latin typeface="Microsoft Sans Serif"/>
                <a:cs typeface="Microsoft Sans Serif" panose="020B0604020202020204" pitchFamily="34" charset="0"/>
              </a:rPr>
              <a:t>Sales have an average upward trend with incremental sale of 330 per month.</a:t>
            </a:r>
          </a:p>
          <a:p>
            <a:pPr marL="285750" indent="-285750" algn="l">
              <a:lnSpc>
                <a:spcPct val="96000"/>
              </a:lnSpc>
              <a:buFont typeface="Arial" panose="020B0604020202020204" pitchFamily="34" charset="0"/>
              <a:buChar char="•"/>
            </a:pPr>
            <a:r>
              <a:rPr lang="en-US" sz="1600" dirty="0">
                <a:solidFill>
                  <a:schemeClr val="tx2"/>
                </a:solidFill>
                <a:latin typeface="Microsoft Sans Serif"/>
                <a:cs typeface="Microsoft Sans Serif" panose="020B0604020202020204" pitchFamily="34" charset="0"/>
              </a:rPr>
              <a:t>The data has seasonality.</a:t>
            </a:r>
          </a:p>
          <a:p>
            <a:pPr marL="285750" indent="-285750" algn="l">
              <a:lnSpc>
                <a:spcPct val="96000"/>
              </a:lnSpc>
              <a:buFont typeface="Arial" panose="020B0604020202020204" pitchFamily="34" charset="0"/>
              <a:buChar char="•"/>
            </a:pPr>
            <a:r>
              <a:rPr lang="en-US" sz="1600" dirty="0">
                <a:solidFill>
                  <a:schemeClr val="tx2"/>
                </a:solidFill>
                <a:latin typeface="Microsoft Sans Serif"/>
                <a:cs typeface="Microsoft Sans Serif" panose="020B0604020202020204" pitchFamily="34" charset="0"/>
              </a:rPr>
              <a:t>Highest sale is recorded in the month of November. </a:t>
            </a:r>
          </a:p>
          <a:p>
            <a:pPr algn="l">
              <a:lnSpc>
                <a:spcPct val="96000"/>
              </a:lnSpc>
            </a:pPr>
            <a:endParaRPr lang="en-US" sz="1600" dirty="0">
              <a:solidFill>
                <a:schemeClr val="tx2"/>
              </a:solidFill>
              <a:latin typeface="Microsoft Sans Serif"/>
              <a:cs typeface="Microsoft Sans Serif" panose="020B0604020202020204" pitchFamily="34" charset="0"/>
            </a:endParaRPr>
          </a:p>
        </p:txBody>
      </p:sp>
    </p:spTree>
    <p:extLst>
      <p:ext uri="{BB962C8B-B14F-4D97-AF65-F5344CB8AC3E}">
        <p14:creationId xmlns:p14="http://schemas.microsoft.com/office/powerpoint/2010/main" val="263419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675C-3726-4118-ABA8-4633DA915801}"/>
              </a:ext>
            </a:extLst>
          </p:cNvPr>
          <p:cNvSpPr>
            <a:spLocks noGrp="1"/>
          </p:cNvSpPr>
          <p:nvPr>
            <p:ph type="title"/>
          </p:nvPr>
        </p:nvSpPr>
        <p:spPr>
          <a:xfrm>
            <a:off x="495300" y="642645"/>
            <a:ext cx="2628900" cy="361959"/>
          </a:xfrm>
        </p:spPr>
        <p:txBody>
          <a:bodyPr/>
          <a:lstStyle/>
          <a:p>
            <a:r>
              <a:rPr lang="en-US" dirty="0"/>
              <a:t>Sales Forecast</a:t>
            </a:r>
          </a:p>
        </p:txBody>
      </p:sp>
      <p:sp>
        <p:nvSpPr>
          <p:cNvPr id="3" name="Footer Placeholder 2">
            <a:extLst>
              <a:ext uri="{FF2B5EF4-FFF2-40B4-BE49-F238E27FC236}">
                <a16:creationId xmlns:a16="http://schemas.microsoft.com/office/drawing/2014/main" id="{F7D4281B-3C81-4A71-ABC6-B9558D2F2EB8}"/>
              </a:ext>
            </a:extLst>
          </p:cNvPr>
          <p:cNvSpPr>
            <a:spLocks noGrp="1"/>
          </p:cNvSpPr>
          <p:nvPr>
            <p:ph type="ftr" sz="quarter" idx="3"/>
          </p:nvPr>
        </p:nvSpPr>
        <p:spPr/>
        <p:txBody>
          <a:bodyPr/>
          <a:lstStyle/>
          <a:p>
            <a:endParaRPr lang="en-US" dirty="0"/>
          </a:p>
        </p:txBody>
      </p:sp>
      <p:pic>
        <p:nvPicPr>
          <p:cNvPr id="5" name="Picture 4">
            <a:extLst>
              <a:ext uri="{FF2B5EF4-FFF2-40B4-BE49-F238E27FC236}">
                <a16:creationId xmlns:a16="http://schemas.microsoft.com/office/drawing/2014/main" id="{DB459F16-CB1F-4F8B-853B-1D24D3AFA4F4}"/>
              </a:ext>
            </a:extLst>
          </p:cNvPr>
          <p:cNvPicPr>
            <a:picLocks noChangeAspect="1"/>
          </p:cNvPicPr>
          <p:nvPr/>
        </p:nvPicPr>
        <p:blipFill>
          <a:blip r:embed="rId2"/>
          <a:stretch>
            <a:fillRect/>
          </a:stretch>
        </p:blipFill>
        <p:spPr>
          <a:xfrm>
            <a:off x="495299" y="1280819"/>
            <a:ext cx="4514678" cy="3872205"/>
          </a:xfrm>
          <a:prstGeom prst="rect">
            <a:avLst/>
          </a:prstGeom>
          <a:ln>
            <a:solidFill>
              <a:schemeClr val="tx1"/>
            </a:solidFill>
          </a:ln>
        </p:spPr>
      </p:pic>
      <p:pic>
        <p:nvPicPr>
          <p:cNvPr id="7" name="Picture 6">
            <a:extLst>
              <a:ext uri="{FF2B5EF4-FFF2-40B4-BE49-F238E27FC236}">
                <a16:creationId xmlns:a16="http://schemas.microsoft.com/office/drawing/2014/main" id="{91159357-E2A5-41E0-A15F-36A6CE83AB09}"/>
              </a:ext>
            </a:extLst>
          </p:cNvPr>
          <p:cNvPicPr>
            <a:picLocks noChangeAspect="1"/>
          </p:cNvPicPr>
          <p:nvPr/>
        </p:nvPicPr>
        <p:blipFill>
          <a:blip r:embed="rId3"/>
          <a:stretch>
            <a:fillRect/>
          </a:stretch>
        </p:blipFill>
        <p:spPr>
          <a:xfrm>
            <a:off x="5210174" y="642645"/>
            <a:ext cx="6613951" cy="3595980"/>
          </a:xfrm>
          <a:prstGeom prst="rect">
            <a:avLst/>
          </a:prstGeom>
          <a:ln>
            <a:solidFill>
              <a:schemeClr val="tx1"/>
            </a:solidFill>
          </a:ln>
        </p:spPr>
      </p:pic>
      <p:sp>
        <p:nvSpPr>
          <p:cNvPr id="8" name="TextBox 7">
            <a:extLst>
              <a:ext uri="{FF2B5EF4-FFF2-40B4-BE49-F238E27FC236}">
                <a16:creationId xmlns:a16="http://schemas.microsoft.com/office/drawing/2014/main" id="{32DD9CFB-493A-48F8-B420-93EFFA13710B}"/>
              </a:ext>
            </a:extLst>
          </p:cNvPr>
          <p:cNvSpPr txBox="1"/>
          <p:nvPr/>
        </p:nvSpPr>
        <p:spPr>
          <a:xfrm>
            <a:off x="5960359" y="4448175"/>
            <a:ext cx="5113579" cy="472694"/>
          </a:xfrm>
          <a:prstGeom prst="rect">
            <a:avLst/>
          </a:prstGeom>
        </p:spPr>
        <p:txBody>
          <a:bodyPr wrap="none" lIns="0" tIns="0" rIns="0" bIns="0" rtlCol="0">
            <a:spAutoFit/>
          </a:bodyPr>
          <a:lstStyle/>
          <a:p>
            <a:pPr algn="ctr">
              <a:lnSpc>
                <a:spcPct val="96000"/>
              </a:lnSpc>
            </a:pPr>
            <a:r>
              <a:rPr lang="en-US" sz="1600" dirty="0">
                <a:solidFill>
                  <a:schemeClr val="tx2"/>
                </a:solidFill>
                <a:latin typeface="Microsoft Sans Serif"/>
                <a:cs typeface="Microsoft Sans Serif" panose="020B0604020202020204" pitchFamily="34" charset="0"/>
              </a:rPr>
              <a:t>With the current trend, the average sales are forecasted </a:t>
            </a:r>
          </a:p>
          <a:p>
            <a:pPr algn="ctr">
              <a:lnSpc>
                <a:spcPct val="96000"/>
              </a:lnSpc>
            </a:pPr>
            <a:r>
              <a:rPr lang="en-US" sz="1600" dirty="0">
                <a:solidFill>
                  <a:schemeClr val="tx2"/>
                </a:solidFill>
                <a:latin typeface="Microsoft Sans Serif"/>
                <a:cs typeface="Microsoft Sans Serif" panose="020B0604020202020204" pitchFamily="34" charset="0"/>
              </a:rPr>
              <a:t>to increase in the next 11 months.</a:t>
            </a:r>
          </a:p>
        </p:txBody>
      </p:sp>
    </p:spTree>
    <p:extLst>
      <p:ext uri="{BB962C8B-B14F-4D97-AF65-F5344CB8AC3E}">
        <p14:creationId xmlns:p14="http://schemas.microsoft.com/office/powerpoint/2010/main" val="113076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02C9-8B12-416A-BB97-92BD0808C262}"/>
              </a:ext>
            </a:extLst>
          </p:cNvPr>
          <p:cNvSpPr>
            <a:spLocks noGrp="1"/>
          </p:cNvSpPr>
          <p:nvPr>
            <p:ph type="title"/>
          </p:nvPr>
        </p:nvSpPr>
        <p:spPr>
          <a:xfrm>
            <a:off x="5286375" y="775995"/>
            <a:ext cx="1619250" cy="361959"/>
          </a:xfrm>
        </p:spPr>
        <p:txBody>
          <a:bodyPr/>
          <a:lstStyle/>
          <a:p>
            <a:r>
              <a:rPr lang="en-US" dirty="0"/>
              <a:t>Summary</a:t>
            </a:r>
          </a:p>
        </p:txBody>
      </p:sp>
      <p:sp>
        <p:nvSpPr>
          <p:cNvPr id="3" name="Footer Placeholder 2">
            <a:extLst>
              <a:ext uri="{FF2B5EF4-FFF2-40B4-BE49-F238E27FC236}">
                <a16:creationId xmlns:a16="http://schemas.microsoft.com/office/drawing/2014/main" id="{4DB065CC-7475-413F-BC8C-9CBA04CD1502}"/>
              </a:ext>
            </a:extLst>
          </p:cNvPr>
          <p:cNvSpPr>
            <a:spLocks noGrp="1"/>
          </p:cNvSpPr>
          <p:nvPr>
            <p:ph type="ftr" sz="quarter" idx="3"/>
          </p:nvPr>
        </p:nvSpPr>
        <p:spPr/>
        <p:txBody>
          <a:bodyPr/>
          <a:lstStyle/>
          <a:p>
            <a:endParaRPr lang="en-US" dirty="0"/>
          </a:p>
        </p:txBody>
      </p:sp>
      <p:sp>
        <p:nvSpPr>
          <p:cNvPr id="7" name="TextBox 6">
            <a:extLst>
              <a:ext uri="{FF2B5EF4-FFF2-40B4-BE49-F238E27FC236}">
                <a16:creationId xmlns:a16="http://schemas.microsoft.com/office/drawing/2014/main" id="{0C8C23F3-4F42-43EA-8391-DD91AE99519E}"/>
              </a:ext>
            </a:extLst>
          </p:cNvPr>
          <p:cNvSpPr txBox="1"/>
          <p:nvPr/>
        </p:nvSpPr>
        <p:spPr>
          <a:xfrm>
            <a:off x="1337569" y="1399623"/>
            <a:ext cx="9516862" cy="5185330"/>
          </a:xfrm>
          <a:prstGeom prst="rect">
            <a:avLst/>
          </a:prstGeom>
        </p:spPr>
        <p:txBody>
          <a:bodyPr wrap="square" lIns="0" tIns="0" rIns="0" bIns="0" rtlCol="0">
            <a:spAutoFit/>
          </a:bodyPr>
          <a:lstStyle/>
          <a:p>
            <a:pPr marL="285750" indent="-285750" algn="l">
              <a:buFont typeface="Arial" panose="020B0604020202020204" pitchFamily="34" charset="0"/>
              <a:buChar char="•"/>
            </a:pPr>
            <a:r>
              <a:rPr lang="en-US" sz="1800" dirty="0">
                <a:solidFill>
                  <a:schemeClr val="tx2"/>
                </a:solidFill>
                <a:latin typeface="Microsoft Sans Serif"/>
                <a:cs typeface="Microsoft Sans Serif" panose="020B0604020202020204" pitchFamily="34" charset="0"/>
              </a:rPr>
              <a:t> About 60% of the sales is saturated in USA, Spain and France. </a:t>
            </a:r>
          </a:p>
          <a:p>
            <a:pPr marL="285750" indent="-285750" algn="l">
              <a:buFont typeface="Arial" panose="020B0604020202020204" pitchFamily="34" charset="0"/>
              <a:buChar char="•"/>
            </a:pPr>
            <a:r>
              <a:rPr lang="en-US" sz="1800" dirty="0">
                <a:solidFill>
                  <a:schemeClr val="tx2"/>
                </a:solidFill>
                <a:latin typeface="Microsoft Sans Serif"/>
                <a:cs typeface="Microsoft Sans Serif" panose="020B0604020202020204" pitchFamily="34" charset="0"/>
              </a:rPr>
              <a:t>Most important cities are San Rafael, NYC, New Bedford, Madrid, Paris and Nantes. </a:t>
            </a:r>
          </a:p>
          <a:p>
            <a:pPr marL="285750" indent="-285750" algn="l">
              <a:buFont typeface="Arial" panose="020B0604020202020204" pitchFamily="34" charset="0"/>
              <a:buChar char="•"/>
            </a:pPr>
            <a:r>
              <a:rPr lang="en-US" sz="1800" dirty="0">
                <a:solidFill>
                  <a:schemeClr val="tx2"/>
                </a:solidFill>
                <a:latin typeface="Microsoft Sans Serif"/>
                <a:cs typeface="Microsoft Sans Serif" panose="020B0604020202020204" pitchFamily="34" charset="0"/>
              </a:rPr>
              <a:t>Most of the orders yield a sales of 500-8k. But there are some companies that have placed gigantic orders. Special care needs to be taken for their requirements.</a:t>
            </a:r>
          </a:p>
          <a:p>
            <a:pPr marL="285750" indent="-285750">
              <a:buFont typeface="Arial" panose="020B0604020202020204" pitchFamily="34" charset="0"/>
              <a:buChar char="•"/>
            </a:pPr>
            <a:r>
              <a:rPr lang="en-US" sz="1800" dirty="0">
                <a:solidFill>
                  <a:schemeClr val="tx2"/>
                </a:solidFill>
                <a:latin typeface="Microsoft Sans Serif"/>
                <a:cs typeface="Microsoft Sans Serif" panose="020B0604020202020204" pitchFamily="34" charset="0"/>
              </a:rPr>
              <a:t>Land of Toys Inc. and UK Collectables have canceled a lot of orders in comparison to the ones that were shipped to them. This needs to be looked at.</a:t>
            </a:r>
          </a:p>
          <a:p>
            <a:pPr marL="285750" indent="-285750">
              <a:buFont typeface="Arial" panose="020B0604020202020204" pitchFamily="34" charset="0"/>
              <a:buChar char="•"/>
            </a:pPr>
            <a:r>
              <a:rPr lang="en-US" sz="1800" dirty="0">
                <a:solidFill>
                  <a:schemeClr val="tx2"/>
                </a:solidFill>
                <a:latin typeface="Microsoft Sans Serif"/>
                <a:cs typeface="Microsoft Sans Serif" panose="020B0604020202020204" pitchFamily="34" charset="0"/>
              </a:rPr>
              <a:t>Car parts seem to contribute to about 58% of the sales.</a:t>
            </a:r>
          </a:p>
          <a:p>
            <a:pPr marL="285750" indent="-285750">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Most of the high yielding products are classic car parts.</a:t>
            </a:r>
          </a:p>
          <a:p>
            <a:pPr marL="285750" indent="-285750" algn="l">
              <a:buFont typeface="Arial" panose="020B0604020202020204" pitchFamily="34" charset="0"/>
              <a:buChar char="•"/>
            </a:pPr>
            <a:r>
              <a:rPr lang="en-US" sz="1800" dirty="0">
                <a:solidFill>
                  <a:schemeClr val="tx2"/>
                </a:solidFill>
                <a:latin typeface="Microsoft Sans Serif"/>
                <a:cs typeface="Microsoft Sans Serif" panose="020B0604020202020204" pitchFamily="34" charset="0"/>
              </a:rPr>
              <a:t>Average Monthly sale for the provided data is about 336560.</a:t>
            </a:r>
          </a:p>
          <a:p>
            <a:pPr marL="285750" indent="-285750" algn="l">
              <a:buFont typeface="Arial" panose="020B0604020202020204" pitchFamily="34" charset="0"/>
              <a:buChar char="•"/>
            </a:pPr>
            <a:r>
              <a:rPr lang="en-US" sz="1800" dirty="0">
                <a:solidFill>
                  <a:schemeClr val="tx2"/>
                </a:solidFill>
                <a:latin typeface="Microsoft Sans Serif"/>
                <a:cs typeface="Microsoft Sans Serif" panose="020B0604020202020204" pitchFamily="34" charset="0"/>
              </a:rPr>
              <a:t>Sales have an average upward trend with incremental sale of 330 per month.</a:t>
            </a:r>
          </a:p>
          <a:p>
            <a:pPr marL="285750" indent="-285750" algn="l">
              <a:buFont typeface="Arial" panose="020B0604020202020204" pitchFamily="34" charset="0"/>
              <a:buChar char="•"/>
            </a:pPr>
            <a:r>
              <a:rPr lang="en-US" sz="1800" dirty="0">
                <a:solidFill>
                  <a:schemeClr val="tx2"/>
                </a:solidFill>
                <a:latin typeface="Microsoft Sans Serif"/>
                <a:cs typeface="Microsoft Sans Serif" panose="020B0604020202020204" pitchFamily="34" charset="0"/>
              </a:rPr>
              <a:t>The data has seasonality.</a:t>
            </a:r>
          </a:p>
          <a:p>
            <a:pPr marL="285750" indent="-285750" algn="l">
              <a:buFont typeface="Arial" panose="020B0604020202020204" pitchFamily="34" charset="0"/>
              <a:buChar char="•"/>
            </a:pPr>
            <a:r>
              <a:rPr lang="en-US" sz="1800" dirty="0">
                <a:solidFill>
                  <a:schemeClr val="tx2"/>
                </a:solidFill>
                <a:latin typeface="Microsoft Sans Serif"/>
                <a:cs typeface="Microsoft Sans Serif" panose="020B0604020202020204" pitchFamily="34" charset="0"/>
              </a:rPr>
              <a:t>Highest sale is recorded in the month of November. </a:t>
            </a:r>
          </a:p>
          <a:p>
            <a:pPr>
              <a:lnSpc>
                <a:spcPct val="96000"/>
              </a:lnSpc>
            </a:pPr>
            <a:endParaRPr lang="en-US" dirty="0">
              <a:solidFill>
                <a:schemeClr val="tx2"/>
              </a:solidFill>
              <a:latin typeface="Microsoft Sans Serif"/>
              <a:cs typeface="Microsoft Sans Serif" panose="020B0604020202020204" pitchFamily="34" charset="0"/>
            </a:endParaRPr>
          </a:p>
          <a:p>
            <a:pPr marL="285750" indent="-285750">
              <a:lnSpc>
                <a:spcPct val="96000"/>
              </a:lnSpc>
              <a:buFont typeface="Arial" panose="020B0604020202020204" pitchFamily="34" charset="0"/>
              <a:buChar char="•"/>
            </a:pPr>
            <a:endParaRPr lang="en-US" sz="1800" dirty="0">
              <a:solidFill>
                <a:schemeClr val="tx2"/>
              </a:solidFill>
              <a:latin typeface="Microsoft Sans Serif"/>
              <a:cs typeface="Microsoft Sans Serif" panose="020B0604020202020204" pitchFamily="34" charset="0"/>
            </a:endParaRPr>
          </a:p>
          <a:p>
            <a:pPr marL="285750" indent="-285750">
              <a:lnSpc>
                <a:spcPct val="96000"/>
              </a:lnSpc>
              <a:buFont typeface="Arial" panose="020B0604020202020204" pitchFamily="34" charset="0"/>
              <a:buChar char="•"/>
            </a:pPr>
            <a:endParaRPr lang="en-US" sz="1800" dirty="0">
              <a:solidFill>
                <a:schemeClr val="tx2"/>
              </a:solidFill>
              <a:latin typeface="Microsoft Sans Serif"/>
              <a:cs typeface="Microsoft Sans Serif" panose="020B0604020202020204" pitchFamily="34" charset="0"/>
            </a:endParaRPr>
          </a:p>
          <a:p>
            <a:pPr marL="285750" indent="-285750" algn="l">
              <a:lnSpc>
                <a:spcPct val="96000"/>
              </a:lnSpc>
              <a:buFont typeface="Arial" panose="020B0604020202020204" pitchFamily="34" charset="0"/>
              <a:buChar char="•"/>
            </a:pPr>
            <a:endParaRPr lang="en-US" sz="1800" dirty="0">
              <a:solidFill>
                <a:schemeClr val="tx2"/>
              </a:solidFill>
              <a:latin typeface="Microsoft Sans Serif"/>
              <a:cs typeface="Microsoft Sans Serif" panose="020B0604020202020204" pitchFamily="34" charset="0"/>
            </a:endParaRPr>
          </a:p>
          <a:p>
            <a:pPr marL="285750" indent="-285750" algn="l">
              <a:lnSpc>
                <a:spcPct val="96000"/>
              </a:lnSpc>
              <a:buFont typeface="Arial" panose="020B0604020202020204" pitchFamily="34" charset="0"/>
              <a:buChar char="•"/>
            </a:pPr>
            <a:endParaRPr lang="en-US" sz="1800" dirty="0">
              <a:solidFill>
                <a:schemeClr val="tx2"/>
              </a:solidFill>
              <a:latin typeface="Microsoft Sans Serif"/>
              <a:cs typeface="Microsoft Sans Serif" panose="020B0604020202020204" pitchFamily="34" charset="0"/>
            </a:endParaRPr>
          </a:p>
          <a:p>
            <a:pPr marL="285750" indent="-285750" algn="l">
              <a:lnSpc>
                <a:spcPct val="96000"/>
              </a:lnSpc>
              <a:buFont typeface="Arial" panose="020B0604020202020204" pitchFamily="34" charset="0"/>
              <a:buChar char="•"/>
            </a:pPr>
            <a:endParaRPr lang="en-US" sz="1800" dirty="0">
              <a:solidFill>
                <a:schemeClr val="tx2"/>
              </a:solidFill>
              <a:latin typeface="Microsoft Sans Serif"/>
              <a:cs typeface="Microsoft Sans Serif" panose="020B0604020202020204" pitchFamily="34" charset="0"/>
            </a:endParaRPr>
          </a:p>
          <a:p>
            <a:pPr marL="285750" indent="-285750" algn="l">
              <a:lnSpc>
                <a:spcPct val="96000"/>
              </a:lnSpc>
              <a:buFont typeface="Arial" panose="020B0604020202020204" pitchFamily="34" charset="0"/>
              <a:buChar char="•"/>
            </a:pPr>
            <a:endParaRPr lang="en-US" sz="1800" dirty="0">
              <a:solidFill>
                <a:schemeClr val="tx2"/>
              </a:solidFill>
              <a:latin typeface="Microsoft Sans Serif"/>
              <a:cs typeface="Microsoft Sans Serif" panose="020B0604020202020204" pitchFamily="34" charset="0"/>
            </a:endParaRPr>
          </a:p>
        </p:txBody>
      </p:sp>
    </p:spTree>
    <p:extLst>
      <p:ext uri="{BB962C8B-B14F-4D97-AF65-F5344CB8AC3E}">
        <p14:creationId xmlns:p14="http://schemas.microsoft.com/office/powerpoint/2010/main" val="119466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3427-C37C-47C1-AB97-0EDAE4428D64}"/>
              </a:ext>
            </a:extLst>
          </p:cNvPr>
          <p:cNvSpPr>
            <a:spLocks noGrp="1"/>
          </p:cNvSpPr>
          <p:nvPr>
            <p:ph type="title"/>
          </p:nvPr>
        </p:nvSpPr>
        <p:spPr>
          <a:xfrm>
            <a:off x="360401" y="728598"/>
            <a:ext cx="11187112" cy="413639"/>
          </a:xfrm>
        </p:spPr>
        <p:txBody>
          <a:bodyPr/>
          <a:lstStyle/>
          <a:p>
            <a:pPr algn="ctr"/>
            <a:r>
              <a:rPr lang="en-US" sz="3200" dirty="0"/>
              <a:t>RFM</a:t>
            </a:r>
          </a:p>
        </p:txBody>
      </p:sp>
      <p:sp>
        <p:nvSpPr>
          <p:cNvPr id="3" name="Footer Placeholder 2">
            <a:extLst>
              <a:ext uri="{FF2B5EF4-FFF2-40B4-BE49-F238E27FC236}">
                <a16:creationId xmlns:a16="http://schemas.microsoft.com/office/drawing/2014/main" id="{2318B2A7-AEB1-494F-B71A-D43F914BC832}"/>
              </a:ext>
            </a:extLst>
          </p:cNvPr>
          <p:cNvSpPr>
            <a:spLocks noGrp="1"/>
          </p:cNvSpPr>
          <p:nvPr>
            <p:ph type="ftr" sz="quarter" idx="3"/>
          </p:nvPr>
        </p:nvSpPr>
        <p:spPr/>
        <p:txBody>
          <a:bodyPr/>
          <a:lstStyle/>
          <a:p>
            <a:endParaRPr lang="en-US" dirty="0"/>
          </a:p>
        </p:txBody>
      </p:sp>
      <p:sp>
        <p:nvSpPr>
          <p:cNvPr id="4" name="TextBox 3">
            <a:extLst>
              <a:ext uri="{FF2B5EF4-FFF2-40B4-BE49-F238E27FC236}">
                <a16:creationId xmlns:a16="http://schemas.microsoft.com/office/drawing/2014/main" id="{BE7E3132-8336-4E93-B176-C655A97F6A76}"/>
              </a:ext>
            </a:extLst>
          </p:cNvPr>
          <p:cNvSpPr txBox="1"/>
          <p:nvPr/>
        </p:nvSpPr>
        <p:spPr>
          <a:xfrm>
            <a:off x="1337569" y="1399623"/>
            <a:ext cx="9516862" cy="3456780"/>
          </a:xfrm>
          <a:prstGeom prst="rect">
            <a:avLst/>
          </a:prstGeom>
        </p:spPr>
        <p:txBody>
          <a:bodyPr wrap="square" lIns="0" tIns="0" rIns="0" bIns="0" rtlCol="0">
            <a:spAutoFit/>
          </a:bodyPr>
          <a:lstStyle/>
          <a:p>
            <a:pPr marL="285750" indent="-285750">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RFM stands for Recency, Frequency and Monetary Analysis.</a:t>
            </a:r>
          </a:p>
          <a:p>
            <a:pPr marL="285750" indent="-285750">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We used KNIME to perform RFM.</a:t>
            </a:r>
          </a:p>
          <a:p>
            <a:pPr>
              <a:lnSpc>
                <a:spcPct val="96000"/>
              </a:lnSpc>
            </a:pPr>
            <a:endParaRPr lang="en-US" dirty="0">
              <a:solidFill>
                <a:schemeClr val="tx2"/>
              </a:solidFill>
              <a:latin typeface="Microsoft Sans Serif"/>
              <a:cs typeface="Microsoft Sans Serif" panose="020B0604020202020204" pitchFamily="34" charset="0"/>
            </a:endParaRPr>
          </a:p>
          <a:p>
            <a:pPr marL="285750" indent="-285750">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We used calculated field Last Order Date for Recency, Count of Number of Orders for Frequency and Sum of Sales for Monetary Analysis.</a:t>
            </a:r>
          </a:p>
          <a:p>
            <a:pPr marL="285750" indent="-285750">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Each feature is divided into 4 segments, respectively L, ML, MH and H.</a:t>
            </a:r>
          </a:p>
          <a:p>
            <a:pPr marL="742950" lvl="1" indent="-285750">
              <a:lnSpc>
                <a:spcPct val="96000"/>
              </a:lnSpc>
              <a:buFont typeface="Courier New" panose="02070309020205020404" pitchFamily="49" charset="0"/>
              <a:buChar char="o"/>
            </a:pPr>
            <a:r>
              <a:rPr lang="en-US" dirty="0">
                <a:solidFill>
                  <a:schemeClr val="tx2"/>
                </a:solidFill>
                <a:latin typeface="Microsoft Sans Serif"/>
                <a:cs typeface="Microsoft Sans Serif" panose="020B0604020202020204" pitchFamily="34" charset="0"/>
              </a:rPr>
              <a:t>L symbolizing that the customer lies in 0-25</a:t>
            </a:r>
            <a:r>
              <a:rPr lang="en-US" baseline="30000" dirty="0">
                <a:solidFill>
                  <a:schemeClr val="tx2"/>
                </a:solidFill>
                <a:latin typeface="Microsoft Sans Serif"/>
                <a:cs typeface="Microsoft Sans Serif" panose="020B0604020202020204" pitchFamily="34" charset="0"/>
              </a:rPr>
              <a:t>th</a:t>
            </a:r>
            <a:r>
              <a:rPr lang="en-US" dirty="0">
                <a:solidFill>
                  <a:schemeClr val="tx2"/>
                </a:solidFill>
                <a:latin typeface="Microsoft Sans Serif"/>
                <a:cs typeface="Microsoft Sans Serif" panose="020B0604020202020204" pitchFamily="34" charset="0"/>
              </a:rPr>
              <a:t> percentile.</a:t>
            </a:r>
          </a:p>
          <a:p>
            <a:pPr marL="742950" lvl="1" indent="-285750">
              <a:lnSpc>
                <a:spcPct val="96000"/>
              </a:lnSpc>
              <a:buFont typeface="Courier New" panose="02070309020205020404" pitchFamily="49" charset="0"/>
              <a:buChar char="o"/>
            </a:pPr>
            <a:r>
              <a:rPr lang="en-US" dirty="0">
                <a:solidFill>
                  <a:schemeClr val="tx2"/>
                </a:solidFill>
                <a:latin typeface="Microsoft Sans Serif"/>
                <a:cs typeface="Microsoft Sans Serif" panose="020B0604020202020204" pitchFamily="34" charset="0"/>
              </a:rPr>
              <a:t>ML symbolizing that the customer lies in the 25</a:t>
            </a:r>
            <a:r>
              <a:rPr lang="en-US" baseline="30000" dirty="0">
                <a:solidFill>
                  <a:schemeClr val="tx2"/>
                </a:solidFill>
                <a:latin typeface="Microsoft Sans Serif"/>
                <a:cs typeface="Microsoft Sans Serif" panose="020B0604020202020204" pitchFamily="34" charset="0"/>
              </a:rPr>
              <a:t>th</a:t>
            </a:r>
            <a:r>
              <a:rPr lang="en-US" dirty="0">
                <a:solidFill>
                  <a:schemeClr val="tx2"/>
                </a:solidFill>
                <a:latin typeface="Microsoft Sans Serif"/>
                <a:cs typeface="Microsoft Sans Serif" panose="020B0604020202020204" pitchFamily="34" charset="0"/>
              </a:rPr>
              <a:t>-50</a:t>
            </a:r>
            <a:r>
              <a:rPr lang="en-US" baseline="30000" dirty="0">
                <a:solidFill>
                  <a:schemeClr val="tx2"/>
                </a:solidFill>
                <a:latin typeface="Microsoft Sans Serif"/>
                <a:cs typeface="Microsoft Sans Serif" panose="020B0604020202020204" pitchFamily="34" charset="0"/>
              </a:rPr>
              <a:t>th</a:t>
            </a:r>
            <a:r>
              <a:rPr lang="en-US" dirty="0">
                <a:solidFill>
                  <a:schemeClr val="tx2"/>
                </a:solidFill>
                <a:latin typeface="Microsoft Sans Serif"/>
                <a:cs typeface="Microsoft Sans Serif" panose="020B0604020202020204" pitchFamily="34" charset="0"/>
              </a:rPr>
              <a:t> percentile.</a:t>
            </a:r>
          </a:p>
          <a:p>
            <a:pPr marL="742950" lvl="1" indent="-285750">
              <a:lnSpc>
                <a:spcPct val="96000"/>
              </a:lnSpc>
              <a:buFont typeface="Courier New" panose="02070309020205020404" pitchFamily="49" charset="0"/>
              <a:buChar char="o"/>
            </a:pPr>
            <a:r>
              <a:rPr lang="en-US" dirty="0">
                <a:solidFill>
                  <a:schemeClr val="tx2"/>
                </a:solidFill>
                <a:latin typeface="Microsoft Sans Serif"/>
                <a:cs typeface="Microsoft Sans Serif" panose="020B0604020202020204" pitchFamily="34" charset="0"/>
              </a:rPr>
              <a:t>MH symbolizing that the customer lies in the 50</a:t>
            </a:r>
            <a:r>
              <a:rPr lang="en-US" baseline="30000" dirty="0">
                <a:solidFill>
                  <a:schemeClr val="tx2"/>
                </a:solidFill>
                <a:latin typeface="Microsoft Sans Serif"/>
                <a:cs typeface="Microsoft Sans Serif" panose="020B0604020202020204" pitchFamily="34" charset="0"/>
              </a:rPr>
              <a:t>th</a:t>
            </a:r>
            <a:r>
              <a:rPr lang="en-US" dirty="0">
                <a:solidFill>
                  <a:schemeClr val="tx2"/>
                </a:solidFill>
                <a:latin typeface="Microsoft Sans Serif"/>
                <a:cs typeface="Microsoft Sans Serif" panose="020B0604020202020204" pitchFamily="34" charset="0"/>
              </a:rPr>
              <a:t>-75</a:t>
            </a:r>
            <a:r>
              <a:rPr lang="en-US" baseline="30000" dirty="0">
                <a:solidFill>
                  <a:schemeClr val="tx2"/>
                </a:solidFill>
                <a:latin typeface="Microsoft Sans Serif"/>
                <a:cs typeface="Microsoft Sans Serif" panose="020B0604020202020204" pitchFamily="34" charset="0"/>
              </a:rPr>
              <a:t>th</a:t>
            </a:r>
            <a:r>
              <a:rPr lang="en-US" dirty="0">
                <a:solidFill>
                  <a:schemeClr val="tx2"/>
                </a:solidFill>
                <a:latin typeface="Microsoft Sans Serif"/>
                <a:cs typeface="Microsoft Sans Serif" panose="020B0604020202020204" pitchFamily="34" charset="0"/>
              </a:rPr>
              <a:t> percentile.</a:t>
            </a:r>
          </a:p>
          <a:p>
            <a:pPr marL="742950" lvl="1" indent="-285750">
              <a:lnSpc>
                <a:spcPct val="96000"/>
              </a:lnSpc>
              <a:buFont typeface="Courier New" panose="02070309020205020404" pitchFamily="49" charset="0"/>
              <a:buChar char="o"/>
            </a:pPr>
            <a:r>
              <a:rPr lang="en-US" dirty="0">
                <a:solidFill>
                  <a:schemeClr val="tx2"/>
                </a:solidFill>
                <a:latin typeface="Microsoft Sans Serif"/>
                <a:cs typeface="Microsoft Sans Serif" panose="020B0604020202020204" pitchFamily="34" charset="0"/>
              </a:rPr>
              <a:t>H symbolizing that the customer lies in the 75</a:t>
            </a:r>
            <a:r>
              <a:rPr lang="en-US" baseline="30000" dirty="0">
                <a:solidFill>
                  <a:schemeClr val="tx2"/>
                </a:solidFill>
                <a:latin typeface="Microsoft Sans Serif"/>
                <a:cs typeface="Microsoft Sans Serif" panose="020B0604020202020204" pitchFamily="34" charset="0"/>
              </a:rPr>
              <a:t>th</a:t>
            </a:r>
            <a:r>
              <a:rPr lang="en-US" dirty="0">
                <a:solidFill>
                  <a:schemeClr val="tx2"/>
                </a:solidFill>
                <a:latin typeface="Microsoft Sans Serif"/>
                <a:cs typeface="Microsoft Sans Serif" panose="020B0604020202020204" pitchFamily="34" charset="0"/>
              </a:rPr>
              <a:t>-100</a:t>
            </a:r>
            <a:r>
              <a:rPr lang="en-US" baseline="30000" dirty="0">
                <a:solidFill>
                  <a:schemeClr val="tx2"/>
                </a:solidFill>
                <a:latin typeface="Microsoft Sans Serif"/>
                <a:cs typeface="Microsoft Sans Serif" panose="020B0604020202020204" pitchFamily="34" charset="0"/>
              </a:rPr>
              <a:t>th</a:t>
            </a:r>
            <a:r>
              <a:rPr lang="en-US" dirty="0">
                <a:solidFill>
                  <a:schemeClr val="tx2"/>
                </a:solidFill>
                <a:latin typeface="Microsoft Sans Serif"/>
                <a:cs typeface="Microsoft Sans Serif" panose="020B0604020202020204" pitchFamily="34" charset="0"/>
              </a:rPr>
              <a:t> percentile. </a:t>
            </a:r>
          </a:p>
          <a:p>
            <a:pPr lvl="1">
              <a:lnSpc>
                <a:spcPct val="96000"/>
              </a:lnSpc>
            </a:pPr>
            <a:endParaRPr lang="en-US" dirty="0">
              <a:solidFill>
                <a:schemeClr val="tx2"/>
              </a:solidFill>
              <a:latin typeface="Microsoft Sans Serif"/>
              <a:cs typeface="Microsoft Sans Serif" panose="020B0604020202020204" pitchFamily="34" charset="0"/>
            </a:endParaRPr>
          </a:p>
        </p:txBody>
      </p:sp>
    </p:spTree>
    <p:extLst>
      <p:ext uri="{BB962C8B-B14F-4D97-AF65-F5344CB8AC3E}">
        <p14:creationId xmlns:p14="http://schemas.microsoft.com/office/powerpoint/2010/main" val="227280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3427-C37C-47C1-AB97-0EDAE4428D64}"/>
              </a:ext>
            </a:extLst>
          </p:cNvPr>
          <p:cNvSpPr>
            <a:spLocks noGrp="1"/>
          </p:cNvSpPr>
          <p:nvPr>
            <p:ph type="title"/>
          </p:nvPr>
        </p:nvSpPr>
        <p:spPr>
          <a:xfrm>
            <a:off x="502444" y="596512"/>
            <a:ext cx="11187112" cy="413639"/>
          </a:xfrm>
        </p:spPr>
        <p:txBody>
          <a:bodyPr/>
          <a:lstStyle/>
          <a:p>
            <a:pPr algn="ctr"/>
            <a:r>
              <a:rPr lang="en-US" sz="3200" dirty="0"/>
              <a:t>RFM Workflow and Output Table</a:t>
            </a:r>
          </a:p>
        </p:txBody>
      </p:sp>
      <p:sp>
        <p:nvSpPr>
          <p:cNvPr id="3" name="Footer Placeholder 2">
            <a:extLst>
              <a:ext uri="{FF2B5EF4-FFF2-40B4-BE49-F238E27FC236}">
                <a16:creationId xmlns:a16="http://schemas.microsoft.com/office/drawing/2014/main" id="{2318B2A7-AEB1-494F-B71A-D43F914BC832}"/>
              </a:ext>
            </a:extLst>
          </p:cNvPr>
          <p:cNvSpPr>
            <a:spLocks noGrp="1"/>
          </p:cNvSpPr>
          <p:nvPr>
            <p:ph type="ftr" sz="quarter" idx="3"/>
          </p:nvPr>
        </p:nvSpPr>
        <p:spPr/>
        <p:txBody>
          <a:bodyPr/>
          <a:lstStyle/>
          <a:p>
            <a:endParaRPr lang="en-US" dirty="0"/>
          </a:p>
        </p:txBody>
      </p:sp>
      <p:pic>
        <p:nvPicPr>
          <p:cNvPr id="6" name="Picture 5">
            <a:extLst>
              <a:ext uri="{FF2B5EF4-FFF2-40B4-BE49-F238E27FC236}">
                <a16:creationId xmlns:a16="http://schemas.microsoft.com/office/drawing/2014/main" id="{53301B00-F28D-42DE-9E94-98B08B33233D}"/>
              </a:ext>
            </a:extLst>
          </p:cNvPr>
          <p:cNvPicPr>
            <a:picLocks noChangeAspect="1"/>
          </p:cNvPicPr>
          <p:nvPr/>
        </p:nvPicPr>
        <p:blipFill>
          <a:blip r:embed="rId2"/>
          <a:stretch>
            <a:fillRect/>
          </a:stretch>
        </p:blipFill>
        <p:spPr>
          <a:xfrm>
            <a:off x="1523999" y="1509712"/>
            <a:ext cx="9526315" cy="2300287"/>
          </a:xfrm>
          <a:prstGeom prst="rect">
            <a:avLst/>
          </a:prstGeom>
          <a:ln>
            <a:solidFill>
              <a:schemeClr val="tx1"/>
            </a:solidFill>
          </a:ln>
        </p:spPr>
      </p:pic>
      <p:sp>
        <p:nvSpPr>
          <p:cNvPr id="7" name="TextBox 6">
            <a:extLst>
              <a:ext uri="{FF2B5EF4-FFF2-40B4-BE49-F238E27FC236}">
                <a16:creationId xmlns:a16="http://schemas.microsoft.com/office/drawing/2014/main" id="{B8086312-8B08-4677-B1EB-3862A13E6BB2}"/>
              </a:ext>
            </a:extLst>
          </p:cNvPr>
          <p:cNvSpPr txBox="1"/>
          <p:nvPr/>
        </p:nvSpPr>
        <p:spPr>
          <a:xfrm>
            <a:off x="5600700" y="3865147"/>
            <a:ext cx="990600" cy="265907"/>
          </a:xfrm>
          <a:prstGeom prst="rect">
            <a:avLst/>
          </a:prstGeom>
        </p:spPr>
        <p:txBody>
          <a:bodyPr wrap="square" lIns="0" tIns="0" rIns="0" bIns="0" rtlCol="0">
            <a:spAutoFit/>
          </a:bodyPr>
          <a:lstStyle/>
          <a:p>
            <a:pPr algn="l">
              <a:lnSpc>
                <a:spcPct val="96000"/>
              </a:lnSpc>
            </a:pPr>
            <a:r>
              <a:rPr lang="en-US" dirty="0">
                <a:solidFill>
                  <a:schemeClr val="tx2"/>
                </a:solidFill>
                <a:latin typeface="Microsoft Sans Serif"/>
                <a:cs typeface="Microsoft Sans Serif" panose="020B0604020202020204" pitchFamily="34" charset="0"/>
              </a:rPr>
              <a:t>Workflow</a:t>
            </a:r>
          </a:p>
        </p:txBody>
      </p:sp>
      <p:pic>
        <p:nvPicPr>
          <p:cNvPr id="9" name="Picture 8">
            <a:extLst>
              <a:ext uri="{FF2B5EF4-FFF2-40B4-BE49-F238E27FC236}">
                <a16:creationId xmlns:a16="http://schemas.microsoft.com/office/drawing/2014/main" id="{CE32C916-B897-4036-B8F1-70DA09F61803}"/>
              </a:ext>
            </a:extLst>
          </p:cNvPr>
          <p:cNvPicPr>
            <a:picLocks noChangeAspect="1"/>
          </p:cNvPicPr>
          <p:nvPr/>
        </p:nvPicPr>
        <p:blipFill>
          <a:blip r:embed="rId3"/>
          <a:stretch>
            <a:fillRect/>
          </a:stretch>
        </p:blipFill>
        <p:spPr>
          <a:xfrm>
            <a:off x="1495425" y="4396961"/>
            <a:ext cx="9201150" cy="1140498"/>
          </a:xfrm>
          <a:prstGeom prst="rect">
            <a:avLst/>
          </a:prstGeom>
        </p:spPr>
      </p:pic>
      <p:sp>
        <p:nvSpPr>
          <p:cNvPr id="10" name="TextBox 9">
            <a:extLst>
              <a:ext uri="{FF2B5EF4-FFF2-40B4-BE49-F238E27FC236}">
                <a16:creationId xmlns:a16="http://schemas.microsoft.com/office/drawing/2014/main" id="{EF8EDCE8-06CA-4F28-863D-F2EF855286EA}"/>
              </a:ext>
            </a:extLst>
          </p:cNvPr>
          <p:cNvSpPr txBox="1"/>
          <p:nvPr/>
        </p:nvSpPr>
        <p:spPr>
          <a:xfrm>
            <a:off x="5000625" y="5636316"/>
            <a:ext cx="2190750" cy="265907"/>
          </a:xfrm>
          <a:prstGeom prst="rect">
            <a:avLst/>
          </a:prstGeom>
        </p:spPr>
        <p:txBody>
          <a:bodyPr wrap="square" lIns="0" tIns="0" rIns="0" bIns="0" rtlCol="0">
            <a:spAutoFit/>
          </a:bodyPr>
          <a:lstStyle/>
          <a:p>
            <a:pPr algn="l">
              <a:lnSpc>
                <a:spcPct val="96000"/>
              </a:lnSpc>
            </a:pPr>
            <a:r>
              <a:rPr lang="en-US" dirty="0">
                <a:solidFill>
                  <a:schemeClr val="tx2"/>
                </a:solidFill>
                <a:latin typeface="Microsoft Sans Serif"/>
                <a:cs typeface="Microsoft Sans Serif" panose="020B0604020202020204" pitchFamily="34" charset="0"/>
              </a:rPr>
              <a:t>Output Table Head</a:t>
            </a:r>
          </a:p>
        </p:txBody>
      </p:sp>
    </p:spTree>
    <p:extLst>
      <p:ext uri="{BB962C8B-B14F-4D97-AF65-F5344CB8AC3E}">
        <p14:creationId xmlns:p14="http://schemas.microsoft.com/office/powerpoint/2010/main" val="388310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3427-C37C-47C1-AB97-0EDAE4428D64}"/>
              </a:ext>
            </a:extLst>
          </p:cNvPr>
          <p:cNvSpPr>
            <a:spLocks noGrp="1"/>
          </p:cNvSpPr>
          <p:nvPr>
            <p:ph type="title"/>
          </p:nvPr>
        </p:nvSpPr>
        <p:spPr>
          <a:xfrm>
            <a:off x="4543424" y="570927"/>
            <a:ext cx="4876801" cy="465384"/>
          </a:xfrm>
        </p:spPr>
        <p:txBody>
          <a:bodyPr/>
          <a:lstStyle/>
          <a:p>
            <a:pPr algn="ctr"/>
            <a:r>
              <a:rPr lang="en-US" sz="3600" dirty="0"/>
              <a:t>Segmentation</a:t>
            </a:r>
          </a:p>
        </p:txBody>
      </p:sp>
      <p:sp>
        <p:nvSpPr>
          <p:cNvPr id="3" name="Footer Placeholder 2">
            <a:extLst>
              <a:ext uri="{FF2B5EF4-FFF2-40B4-BE49-F238E27FC236}">
                <a16:creationId xmlns:a16="http://schemas.microsoft.com/office/drawing/2014/main" id="{2318B2A7-AEB1-494F-B71A-D43F914BC832}"/>
              </a:ext>
            </a:extLst>
          </p:cNvPr>
          <p:cNvSpPr>
            <a:spLocks noGrp="1"/>
          </p:cNvSpPr>
          <p:nvPr>
            <p:ph type="ftr" sz="quarter" idx="3"/>
          </p:nvPr>
        </p:nvSpPr>
        <p:spPr/>
        <p:txBody>
          <a:bodyPr/>
          <a:lstStyle/>
          <a:p>
            <a:endParaRPr lang="en-US" dirty="0"/>
          </a:p>
        </p:txBody>
      </p:sp>
      <p:sp>
        <p:nvSpPr>
          <p:cNvPr id="7" name="TextBox 6">
            <a:extLst>
              <a:ext uri="{FF2B5EF4-FFF2-40B4-BE49-F238E27FC236}">
                <a16:creationId xmlns:a16="http://schemas.microsoft.com/office/drawing/2014/main" id="{B8086312-8B08-4677-B1EB-3862A13E6BB2}"/>
              </a:ext>
            </a:extLst>
          </p:cNvPr>
          <p:cNvSpPr txBox="1"/>
          <p:nvPr/>
        </p:nvSpPr>
        <p:spPr>
          <a:xfrm>
            <a:off x="1995486" y="5614711"/>
            <a:ext cx="1495425" cy="206851"/>
          </a:xfrm>
          <a:prstGeom prst="rect">
            <a:avLst/>
          </a:prstGeom>
        </p:spPr>
        <p:txBody>
          <a:bodyPr wrap="square" lIns="0" tIns="0" rIns="0" bIns="0" rtlCol="0">
            <a:spAutoFit/>
          </a:bodyPr>
          <a:lstStyle/>
          <a:p>
            <a:pPr algn="l">
              <a:lnSpc>
                <a:spcPct val="96000"/>
              </a:lnSpc>
            </a:pPr>
            <a:r>
              <a:rPr lang="en-US" sz="1400" dirty="0">
                <a:solidFill>
                  <a:schemeClr val="tx2"/>
                </a:solidFill>
                <a:latin typeface="Microsoft Sans Serif"/>
                <a:cs typeface="Microsoft Sans Serif" panose="020B0604020202020204" pitchFamily="34" charset="0"/>
              </a:rPr>
              <a:t>Segmentation</a:t>
            </a:r>
          </a:p>
        </p:txBody>
      </p:sp>
      <p:sp>
        <p:nvSpPr>
          <p:cNvPr id="5" name="Rectangle 4">
            <a:extLst>
              <a:ext uri="{FF2B5EF4-FFF2-40B4-BE49-F238E27FC236}">
                <a16:creationId xmlns:a16="http://schemas.microsoft.com/office/drawing/2014/main" id="{651E4E56-62BF-43D0-BF5A-7752D64C909A}"/>
              </a:ext>
            </a:extLst>
          </p:cNvPr>
          <p:cNvSpPr/>
          <p:nvPr/>
        </p:nvSpPr>
        <p:spPr>
          <a:xfrm>
            <a:off x="973928" y="3330585"/>
            <a:ext cx="3195639" cy="968520"/>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9" name="Rectangle 8">
            <a:extLst>
              <a:ext uri="{FF2B5EF4-FFF2-40B4-BE49-F238E27FC236}">
                <a16:creationId xmlns:a16="http://schemas.microsoft.com/office/drawing/2014/main" id="{A612F4FD-B0F6-4490-971A-93C0369304C9}"/>
              </a:ext>
            </a:extLst>
          </p:cNvPr>
          <p:cNvSpPr/>
          <p:nvPr/>
        </p:nvSpPr>
        <p:spPr>
          <a:xfrm>
            <a:off x="973928" y="1167610"/>
            <a:ext cx="3195639" cy="2055852"/>
          </a:xfrm>
          <a:prstGeom prst="rect">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10" name="Rectangle 9">
            <a:extLst>
              <a:ext uri="{FF2B5EF4-FFF2-40B4-BE49-F238E27FC236}">
                <a16:creationId xmlns:a16="http://schemas.microsoft.com/office/drawing/2014/main" id="{0FBFA202-E1E5-4B11-B00A-F049BDB8212F}"/>
              </a:ext>
            </a:extLst>
          </p:cNvPr>
          <p:cNvSpPr/>
          <p:nvPr/>
        </p:nvSpPr>
        <p:spPr>
          <a:xfrm>
            <a:off x="973929" y="4406228"/>
            <a:ext cx="3195639" cy="94390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11" name="TextBox 10">
            <a:extLst>
              <a:ext uri="{FF2B5EF4-FFF2-40B4-BE49-F238E27FC236}">
                <a16:creationId xmlns:a16="http://schemas.microsoft.com/office/drawing/2014/main" id="{FAB4E588-54BB-45C4-BFED-7F34A97D8C63}"/>
              </a:ext>
            </a:extLst>
          </p:cNvPr>
          <p:cNvSpPr txBox="1"/>
          <p:nvPr/>
        </p:nvSpPr>
        <p:spPr>
          <a:xfrm>
            <a:off x="4548187" y="2403319"/>
            <a:ext cx="1714499" cy="236347"/>
          </a:xfrm>
          <a:prstGeom prst="rect">
            <a:avLst/>
          </a:prstGeom>
        </p:spPr>
        <p:txBody>
          <a:bodyPr wrap="square" lIns="0" tIns="0" rIns="0" bIns="0" rtlCol="0">
            <a:spAutoFit/>
          </a:bodyPr>
          <a:lstStyle/>
          <a:p>
            <a:pPr algn="l">
              <a:lnSpc>
                <a:spcPct val="96000"/>
              </a:lnSpc>
            </a:pPr>
            <a:r>
              <a:rPr lang="en-US" sz="1600" dirty="0">
                <a:latin typeface="Microsoft Sans Serif"/>
                <a:cs typeface="Microsoft Sans Serif" panose="020B0604020202020204" pitchFamily="34" charset="0"/>
              </a:rPr>
              <a:t>Active Customers</a:t>
            </a:r>
          </a:p>
        </p:txBody>
      </p:sp>
      <p:sp>
        <p:nvSpPr>
          <p:cNvPr id="12" name="TextBox 11">
            <a:extLst>
              <a:ext uri="{FF2B5EF4-FFF2-40B4-BE49-F238E27FC236}">
                <a16:creationId xmlns:a16="http://schemas.microsoft.com/office/drawing/2014/main" id="{7CFAC8D5-9A8C-48EB-9CD0-E2306A0EC94C}"/>
              </a:ext>
            </a:extLst>
          </p:cNvPr>
          <p:cNvSpPr txBox="1"/>
          <p:nvPr/>
        </p:nvSpPr>
        <p:spPr>
          <a:xfrm>
            <a:off x="4543425" y="3355639"/>
            <a:ext cx="1714499" cy="236347"/>
          </a:xfrm>
          <a:prstGeom prst="rect">
            <a:avLst/>
          </a:prstGeom>
        </p:spPr>
        <p:txBody>
          <a:bodyPr wrap="square" lIns="0" tIns="0" rIns="0" bIns="0" rtlCol="0">
            <a:spAutoFit/>
          </a:bodyPr>
          <a:lstStyle/>
          <a:p>
            <a:pPr algn="l">
              <a:lnSpc>
                <a:spcPct val="96000"/>
              </a:lnSpc>
            </a:pPr>
            <a:r>
              <a:rPr lang="en-US" sz="1600" dirty="0">
                <a:latin typeface="Microsoft Sans Serif"/>
                <a:cs typeface="Microsoft Sans Serif" panose="020B0604020202020204" pitchFamily="34" charset="0"/>
              </a:rPr>
              <a:t>At Risk Customers</a:t>
            </a:r>
          </a:p>
        </p:txBody>
      </p:sp>
      <p:sp>
        <p:nvSpPr>
          <p:cNvPr id="13" name="TextBox 12">
            <a:extLst>
              <a:ext uri="{FF2B5EF4-FFF2-40B4-BE49-F238E27FC236}">
                <a16:creationId xmlns:a16="http://schemas.microsoft.com/office/drawing/2014/main" id="{E64CF1AC-2EC7-4BAE-A120-3C6F5242DC28}"/>
              </a:ext>
            </a:extLst>
          </p:cNvPr>
          <p:cNvSpPr txBox="1"/>
          <p:nvPr/>
        </p:nvSpPr>
        <p:spPr>
          <a:xfrm>
            <a:off x="4543425" y="4381065"/>
            <a:ext cx="1852612" cy="236347"/>
          </a:xfrm>
          <a:prstGeom prst="rect">
            <a:avLst/>
          </a:prstGeom>
        </p:spPr>
        <p:txBody>
          <a:bodyPr wrap="square" lIns="0" tIns="0" rIns="0" bIns="0" rtlCol="0">
            <a:spAutoFit/>
          </a:bodyPr>
          <a:lstStyle/>
          <a:p>
            <a:pPr algn="l">
              <a:lnSpc>
                <a:spcPct val="96000"/>
              </a:lnSpc>
            </a:pPr>
            <a:r>
              <a:rPr lang="en-US" sz="1600" dirty="0">
                <a:latin typeface="Microsoft Sans Serif"/>
                <a:cs typeface="Microsoft Sans Serif" panose="020B0604020202020204" pitchFamily="34" charset="0"/>
              </a:rPr>
              <a:t>Inactive Customers</a:t>
            </a:r>
          </a:p>
        </p:txBody>
      </p:sp>
      <p:sp>
        <p:nvSpPr>
          <p:cNvPr id="14" name="TextBox 13">
            <a:extLst>
              <a:ext uri="{FF2B5EF4-FFF2-40B4-BE49-F238E27FC236}">
                <a16:creationId xmlns:a16="http://schemas.microsoft.com/office/drawing/2014/main" id="{C05192A1-0C9D-41C1-A715-6611D6E4827C}"/>
              </a:ext>
            </a:extLst>
          </p:cNvPr>
          <p:cNvSpPr txBox="1"/>
          <p:nvPr/>
        </p:nvSpPr>
        <p:spPr>
          <a:xfrm>
            <a:off x="7000875" y="2403319"/>
            <a:ext cx="3609975" cy="236347"/>
          </a:xfrm>
          <a:prstGeom prst="rect">
            <a:avLst/>
          </a:prstGeom>
        </p:spPr>
        <p:txBody>
          <a:bodyPr wrap="square" lIns="0" tIns="0" rIns="0" bIns="0" rtlCol="0">
            <a:spAutoFit/>
          </a:bodyPr>
          <a:lstStyle/>
          <a:p>
            <a:pPr marL="285750" indent="-285750" algn="l">
              <a:lnSpc>
                <a:spcPct val="96000"/>
              </a:lnSpc>
              <a:buFont typeface="Arial" panose="020B0604020202020204" pitchFamily="34" charset="0"/>
              <a:buChar char="•"/>
            </a:pPr>
            <a:r>
              <a:rPr lang="en-US" sz="1600" dirty="0">
                <a:solidFill>
                  <a:schemeClr val="tx2"/>
                </a:solidFill>
                <a:latin typeface="Microsoft Sans Serif"/>
                <a:cs typeface="Microsoft Sans Serif" panose="020B0604020202020204" pitchFamily="34" charset="0"/>
              </a:rPr>
              <a:t>9 Gold customers</a:t>
            </a:r>
          </a:p>
        </p:txBody>
      </p:sp>
      <p:sp>
        <p:nvSpPr>
          <p:cNvPr id="16" name="TextBox 15">
            <a:extLst>
              <a:ext uri="{FF2B5EF4-FFF2-40B4-BE49-F238E27FC236}">
                <a16:creationId xmlns:a16="http://schemas.microsoft.com/office/drawing/2014/main" id="{6A0A23D8-9893-4D23-9C07-45C1EF424040}"/>
              </a:ext>
            </a:extLst>
          </p:cNvPr>
          <p:cNvSpPr txBox="1"/>
          <p:nvPr/>
        </p:nvSpPr>
        <p:spPr>
          <a:xfrm>
            <a:off x="7000875" y="3355639"/>
            <a:ext cx="2419350" cy="709040"/>
          </a:xfrm>
          <a:prstGeom prst="rect">
            <a:avLst/>
          </a:prstGeom>
        </p:spPr>
        <p:txBody>
          <a:bodyPr wrap="square" lIns="0" tIns="0" rIns="0" bIns="0" rtlCol="0">
            <a:spAutoFit/>
          </a:bodyPr>
          <a:lstStyle/>
          <a:p>
            <a:pPr marL="285750" indent="-285750" algn="l">
              <a:lnSpc>
                <a:spcPct val="96000"/>
              </a:lnSpc>
              <a:buFont typeface="Arial" panose="020B0604020202020204" pitchFamily="34" charset="0"/>
              <a:buChar char="•"/>
            </a:pPr>
            <a:r>
              <a:rPr lang="en-US" sz="1600" dirty="0">
                <a:solidFill>
                  <a:schemeClr val="tx2"/>
                </a:solidFill>
                <a:latin typeface="Microsoft Sans Serif"/>
                <a:cs typeface="Microsoft Sans Serif" panose="020B0604020202020204" pitchFamily="34" charset="0"/>
              </a:rPr>
              <a:t>7 extremely significant customers at high risk of getting churned.</a:t>
            </a:r>
          </a:p>
        </p:txBody>
      </p:sp>
      <p:sp>
        <p:nvSpPr>
          <p:cNvPr id="18" name="TextBox 17">
            <a:extLst>
              <a:ext uri="{FF2B5EF4-FFF2-40B4-BE49-F238E27FC236}">
                <a16:creationId xmlns:a16="http://schemas.microsoft.com/office/drawing/2014/main" id="{319908AC-8E73-4874-A480-28D9D6CF60B6}"/>
              </a:ext>
            </a:extLst>
          </p:cNvPr>
          <p:cNvSpPr txBox="1"/>
          <p:nvPr/>
        </p:nvSpPr>
        <p:spPr>
          <a:xfrm>
            <a:off x="7000875" y="4406228"/>
            <a:ext cx="2419350" cy="472694"/>
          </a:xfrm>
          <a:prstGeom prst="rect">
            <a:avLst/>
          </a:prstGeom>
        </p:spPr>
        <p:txBody>
          <a:bodyPr wrap="square" lIns="0" tIns="0" rIns="0" bIns="0" rtlCol="0">
            <a:spAutoFit/>
          </a:bodyPr>
          <a:lstStyle/>
          <a:p>
            <a:pPr marL="285750" indent="-285750" algn="l">
              <a:lnSpc>
                <a:spcPct val="96000"/>
              </a:lnSpc>
              <a:buFont typeface="Arial" panose="020B0604020202020204" pitchFamily="34" charset="0"/>
              <a:buChar char="•"/>
            </a:pPr>
            <a:r>
              <a:rPr lang="en-US" sz="1600" dirty="0">
                <a:solidFill>
                  <a:schemeClr val="tx2"/>
                </a:solidFill>
                <a:latin typeface="Microsoft Sans Serif"/>
                <a:cs typeface="Microsoft Sans Serif" panose="020B0604020202020204" pitchFamily="34" charset="0"/>
              </a:rPr>
              <a:t>8 significant customers already churned.</a:t>
            </a:r>
          </a:p>
        </p:txBody>
      </p:sp>
      <p:pic>
        <p:nvPicPr>
          <p:cNvPr id="20" name="Picture 19">
            <a:extLst>
              <a:ext uri="{FF2B5EF4-FFF2-40B4-BE49-F238E27FC236}">
                <a16:creationId xmlns:a16="http://schemas.microsoft.com/office/drawing/2014/main" id="{BCDCCB5A-81A1-4E3B-8755-ABF62A8B2D16}"/>
              </a:ext>
            </a:extLst>
          </p:cNvPr>
          <p:cNvPicPr>
            <a:picLocks noChangeAspect="1"/>
          </p:cNvPicPr>
          <p:nvPr/>
        </p:nvPicPr>
        <p:blipFill>
          <a:blip r:embed="rId2"/>
          <a:stretch>
            <a:fillRect/>
          </a:stretch>
        </p:blipFill>
        <p:spPr>
          <a:xfrm>
            <a:off x="1376360" y="570927"/>
            <a:ext cx="2390775" cy="4886325"/>
          </a:xfrm>
          <a:prstGeom prst="rect">
            <a:avLst/>
          </a:prstGeom>
          <a:ln>
            <a:solidFill>
              <a:schemeClr val="tx1"/>
            </a:solidFill>
          </a:ln>
        </p:spPr>
      </p:pic>
      <p:sp>
        <p:nvSpPr>
          <p:cNvPr id="21" name="Rectangle 20">
            <a:extLst>
              <a:ext uri="{FF2B5EF4-FFF2-40B4-BE49-F238E27FC236}">
                <a16:creationId xmlns:a16="http://schemas.microsoft.com/office/drawing/2014/main" id="{09344E68-8168-4CEC-91E3-412D4B40F9AA}"/>
              </a:ext>
            </a:extLst>
          </p:cNvPr>
          <p:cNvSpPr/>
          <p:nvPr/>
        </p:nvSpPr>
        <p:spPr>
          <a:xfrm>
            <a:off x="2600325" y="4406228"/>
            <a:ext cx="819150" cy="732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22" name="Rectangle 21">
            <a:extLst>
              <a:ext uri="{FF2B5EF4-FFF2-40B4-BE49-F238E27FC236}">
                <a16:creationId xmlns:a16="http://schemas.microsoft.com/office/drawing/2014/main" id="{5AE0152E-95B9-44F5-9029-2C8A7E343E14}"/>
              </a:ext>
            </a:extLst>
          </p:cNvPr>
          <p:cNvSpPr/>
          <p:nvPr/>
        </p:nvSpPr>
        <p:spPr>
          <a:xfrm>
            <a:off x="2600325" y="3330585"/>
            <a:ext cx="523875" cy="46036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
        <p:nvSpPr>
          <p:cNvPr id="23" name="Rectangle 22">
            <a:extLst>
              <a:ext uri="{FF2B5EF4-FFF2-40B4-BE49-F238E27FC236}">
                <a16:creationId xmlns:a16="http://schemas.microsoft.com/office/drawing/2014/main" id="{61FE1D95-448F-44C1-91E5-D49090B47290}"/>
              </a:ext>
            </a:extLst>
          </p:cNvPr>
          <p:cNvSpPr/>
          <p:nvPr/>
        </p:nvSpPr>
        <p:spPr>
          <a:xfrm>
            <a:off x="2600325" y="1167610"/>
            <a:ext cx="171450" cy="15636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US" dirty="0" err="1">
              <a:solidFill>
                <a:schemeClr val="bg1"/>
              </a:solidFill>
              <a:latin typeface="Microsoft Sans Serif"/>
              <a:cs typeface="Microsoft Sans Serif" panose="020B0604020202020204" pitchFamily="34" charset="0"/>
            </a:endParaRPr>
          </a:p>
        </p:txBody>
      </p:sp>
    </p:spTree>
    <p:extLst>
      <p:ext uri="{BB962C8B-B14F-4D97-AF65-F5344CB8AC3E}">
        <p14:creationId xmlns:p14="http://schemas.microsoft.com/office/powerpoint/2010/main" val="29034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3427-C37C-47C1-AB97-0EDAE4428D64}"/>
              </a:ext>
            </a:extLst>
          </p:cNvPr>
          <p:cNvSpPr>
            <a:spLocks noGrp="1"/>
          </p:cNvSpPr>
          <p:nvPr>
            <p:ph type="title"/>
          </p:nvPr>
        </p:nvSpPr>
        <p:spPr>
          <a:xfrm>
            <a:off x="5218509" y="908249"/>
            <a:ext cx="1754981" cy="413639"/>
          </a:xfrm>
        </p:spPr>
        <p:txBody>
          <a:bodyPr/>
          <a:lstStyle/>
          <a:p>
            <a:pPr algn="ctr"/>
            <a:r>
              <a:rPr lang="en-US" sz="3200" dirty="0"/>
              <a:t>Contents</a:t>
            </a:r>
          </a:p>
        </p:txBody>
      </p:sp>
      <p:sp>
        <p:nvSpPr>
          <p:cNvPr id="3" name="Footer Placeholder 2">
            <a:extLst>
              <a:ext uri="{FF2B5EF4-FFF2-40B4-BE49-F238E27FC236}">
                <a16:creationId xmlns:a16="http://schemas.microsoft.com/office/drawing/2014/main" id="{2318B2A7-AEB1-494F-B71A-D43F914BC832}"/>
              </a:ext>
            </a:extLst>
          </p:cNvPr>
          <p:cNvSpPr>
            <a:spLocks noGrp="1"/>
          </p:cNvSpPr>
          <p:nvPr>
            <p:ph type="ftr" sz="quarter" idx="3"/>
          </p:nvPr>
        </p:nvSpPr>
        <p:spPr/>
        <p:txBody>
          <a:bodyPr/>
          <a:lstStyle/>
          <a:p>
            <a:endParaRPr lang="en-US" dirty="0"/>
          </a:p>
        </p:txBody>
      </p:sp>
      <p:sp>
        <p:nvSpPr>
          <p:cNvPr id="4" name="TextBox 3">
            <a:extLst>
              <a:ext uri="{FF2B5EF4-FFF2-40B4-BE49-F238E27FC236}">
                <a16:creationId xmlns:a16="http://schemas.microsoft.com/office/drawing/2014/main" id="{BE7E3132-8336-4E93-B176-C655A97F6A76}"/>
              </a:ext>
            </a:extLst>
          </p:cNvPr>
          <p:cNvSpPr txBox="1"/>
          <p:nvPr/>
        </p:nvSpPr>
        <p:spPr>
          <a:xfrm>
            <a:off x="2118619" y="1957390"/>
            <a:ext cx="4101206" cy="5052217"/>
          </a:xfrm>
          <a:prstGeom prst="rect">
            <a:avLst/>
          </a:prstGeom>
        </p:spPr>
        <p:txBody>
          <a:bodyPr wrap="square" lIns="0" tIns="0" rIns="0" bIns="0" rtlCol="0">
            <a:spAutoFit/>
          </a:bodyPr>
          <a:lstStyle/>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Problem Statement</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About the Data</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Geographic Distribution of Sales</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Sales per Order Distribution</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Cancelled Orders Analysis</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Sales Distribution Category Wise</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High value yielding products</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Yearly Trend – Sales</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Quarterly Trend – Sales</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Monthly Trend – Sales</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Weekly Trend – Sales</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Time Series Analysis for Sales</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Sales Forecast</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Summary</a:t>
            </a: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p:txBody>
      </p:sp>
      <p:sp>
        <p:nvSpPr>
          <p:cNvPr id="5" name="TextBox 4">
            <a:extLst>
              <a:ext uri="{FF2B5EF4-FFF2-40B4-BE49-F238E27FC236}">
                <a16:creationId xmlns:a16="http://schemas.microsoft.com/office/drawing/2014/main" id="{9AB8B293-CD93-4373-AA40-2ACB528C5EAE}"/>
              </a:ext>
            </a:extLst>
          </p:cNvPr>
          <p:cNvSpPr txBox="1"/>
          <p:nvPr/>
        </p:nvSpPr>
        <p:spPr>
          <a:xfrm>
            <a:off x="6877050" y="1957390"/>
            <a:ext cx="4101206" cy="4520405"/>
          </a:xfrm>
          <a:prstGeom prst="rect">
            <a:avLst/>
          </a:prstGeom>
        </p:spPr>
        <p:txBody>
          <a:bodyPr wrap="square" lIns="0" tIns="0" rIns="0" bIns="0" rtlCol="0">
            <a:spAutoFit/>
          </a:bodyPr>
          <a:lstStyle/>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RFM</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RFM Workflow and Output</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Segmentation</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Classes</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Best Customer</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Most Loyal Customers</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Churned Good Customers</a:t>
            </a:r>
          </a:p>
          <a:p>
            <a:pPr marL="285750" indent="-285750" algn="just">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At Risk Good Customers</a:t>
            </a: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a:p>
            <a:pPr marL="285750" indent="-285750" algn="just">
              <a:lnSpc>
                <a:spcPct val="96000"/>
              </a:lnSpc>
              <a:buFont typeface="Arial" panose="020B0604020202020204" pitchFamily="34" charset="0"/>
              <a:buChar char="•"/>
            </a:pPr>
            <a:endParaRPr lang="en-US" dirty="0">
              <a:solidFill>
                <a:schemeClr val="tx2"/>
              </a:solidFill>
              <a:latin typeface="Microsoft Sans Serif"/>
              <a:cs typeface="Microsoft Sans Serif" panose="020B0604020202020204" pitchFamily="34" charset="0"/>
            </a:endParaRPr>
          </a:p>
        </p:txBody>
      </p:sp>
    </p:spTree>
    <p:extLst>
      <p:ext uri="{BB962C8B-B14F-4D97-AF65-F5344CB8AC3E}">
        <p14:creationId xmlns:p14="http://schemas.microsoft.com/office/powerpoint/2010/main" val="123179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61A93E8-1809-4338-95BE-5DEB8E05ED27}"/>
              </a:ext>
            </a:extLst>
          </p:cNvPr>
          <p:cNvSpPr>
            <a:spLocks noGrp="1"/>
          </p:cNvSpPr>
          <p:nvPr>
            <p:ph type="ftr" sz="quarter" idx="3"/>
          </p:nvPr>
        </p:nvSpPr>
        <p:spPr/>
        <p:txBody>
          <a:bodyPr/>
          <a:lstStyle/>
          <a:p>
            <a:endParaRPr lang="en-US" dirty="0"/>
          </a:p>
        </p:txBody>
      </p:sp>
      <p:cxnSp>
        <p:nvCxnSpPr>
          <p:cNvPr id="7" name="Straight Connector 6">
            <a:extLst>
              <a:ext uri="{FF2B5EF4-FFF2-40B4-BE49-F238E27FC236}">
                <a16:creationId xmlns:a16="http://schemas.microsoft.com/office/drawing/2014/main" id="{B2E02E8E-A852-4870-95BF-80DB92BB2D90}"/>
              </a:ext>
            </a:extLst>
          </p:cNvPr>
          <p:cNvCxnSpPr/>
          <p:nvPr/>
        </p:nvCxnSpPr>
        <p:spPr>
          <a:xfrm>
            <a:off x="6229350" y="0"/>
            <a:ext cx="0" cy="6532895"/>
          </a:xfrm>
          <a:prstGeom prst="line">
            <a:avLst/>
          </a:prstGeom>
          <a:ln w="12700" cap="rnd">
            <a:solidFill>
              <a:schemeClr val="accent6"/>
            </a:solidFill>
            <a:round/>
            <a:headEnd type="none" w="med" len="sm"/>
            <a:tailEnd type="none"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9D30CD0-88A8-4FF2-8D6E-95F5A093BB23}"/>
              </a:ext>
            </a:extLst>
          </p:cNvPr>
          <p:cNvCxnSpPr/>
          <p:nvPr/>
        </p:nvCxnSpPr>
        <p:spPr>
          <a:xfrm>
            <a:off x="0" y="3228975"/>
            <a:ext cx="12192000" cy="0"/>
          </a:xfrm>
          <a:prstGeom prst="line">
            <a:avLst/>
          </a:prstGeom>
          <a:ln w="12700" cap="rnd">
            <a:solidFill>
              <a:schemeClr val="accent6"/>
            </a:solidFill>
            <a:round/>
            <a:headEnd type="none" w="med" len="sm"/>
            <a:tailEnd type="none" w="sm" len="sm"/>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7573A77-089A-43B2-A090-5B9595101160}"/>
              </a:ext>
            </a:extLst>
          </p:cNvPr>
          <p:cNvSpPr txBox="1"/>
          <p:nvPr/>
        </p:nvSpPr>
        <p:spPr>
          <a:xfrm>
            <a:off x="926576" y="317632"/>
            <a:ext cx="3884077" cy="295466"/>
          </a:xfrm>
          <a:prstGeom prst="rect">
            <a:avLst/>
          </a:prstGeom>
        </p:spPr>
        <p:txBody>
          <a:bodyPr wrap="none" lIns="0" tIns="0" rIns="0" bIns="0" rtlCol="0">
            <a:spAutoFit/>
          </a:bodyPr>
          <a:lstStyle/>
          <a:p>
            <a:pPr algn="l">
              <a:lnSpc>
                <a:spcPct val="96000"/>
              </a:lnSpc>
            </a:pPr>
            <a:r>
              <a:rPr lang="en-US" sz="2000" dirty="0">
                <a:solidFill>
                  <a:schemeClr val="tx2"/>
                </a:solidFill>
                <a:latin typeface="Microsoft Sans Serif"/>
                <a:cs typeface="Microsoft Sans Serif" panose="020B0604020202020204" pitchFamily="34" charset="0"/>
              </a:rPr>
              <a:t>Best Customers – Gold Customers</a:t>
            </a:r>
          </a:p>
        </p:txBody>
      </p:sp>
      <p:graphicFrame>
        <p:nvGraphicFramePr>
          <p:cNvPr id="11" name="Table 10">
            <a:extLst>
              <a:ext uri="{FF2B5EF4-FFF2-40B4-BE49-F238E27FC236}">
                <a16:creationId xmlns:a16="http://schemas.microsoft.com/office/drawing/2014/main" id="{CA4A9B66-0965-4C90-83D5-8A242676E476}"/>
              </a:ext>
            </a:extLst>
          </p:cNvPr>
          <p:cNvGraphicFramePr>
            <a:graphicFrameLocks noGrp="1"/>
          </p:cNvGraphicFramePr>
          <p:nvPr>
            <p:extLst>
              <p:ext uri="{D42A27DB-BD31-4B8C-83A1-F6EECF244321}">
                <p14:modId xmlns:p14="http://schemas.microsoft.com/office/powerpoint/2010/main" val="3878935883"/>
              </p:ext>
            </p:extLst>
          </p:nvPr>
        </p:nvGraphicFramePr>
        <p:xfrm>
          <a:off x="1616078" y="838675"/>
          <a:ext cx="2505071" cy="1988820"/>
        </p:xfrm>
        <a:graphic>
          <a:graphicData uri="http://schemas.openxmlformats.org/drawingml/2006/table">
            <a:tbl>
              <a:tblPr>
                <a:tableStyleId>{5C22544A-7EE6-4342-B048-85BDC9FD1C3A}</a:tableStyleId>
              </a:tblPr>
              <a:tblGrid>
                <a:gridCol w="2505071">
                  <a:extLst>
                    <a:ext uri="{9D8B030D-6E8A-4147-A177-3AD203B41FA5}">
                      <a16:colId xmlns:a16="http://schemas.microsoft.com/office/drawing/2014/main" val="1077986799"/>
                    </a:ext>
                  </a:extLst>
                </a:gridCol>
              </a:tblGrid>
              <a:tr h="182880">
                <a:tc>
                  <a:txBody>
                    <a:bodyPr/>
                    <a:lstStyle/>
                    <a:p>
                      <a:pPr algn="ctr" fontAlgn="b"/>
                      <a:r>
                        <a:rPr lang="en-US" sz="1400" u="none" strike="noStrike" dirty="0">
                          <a:effectLst/>
                        </a:rPr>
                        <a:t>Euro Shopping Channel</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0721957"/>
                  </a:ext>
                </a:extLst>
              </a:tr>
              <a:tr h="182880">
                <a:tc>
                  <a:txBody>
                    <a:bodyPr/>
                    <a:lstStyle/>
                    <a:p>
                      <a:pPr algn="ctr" fontAlgn="b"/>
                      <a:r>
                        <a:rPr lang="en-US" sz="1400" u="none" strike="noStrike">
                          <a:effectLst/>
                        </a:rPr>
                        <a:t>Mini Gifts Distributors Ltd.</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6825932"/>
                  </a:ext>
                </a:extLst>
              </a:tr>
              <a:tr h="182880">
                <a:tc>
                  <a:txBody>
                    <a:bodyPr/>
                    <a:lstStyle/>
                    <a:p>
                      <a:pPr algn="ctr" fontAlgn="b"/>
                      <a:r>
                        <a:rPr lang="en-US" sz="1400" u="none" strike="noStrike" dirty="0">
                          <a:effectLst/>
                        </a:rPr>
                        <a:t>La Rochelle Gifts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2575811"/>
                  </a:ext>
                </a:extLst>
              </a:tr>
              <a:tr h="182880">
                <a:tc>
                  <a:txBody>
                    <a:bodyPr/>
                    <a:lstStyle/>
                    <a:p>
                      <a:pPr algn="ctr" fontAlgn="b"/>
                      <a:r>
                        <a:rPr lang="en-US" sz="1400" u="none" strike="noStrike" dirty="0">
                          <a:effectLst/>
                        </a:rPr>
                        <a:t>The Sharp Gifts Warehouse</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4351859"/>
                  </a:ext>
                </a:extLst>
              </a:tr>
              <a:tr h="182880">
                <a:tc>
                  <a:txBody>
                    <a:bodyPr/>
                    <a:lstStyle/>
                    <a:p>
                      <a:pPr algn="ctr" fontAlgn="b"/>
                      <a:r>
                        <a:rPr lang="en-US" sz="1400" u="none" strike="noStrike" dirty="0" err="1">
                          <a:effectLst/>
                        </a:rPr>
                        <a:t>Souveniers</a:t>
                      </a:r>
                      <a:r>
                        <a:rPr lang="en-US" sz="1400" u="none" strike="noStrike" dirty="0">
                          <a:effectLst/>
                        </a:rPr>
                        <a:t> And Things Co.</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595204"/>
                  </a:ext>
                </a:extLst>
              </a:tr>
              <a:tr h="182880">
                <a:tc>
                  <a:txBody>
                    <a:bodyPr/>
                    <a:lstStyle/>
                    <a:p>
                      <a:pPr algn="ctr" fontAlgn="b"/>
                      <a:r>
                        <a:rPr lang="en-US" sz="1400" u="none" strike="noStrike" dirty="0">
                          <a:effectLst/>
                        </a:rPr>
                        <a:t>Salzburg Collectables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2745319"/>
                  </a:ext>
                </a:extLst>
              </a:tr>
              <a:tr h="182880">
                <a:tc>
                  <a:txBody>
                    <a:bodyPr/>
                    <a:lstStyle/>
                    <a:p>
                      <a:pPr algn="ctr" fontAlgn="b"/>
                      <a:r>
                        <a:rPr lang="en-US" sz="1400" u="none" strike="noStrike" dirty="0">
                          <a:effectLst/>
                        </a:rPr>
                        <a:t>Danish Wholesale Imports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6959767"/>
                  </a:ext>
                </a:extLst>
              </a:tr>
              <a:tr h="0">
                <a:tc>
                  <a:txBody>
                    <a:bodyPr/>
                    <a:lstStyle/>
                    <a:p>
                      <a:pPr algn="ctr" fontAlgn="b"/>
                      <a:r>
                        <a:rPr lang="en-US" sz="1400" u="none" strike="noStrike" dirty="0" err="1">
                          <a:effectLst/>
                        </a:rPr>
                        <a:t>L'ordine</a:t>
                      </a:r>
                      <a:r>
                        <a:rPr lang="en-US" sz="1400" u="none" strike="noStrike" dirty="0">
                          <a:effectLst/>
                        </a:rPr>
                        <a:t> </a:t>
                      </a:r>
                      <a:r>
                        <a:rPr lang="en-US" sz="1400" u="none" strike="noStrike" dirty="0" err="1">
                          <a:effectLst/>
                        </a:rPr>
                        <a:t>Souveniers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3944916"/>
                  </a:ext>
                </a:extLst>
              </a:tr>
              <a:tr h="182880">
                <a:tc>
                  <a:txBody>
                    <a:bodyPr/>
                    <a:lstStyle/>
                    <a:p>
                      <a:pPr algn="ctr" fontAlgn="b"/>
                      <a:r>
                        <a:rPr lang="en-US" sz="1400" u="none" strike="noStrike" dirty="0">
                          <a:effectLst/>
                        </a:rPr>
                        <a:t>Reims Collectables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2693487"/>
                  </a:ext>
                </a:extLst>
              </a:tr>
            </a:tbl>
          </a:graphicData>
        </a:graphic>
      </p:graphicFrame>
      <p:sp>
        <p:nvSpPr>
          <p:cNvPr id="12" name="TextBox 11">
            <a:extLst>
              <a:ext uri="{FF2B5EF4-FFF2-40B4-BE49-F238E27FC236}">
                <a16:creationId xmlns:a16="http://schemas.microsoft.com/office/drawing/2014/main" id="{65BC177A-92EF-4FE5-B4B7-EE0E92A63D5E}"/>
              </a:ext>
            </a:extLst>
          </p:cNvPr>
          <p:cNvSpPr txBox="1"/>
          <p:nvPr/>
        </p:nvSpPr>
        <p:spPr>
          <a:xfrm>
            <a:off x="7504278" y="317632"/>
            <a:ext cx="3412794" cy="295466"/>
          </a:xfrm>
          <a:prstGeom prst="rect">
            <a:avLst/>
          </a:prstGeom>
        </p:spPr>
        <p:txBody>
          <a:bodyPr wrap="none" lIns="0" tIns="0" rIns="0" bIns="0" rtlCol="0">
            <a:spAutoFit/>
          </a:bodyPr>
          <a:lstStyle/>
          <a:p>
            <a:pPr algn="l">
              <a:lnSpc>
                <a:spcPct val="96000"/>
              </a:lnSpc>
            </a:pPr>
            <a:r>
              <a:rPr lang="en-US" sz="2000" dirty="0">
                <a:solidFill>
                  <a:schemeClr val="tx2"/>
                </a:solidFill>
                <a:latin typeface="Microsoft Sans Serif"/>
                <a:cs typeface="Microsoft Sans Serif" panose="020B0604020202020204" pitchFamily="34" charset="0"/>
              </a:rPr>
              <a:t>Most Loyal Customers – Top 5</a:t>
            </a:r>
          </a:p>
        </p:txBody>
      </p:sp>
      <p:graphicFrame>
        <p:nvGraphicFramePr>
          <p:cNvPr id="14" name="Table 13">
            <a:extLst>
              <a:ext uri="{FF2B5EF4-FFF2-40B4-BE49-F238E27FC236}">
                <a16:creationId xmlns:a16="http://schemas.microsoft.com/office/drawing/2014/main" id="{1DFC45A1-DB55-43E9-8F4F-971D17777F18}"/>
              </a:ext>
            </a:extLst>
          </p:cNvPr>
          <p:cNvGraphicFramePr>
            <a:graphicFrameLocks noGrp="1"/>
          </p:cNvGraphicFramePr>
          <p:nvPr>
            <p:extLst>
              <p:ext uri="{D42A27DB-BD31-4B8C-83A1-F6EECF244321}">
                <p14:modId xmlns:p14="http://schemas.microsoft.com/office/powerpoint/2010/main" val="4034358029"/>
              </p:ext>
            </p:extLst>
          </p:nvPr>
        </p:nvGraphicFramePr>
        <p:xfrm>
          <a:off x="1436849" y="4070508"/>
          <a:ext cx="2863528" cy="1767840"/>
        </p:xfrm>
        <a:graphic>
          <a:graphicData uri="http://schemas.openxmlformats.org/drawingml/2006/table">
            <a:tbl>
              <a:tblPr>
                <a:tableStyleId>{5C22544A-7EE6-4342-B048-85BDC9FD1C3A}</a:tableStyleId>
              </a:tblPr>
              <a:tblGrid>
                <a:gridCol w="2863528">
                  <a:extLst>
                    <a:ext uri="{9D8B030D-6E8A-4147-A177-3AD203B41FA5}">
                      <a16:colId xmlns:a16="http://schemas.microsoft.com/office/drawing/2014/main" val="2341852912"/>
                    </a:ext>
                  </a:extLst>
                </a:gridCol>
              </a:tblGrid>
              <a:tr h="182880">
                <a:tc>
                  <a:txBody>
                    <a:bodyPr/>
                    <a:lstStyle/>
                    <a:p>
                      <a:pPr algn="ctr" fontAlgn="b"/>
                      <a:r>
                        <a:rPr lang="en-US" sz="1400" u="none" strike="noStrike" dirty="0" err="1">
                          <a:effectLst/>
                        </a:rPr>
                        <a:t>Amica</a:t>
                      </a:r>
                      <a:r>
                        <a:rPr lang="en-US" sz="1400" u="none" strike="noStrike" dirty="0">
                          <a:effectLst/>
                        </a:rPr>
                        <a:t> Models &amp; Co.</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0501514"/>
                  </a:ext>
                </a:extLst>
              </a:tr>
              <a:tr h="182880">
                <a:tc>
                  <a:txBody>
                    <a:bodyPr/>
                    <a:lstStyle/>
                    <a:p>
                      <a:pPr algn="ctr" fontAlgn="b"/>
                      <a:r>
                        <a:rPr lang="en-US" sz="1400" u="none" strike="noStrike" dirty="0">
                          <a:effectLst/>
                        </a:rPr>
                        <a:t>Collectable Mini Designs Co.</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9672035"/>
                  </a:ext>
                </a:extLst>
              </a:tr>
              <a:tr h="182880">
                <a:tc>
                  <a:txBody>
                    <a:bodyPr/>
                    <a:lstStyle/>
                    <a:p>
                      <a:pPr algn="ctr" fontAlgn="b"/>
                      <a:r>
                        <a:rPr lang="en-US" sz="1400" u="none" strike="noStrike" dirty="0" err="1">
                          <a:effectLst/>
                        </a:rPr>
                        <a:t>Herkku</a:t>
                      </a:r>
                      <a:r>
                        <a:rPr lang="en-US" sz="1400" u="none" strike="noStrike" dirty="0">
                          <a:effectLst/>
                        </a:rPr>
                        <a:t> Gifts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8936826"/>
                  </a:ext>
                </a:extLst>
              </a:tr>
              <a:tr h="182880">
                <a:tc>
                  <a:txBody>
                    <a:bodyPr/>
                    <a:lstStyle/>
                    <a:p>
                      <a:pPr algn="ctr" fontAlgn="b"/>
                      <a:r>
                        <a:rPr lang="en-US" sz="1400" u="none" strike="noStrike" dirty="0">
                          <a:effectLst/>
                        </a:rPr>
                        <a:t>Marta's Replicas Co.</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9602412"/>
                  </a:ext>
                </a:extLst>
              </a:tr>
              <a:tr h="182880">
                <a:tc>
                  <a:txBody>
                    <a:bodyPr/>
                    <a:lstStyle/>
                    <a:p>
                      <a:pPr algn="ctr" fontAlgn="b"/>
                      <a:r>
                        <a:rPr lang="en-US" sz="1400" u="none" strike="noStrike" dirty="0" err="1">
                          <a:effectLst/>
                        </a:rPr>
                        <a:t>Saveley</a:t>
                      </a:r>
                      <a:r>
                        <a:rPr lang="en-US" sz="1400" u="none" strike="noStrike" dirty="0">
                          <a:effectLst/>
                        </a:rPr>
                        <a:t> &amp; </a:t>
                      </a:r>
                      <a:r>
                        <a:rPr lang="en-US" sz="1400" u="none" strike="noStrike" dirty="0" err="1">
                          <a:effectLst/>
                        </a:rPr>
                        <a:t>Henriot</a:t>
                      </a:r>
                      <a:r>
                        <a:rPr lang="en-US" sz="1400" u="none" strike="noStrike" dirty="0">
                          <a:effectLst/>
                        </a:rPr>
                        <a:t>, Co.</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0261579"/>
                  </a:ext>
                </a:extLst>
              </a:tr>
              <a:tr h="182880">
                <a:tc>
                  <a:txBody>
                    <a:bodyPr/>
                    <a:lstStyle/>
                    <a:p>
                      <a:pPr algn="ctr" fontAlgn="b"/>
                      <a:r>
                        <a:rPr lang="en-US" sz="1400" u="none" strike="noStrike" dirty="0">
                          <a:effectLst/>
                        </a:rPr>
                        <a:t>Norway Gifts By Mail, Co.</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1378868"/>
                  </a:ext>
                </a:extLst>
              </a:tr>
              <a:tr h="182880">
                <a:tc>
                  <a:txBody>
                    <a:bodyPr/>
                    <a:lstStyle/>
                    <a:p>
                      <a:pPr algn="ctr" fontAlgn="b"/>
                      <a:r>
                        <a:rPr lang="en-US" sz="1400" u="none" strike="noStrike" dirty="0">
                          <a:effectLst/>
                        </a:rPr>
                        <a:t>Royal Canadian Collectables, Ltd.</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4726946"/>
                  </a:ext>
                </a:extLst>
              </a:tr>
              <a:tr h="182880">
                <a:tc>
                  <a:txBody>
                    <a:bodyPr/>
                    <a:lstStyle/>
                    <a:p>
                      <a:pPr algn="ctr" fontAlgn="b"/>
                      <a:r>
                        <a:rPr lang="en-US" sz="1400" u="none" strike="noStrike" dirty="0">
                          <a:effectLst/>
                        </a:rPr>
                        <a:t>Vida Sport, Ltd</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1390374"/>
                  </a:ext>
                </a:extLst>
              </a:tr>
            </a:tbl>
          </a:graphicData>
        </a:graphic>
      </p:graphicFrame>
      <p:sp>
        <p:nvSpPr>
          <p:cNvPr id="15" name="TextBox 14">
            <a:extLst>
              <a:ext uri="{FF2B5EF4-FFF2-40B4-BE49-F238E27FC236}">
                <a16:creationId xmlns:a16="http://schemas.microsoft.com/office/drawing/2014/main" id="{3830589E-537A-4970-BBA8-F990FA8A4F6E}"/>
              </a:ext>
            </a:extLst>
          </p:cNvPr>
          <p:cNvSpPr txBox="1"/>
          <p:nvPr/>
        </p:nvSpPr>
        <p:spPr>
          <a:xfrm>
            <a:off x="1095693" y="3497278"/>
            <a:ext cx="3545842" cy="295466"/>
          </a:xfrm>
          <a:prstGeom prst="rect">
            <a:avLst/>
          </a:prstGeom>
        </p:spPr>
        <p:txBody>
          <a:bodyPr wrap="none" lIns="0" tIns="0" rIns="0" bIns="0" rtlCol="0">
            <a:spAutoFit/>
          </a:bodyPr>
          <a:lstStyle/>
          <a:p>
            <a:pPr algn="l">
              <a:lnSpc>
                <a:spcPct val="96000"/>
              </a:lnSpc>
            </a:pPr>
            <a:r>
              <a:rPr lang="en-US" sz="2000" dirty="0">
                <a:solidFill>
                  <a:schemeClr val="tx2"/>
                </a:solidFill>
                <a:latin typeface="Microsoft Sans Serif"/>
                <a:cs typeface="Microsoft Sans Serif" panose="020B0604020202020204" pitchFamily="34" charset="0"/>
              </a:rPr>
              <a:t>Churned Significant Customers</a:t>
            </a:r>
          </a:p>
        </p:txBody>
      </p:sp>
      <p:sp>
        <p:nvSpPr>
          <p:cNvPr id="17" name="TextBox 16">
            <a:extLst>
              <a:ext uri="{FF2B5EF4-FFF2-40B4-BE49-F238E27FC236}">
                <a16:creationId xmlns:a16="http://schemas.microsoft.com/office/drawing/2014/main" id="{705E626B-9E19-4D82-B79B-7DE4D7C682A7}"/>
              </a:ext>
            </a:extLst>
          </p:cNvPr>
          <p:cNvSpPr txBox="1"/>
          <p:nvPr/>
        </p:nvSpPr>
        <p:spPr>
          <a:xfrm>
            <a:off x="7803237" y="3497278"/>
            <a:ext cx="2814873" cy="295466"/>
          </a:xfrm>
          <a:prstGeom prst="rect">
            <a:avLst/>
          </a:prstGeom>
        </p:spPr>
        <p:txBody>
          <a:bodyPr wrap="none" lIns="0" tIns="0" rIns="0" bIns="0" rtlCol="0">
            <a:spAutoFit/>
          </a:bodyPr>
          <a:lstStyle/>
          <a:p>
            <a:pPr algn="l">
              <a:lnSpc>
                <a:spcPct val="96000"/>
              </a:lnSpc>
            </a:pPr>
            <a:r>
              <a:rPr lang="en-US" sz="2000" dirty="0">
                <a:solidFill>
                  <a:schemeClr val="tx2"/>
                </a:solidFill>
                <a:latin typeface="Microsoft Sans Serif"/>
                <a:cs typeface="Microsoft Sans Serif" panose="020B0604020202020204" pitchFamily="34" charset="0"/>
              </a:rPr>
              <a:t>At Risk Good Customers</a:t>
            </a:r>
          </a:p>
        </p:txBody>
      </p:sp>
      <p:graphicFrame>
        <p:nvGraphicFramePr>
          <p:cNvPr id="18" name="Table 17">
            <a:extLst>
              <a:ext uri="{FF2B5EF4-FFF2-40B4-BE49-F238E27FC236}">
                <a16:creationId xmlns:a16="http://schemas.microsoft.com/office/drawing/2014/main" id="{5CBD5C37-9876-48C4-89A1-7CD26EE04D51}"/>
              </a:ext>
            </a:extLst>
          </p:cNvPr>
          <p:cNvGraphicFramePr>
            <a:graphicFrameLocks noGrp="1"/>
          </p:cNvGraphicFramePr>
          <p:nvPr>
            <p:extLst>
              <p:ext uri="{D42A27DB-BD31-4B8C-83A1-F6EECF244321}">
                <p14:modId xmlns:p14="http://schemas.microsoft.com/office/powerpoint/2010/main" val="2696736301"/>
              </p:ext>
            </p:extLst>
          </p:nvPr>
        </p:nvGraphicFramePr>
        <p:xfrm>
          <a:off x="7941549" y="4180998"/>
          <a:ext cx="2538248" cy="1546860"/>
        </p:xfrm>
        <a:graphic>
          <a:graphicData uri="http://schemas.openxmlformats.org/drawingml/2006/table">
            <a:tbl>
              <a:tblPr>
                <a:tableStyleId>{5C22544A-7EE6-4342-B048-85BDC9FD1C3A}</a:tableStyleId>
              </a:tblPr>
              <a:tblGrid>
                <a:gridCol w="2538248">
                  <a:extLst>
                    <a:ext uri="{9D8B030D-6E8A-4147-A177-3AD203B41FA5}">
                      <a16:colId xmlns:a16="http://schemas.microsoft.com/office/drawing/2014/main" val="2622199149"/>
                    </a:ext>
                  </a:extLst>
                </a:gridCol>
              </a:tblGrid>
              <a:tr h="182880">
                <a:tc>
                  <a:txBody>
                    <a:bodyPr/>
                    <a:lstStyle/>
                    <a:p>
                      <a:pPr algn="ctr" fontAlgn="b"/>
                      <a:r>
                        <a:rPr lang="en-US" sz="1400" u="none" strike="noStrike" dirty="0" err="1">
                          <a:effectLst/>
                        </a:rPr>
                        <a:t>Baane</a:t>
                      </a:r>
                      <a:r>
                        <a:rPr lang="en-US" sz="1400" u="none" strike="noStrike" dirty="0">
                          <a:effectLst/>
                        </a:rPr>
                        <a:t> Mini Imports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5322332"/>
                  </a:ext>
                </a:extLst>
              </a:tr>
              <a:tr h="182880">
                <a:tc>
                  <a:txBody>
                    <a:bodyPr/>
                    <a:lstStyle/>
                    <a:p>
                      <a:pPr algn="ctr" fontAlgn="b"/>
                      <a:r>
                        <a:rPr lang="en-US" sz="1400" u="none" strike="noStrike" dirty="0">
                          <a:effectLst/>
                        </a:rPr>
                        <a:t>Corrida Auto Replicas, Ltd</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0967500"/>
                  </a:ext>
                </a:extLst>
              </a:tr>
              <a:tr h="182880">
                <a:tc>
                  <a:txBody>
                    <a:bodyPr/>
                    <a:lstStyle/>
                    <a:p>
                      <a:pPr algn="ctr" fontAlgn="b"/>
                      <a:r>
                        <a:rPr lang="en-US" sz="1400" u="none" strike="noStrike" dirty="0">
                          <a:effectLst/>
                        </a:rPr>
                        <a:t>AV Stores, Co.</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8694909"/>
                  </a:ext>
                </a:extLst>
              </a:tr>
              <a:tr h="182880">
                <a:tc>
                  <a:txBody>
                    <a:bodyPr/>
                    <a:lstStyle/>
                    <a:p>
                      <a:pPr algn="ctr" fontAlgn="b"/>
                      <a:r>
                        <a:rPr lang="en-US" sz="1400" u="none" strike="noStrike" dirty="0">
                          <a:effectLst/>
                        </a:rPr>
                        <a:t>Land of Toys Inc.</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1469984"/>
                  </a:ext>
                </a:extLst>
              </a:tr>
              <a:tr h="182880">
                <a:tc>
                  <a:txBody>
                    <a:bodyPr/>
                    <a:lstStyle/>
                    <a:p>
                      <a:pPr algn="ctr" fontAlgn="b"/>
                      <a:r>
                        <a:rPr lang="en-US" sz="1400" u="none" strike="noStrike" dirty="0" err="1">
                          <a:effectLst/>
                        </a:rPr>
                        <a:t>Heintze</a:t>
                      </a:r>
                      <a:r>
                        <a:rPr lang="en-US" sz="1400" u="none" strike="noStrike" dirty="0">
                          <a:effectLst/>
                        </a:rPr>
                        <a:t> Collectables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2096217"/>
                  </a:ext>
                </a:extLst>
              </a:tr>
              <a:tr h="182880">
                <a:tc>
                  <a:txBody>
                    <a:bodyPr/>
                    <a:lstStyle/>
                    <a:p>
                      <a:pPr algn="ctr" fontAlgn="b"/>
                      <a:r>
                        <a:rPr lang="en-US" sz="1400" u="none" strike="noStrike" dirty="0" err="1">
                          <a:effectLst/>
                        </a:rPr>
                        <a:t>Rovelli</a:t>
                      </a:r>
                      <a:r>
                        <a:rPr lang="en-US" sz="1400" u="none" strike="noStrike" dirty="0">
                          <a:effectLst/>
                        </a:rPr>
                        <a:t> Gifts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95595348"/>
                  </a:ext>
                </a:extLst>
              </a:tr>
              <a:tr h="182880">
                <a:tc>
                  <a:txBody>
                    <a:bodyPr/>
                    <a:lstStyle/>
                    <a:p>
                      <a:pPr algn="ctr" fontAlgn="b"/>
                      <a:r>
                        <a:rPr lang="en-US" sz="1400" u="none" strike="noStrike" dirty="0">
                          <a:effectLst/>
                        </a:rPr>
                        <a:t>Online Diecast Creations Co.</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98445484"/>
                  </a:ext>
                </a:extLst>
              </a:tr>
            </a:tbl>
          </a:graphicData>
        </a:graphic>
      </p:graphicFrame>
      <p:graphicFrame>
        <p:nvGraphicFramePr>
          <p:cNvPr id="19" name="Table 18">
            <a:extLst>
              <a:ext uri="{FF2B5EF4-FFF2-40B4-BE49-F238E27FC236}">
                <a16:creationId xmlns:a16="http://schemas.microsoft.com/office/drawing/2014/main" id="{E696E09F-D903-447F-A4BB-BF381C81B845}"/>
              </a:ext>
            </a:extLst>
          </p:cNvPr>
          <p:cNvGraphicFramePr>
            <a:graphicFrameLocks noGrp="1"/>
          </p:cNvGraphicFramePr>
          <p:nvPr>
            <p:extLst>
              <p:ext uri="{D42A27DB-BD31-4B8C-83A1-F6EECF244321}">
                <p14:modId xmlns:p14="http://schemas.microsoft.com/office/powerpoint/2010/main" val="866701244"/>
              </p:ext>
            </p:extLst>
          </p:nvPr>
        </p:nvGraphicFramePr>
        <p:xfrm>
          <a:off x="8091032" y="1280635"/>
          <a:ext cx="2239286" cy="1104900"/>
        </p:xfrm>
        <a:graphic>
          <a:graphicData uri="http://schemas.openxmlformats.org/drawingml/2006/table">
            <a:tbl>
              <a:tblPr>
                <a:tableStyleId>{5C22544A-7EE6-4342-B048-85BDC9FD1C3A}</a:tableStyleId>
              </a:tblPr>
              <a:tblGrid>
                <a:gridCol w="2239286">
                  <a:extLst>
                    <a:ext uri="{9D8B030D-6E8A-4147-A177-3AD203B41FA5}">
                      <a16:colId xmlns:a16="http://schemas.microsoft.com/office/drawing/2014/main" val="891404658"/>
                    </a:ext>
                  </a:extLst>
                </a:gridCol>
              </a:tblGrid>
              <a:tr h="182880">
                <a:tc>
                  <a:txBody>
                    <a:bodyPr/>
                    <a:lstStyle/>
                    <a:p>
                      <a:pPr algn="ctr" fontAlgn="b"/>
                      <a:r>
                        <a:rPr lang="en-US" sz="1400" u="none" strike="noStrike" dirty="0">
                          <a:effectLst/>
                        </a:rPr>
                        <a:t>Euro Shopping Channel</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2622874"/>
                  </a:ext>
                </a:extLst>
              </a:tr>
              <a:tr h="182880">
                <a:tc>
                  <a:txBody>
                    <a:bodyPr/>
                    <a:lstStyle/>
                    <a:p>
                      <a:pPr algn="ctr" fontAlgn="b"/>
                      <a:r>
                        <a:rPr lang="en-US" sz="1400" u="none" strike="noStrike" dirty="0">
                          <a:effectLst/>
                        </a:rPr>
                        <a:t>Mini Gifts Distributors Ltd.</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2757666"/>
                  </a:ext>
                </a:extLst>
              </a:tr>
              <a:tr h="182880">
                <a:tc>
                  <a:txBody>
                    <a:bodyPr/>
                    <a:lstStyle/>
                    <a:p>
                      <a:pPr algn="ctr" fontAlgn="b"/>
                      <a:r>
                        <a:rPr lang="en-US" sz="1400" u="none" strike="noStrike" dirty="0">
                          <a:effectLst/>
                        </a:rPr>
                        <a:t>Australian Collectors, Co.</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6502841"/>
                  </a:ext>
                </a:extLst>
              </a:tr>
              <a:tr h="182880">
                <a:tc>
                  <a:txBody>
                    <a:bodyPr/>
                    <a:lstStyle/>
                    <a:p>
                      <a:pPr algn="ctr" fontAlgn="b"/>
                      <a:r>
                        <a:rPr lang="en-US" sz="1400" u="none" strike="noStrike" dirty="0">
                          <a:effectLst/>
                        </a:rPr>
                        <a:t>La Rochelle Gifts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3192596"/>
                  </a:ext>
                </a:extLst>
              </a:tr>
              <a:tr h="182880">
                <a:tc>
                  <a:txBody>
                    <a:bodyPr/>
                    <a:lstStyle/>
                    <a:p>
                      <a:pPr algn="ctr" fontAlgn="b"/>
                      <a:r>
                        <a:rPr lang="en-US" sz="1400" u="none" strike="noStrike" dirty="0">
                          <a:effectLst/>
                        </a:rPr>
                        <a:t>Muscle Machine Inc</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7926838"/>
                  </a:ext>
                </a:extLst>
              </a:tr>
            </a:tbl>
          </a:graphicData>
        </a:graphic>
      </p:graphicFrame>
    </p:spTree>
    <p:extLst>
      <p:ext uri="{BB962C8B-B14F-4D97-AF65-F5344CB8AC3E}">
        <p14:creationId xmlns:p14="http://schemas.microsoft.com/office/powerpoint/2010/main" val="286513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00F3-C0D4-4D22-AF0E-5BC1F2FF8E1C}"/>
              </a:ext>
            </a:extLst>
          </p:cNvPr>
          <p:cNvSpPr>
            <a:spLocks noGrp="1"/>
          </p:cNvSpPr>
          <p:nvPr>
            <p:ph type="title"/>
          </p:nvPr>
        </p:nvSpPr>
        <p:spPr>
          <a:xfrm>
            <a:off x="6908801" y="1520200"/>
            <a:ext cx="3467101" cy="1454117"/>
          </a:xfrm>
        </p:spPr>
        <p:txBody>
          <a:bodyPr/>
          <a:lstStyle/>
          <a:p>
            <a:pPr algn="ctr"/>
            <a:r>
              <a:rPr lang="en-US" sz="5600" dirty="0"/>
              <a:t>Best </a:t>
            </a:r>
            <a:br>
              <a:rPr lang="en-US" sz="5600" dirty="0"/>
            </a:br>
            <a:r>
              <a:rPr lang="en-US" sz="5600" dirty="0"/>
              <a:t>Customers</a:t>
            </a:r>
          </a:p>
        </p:txBody>
      </p:sp>
      <p:sp>
        <p:nvSpPr>
          <p:cNvPr id="3" name="Footer Placeholder 2">
            <a:extLst>
              <a:ext uri="{FF2B5EF4-FFF2-40B4-BE49-F238E27FC236}">
                <a16:creationId xmlns:a16="http://schemas.microsoft.com/office/drawing/2014/main" id="{80264753-D884-43A9-A8D1-C33392392C55}"/>
              </a:ext>
            </a:extLst>
          </p:cNvPr>
          <p:cNvSpPr>
            <a:spLocks noGrp="1"/>
          </p:cNvSpPr>
          <p:nvPr>
            <p:ph type="ftr" sz="quarter" idx="3"/>
          </p:nvPr>
        </p:nvSpPr>
        <p:spPr/>
        <p:txBody>
          <a:bodyPr/>
          <a:lstStyle/>
          <a:p>
            <a:endParaRPr lang="en-US" dirty="0"/>
          </a:p>
        </p:txBody>
      </p:sp>
      <p:pic>
        <p:nvPicPr>
          <p:cNvPr id="8" name="Picture 7">
            <a:extLst>
              <a:ext uri="{FF2B5EF4-FFF2-40B4-BE49-F238E27FC236}">
                <a16:creationId xmlns:a16="http://schemas.microsoft.com/office/drawing/2014/main" id="{DF7190E8-DD6D-4A3B-A3B5-31F6DB03A682}"/>
              </a:ext>
            </a:extLst>
          </p:cNvPr>
          <p:cNvPicPr>
            <a:picLocks noChangeAspect="1"/>
          </p:cNvPicPr>
          <p:nvPr/>
        </p:nvPicPr>
        <p:blipFill>
          <a:blip r:embed="rId2"/>
          <a:stretch>
            <a:fillRect/>
          </a:stretch>
        </p:blipFill>
        <p:spPr>
          <a:xfrm>
            <a:off x="666750" y="3695724"/>
            <a:ext cx="10610850" cy="2209800"/>
          </a:xfrm>
          <a:prstGeom prst="rect">
            <a:avLst/>
          </a:prstGeom>
          <a:ln>
            <a:solidFill>
              <a:schemeClr val="tx1"/>
            </a:solidFill>
          </a:ln>
        </p:spPr>
      </p:pic>
      <p:graphicFrame>
        <p:nvGraphicFramePr>
          <p:cNvPr id="9" name="Table 8">
            <a:extLst>
              <a:ext uri="{FF2B5EF4-FFF2-40B4-BE49-F238E27FC236}">
                <a16:creationId xmlns:a16="http://schemas.microsoft.com/office/drawing/2014/main" id="{8C2664D5-A7CB-4B37-BD6B-04C78CC1A058}"/>
              </a:ext>
            </a:extLst>
          </p:cNvPr>
          <p:cNvGraphicFramePr>
            <a:graphicFrameLocks noGrp="1"/>
          </p:cNvGraphicFramePr>
          <p:nvPr>
            <p:extLst>
              <p:ext uri="{D42A27DB-BD31-4B8C-83A1-F6EECF244321}">
                <p14:modId xmlns:p14="http://schemas.microsoft.com/office/powerpoint/2010/main" val="812509764"/>
              </p:ext>
            </p:extLst>
          </p:nvPr>
        </p:nvGraphicFramePr>
        <p:xfrm>
          <a:off x="1222375" y="952476"/>
          <a:ext cx="4660452" cy="2209800"/>
        </p:xfrm>
        <a:graphic>
          <a:graphicData uri="http://schemas.openxmlformats.org/drawingml/2006/table">
            <a:tbl>
              <a:tblPr>
                <a:tableStyleId>{5C22544A-7EE6-4342-B048-85BDC9FD1C3A}</a:tableStyleId>
              </a:tblPr>
              <a:tblGrid>
                <a:gridCol w="2529728">
                  <a:extLst>
                    <a:ext uri="{9D8B030D-6E8A-4147-A177-3AD203B41FA5}">
                      <a16:colId xmlns:a16="http://schemas.microsoft.com/office/drawing/2014/main" val="2869636308"/>
                    </a:ext>
                  </a:extLst>
                </a:gridCol>
                <a:gridCol w="685165">
                  <a:extLst>
                    <a:ext uri="{9D8B030D-6E8A-4147-A177-3AD203B41FA5}">
                      <a16:colId xmlns:a16="http://schemas.microsoft.com/office/drawing/2014/main" val="2221601843"/>
                    </a:ext>
                  </a:extLst>
                </a:gridCol>
                <a:gridCol w="702702">
                  <a:extLst>
                    <a:ext uri="{9D8B030D-6E8A-4147-A177-3AD203B41FA5}">
                      <a16:colId xmlns:a16="http://schemas.microsoft.com/office/drawing/2014/main" val="2833994536"/>
                    </a:ext>
                  </a:extLst>
                </a:gridCol>
                <a:gridCol w="742857">
                  <a:extLst>
                    <a:ext uri="{9D8B030D-6E8A-4147-A177-3AD203B41FA5}">
                      <a16:colId xmlns:a16="http://schemas.microsoft.com/office/drawing/2014/main" val="3360660610"/>
                    </a:ext>
                  </a:extLst>
                </a:gridCol>
              </a:tblGrid>
              <a:tr h="0">
                <a:tc>
                  <a:txBody>
                    <a:bodyPr/>
                    <a:lstStyle/>
                    <a:p>
                      <a:pPr algn="l" fontAlgn="b"/>
                      <a:r>
                        <a:rPr lang="en-US" sz="1400" b="1" u="none" strike="noStrike" dirty="0">
                          <a:effectLst/>
                        </a:rPr>
                        <a:t>CUSTOMERNAME</a:t>
                      </a:r>
                      <a:endParaRPr lang="en-US" sz="1400" b="1"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400" b="1" u="none" strike="noStrike">
                          <a:effectLst/>
                        </a:rPr>
                        <a:t>RFM_M</a:t>
                      </a:r>
                      <a:endParaRPr lang="en-US" sz="1400" b="1"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400" b="1" u="none" strike="noStrike">
                          <a:effectLst/>
                        </a:rPr>
                        <a:t>RFM_F</a:t>
                      </a:r>
                      <a:endParaRPr lang="en-US" sz="1400" b="1"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400" b="1" u="none" strike="noStrike" dirty="0">
                          <a:effectLst/>
                        </a:rPr>
                        <a:t>RFM_R</a:t>
                      </a:r>
                      <a:endParaRPr lang="en-US" sz="1400" b="1"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4132387"/>
                  </a:ext>
                </a:extLst>
              </a:tr>
              <a:tr h="182880">
                <a:tc>
                  <a:txBody>
                    <a:bodyPr/>
                    <a:lstStyle/>
                    <a:p>
                      <a:pPr algn="l" fontAlgn="b"/>
                      <a:r>
                        <a:rPr lang="en-US" sz="1400" i="1" u="none" strike="noStrike">
                          <a:effectLst/>
                        </a:rPr>
                        <a:t>Euro Shopping Channel</a:t>
                      </a:r>
                      <a:endParaRPr lang="en-US" sz="1400" b="0" i="1"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01192379"/>
                  </a:ext>
                </a:extLst>
              </a:tr>
              <a:tr h="182880">
                <a:tc>
                  <a:txBody>
                    <a:bodyPr/>
                    <a:lstStyle/>
                    <a:p>
                      <a:pPr algn="l" fontAlgn="b"/>
                      <a:r>
                        <a:rPr lang="en-US" sz="1400" i="1" u="none" strike="noStrike" dirty="0">
                          <a:effectLst/>
                        </a:rPr>
                        <a:t>Mini Gifts Distributors Ltd.</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44062557"/>
                  </a:ext>
                </a:extLst>
              </a:tr>
              <a:tr h="182880">
                <a:tc>
                  <a:txBody>
                    <a:bodyPr/>
                    <a:lstStyle/>
                    <a:p>
                      <a:pPr algn="l" fontAlgn="b"/>
                      <a:r>
                        <a:rPr lang="en-US" sz="1400" i="1" u="none" strike="noStrike" dirty="0">
                          <a:effectLst/>
                        </a:rPr>
                        <a:t>La Rochelle Gifts</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07559144"/>
                  </a:ext>
                </a:extLst>
              </a:tr>
              <a:tr h="182880">
                <a:tc>
                  <a:txBody>
                    <a:bodyPr/>
                    <a:lstStyle/>
                    <a:p>
                      <a:pPr algn="l" fontAlgn="b"/>
                      <a:r>
                        <a:rPr lang="en-US" sz="1400" i="1" u="none" strike="noStrike" dirty="0" err="1">
                          <a:effectLst/>
                        </a:rPr>
                        <a:t>Souveniers</a:t>
                      </a:r>
                      <a:r>
                        <a:rPr lang="en-US" sz="1400" i="1" u="none" strike="noStrike" dirty="0">
                          <a:effectLst/>
                        </a:rPr>
                        <a:t> And Things Co.</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23819748"/>
                  </a:ext>
                </a:extLst>
              </a:tr>
              <a:tr h="182880">
                <a:tc>
                  <a:txBody>
                    <a:bodyPr/>
                    <a:lstStyle/>
                    <a:p>
                      <a:pPr algn="l" fontAlgn="b"/>
                      <a:r>
                        <a:rPr lang="en-US" sz="1400" i="1" u="none" strike="noStrike">
                          <a:effectLst/>
                        </a:rPr>
                        <a:t>Reims Collectables</a:t>
                      </a:r>
                      <a:endParaRPr lang="en-US" sz="1400" b="0" i="1"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09262212"/>
                  </a:ext>
                </a:extLst>
              </a:tr>
              <a:tr h="182880">
                <a:tc>
                  <a:txBody>
                    <a:bodyPr/>
                    <a:lstStyle/>
                    <a:p>
                      <a:pPr algn="l" fontAlgn="b"/>
                      <a:r>
                        <a:rPr lang="en-US" sz="1400" i="1" u="none" strike="noStrike">
                          <a:effectLst/>
                        </a:rPr>
                        <a:t>Salzburg Collectables</a:t>
                      </a:r>
                      <a:endParaRPr lang="en-US" sz="1400" b="0" i="1"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80870729"/>
                  </a:ext>
                </a:extLst>
              </a:tr>
              <a:tr h="182880">
                <a:tc>
                  <a:txBody>
                    <a:bodyPr/>
                    <a:lstStyle/>
                    <a:p>
                      <a:pPr algn="l" fontAlgn="b"/>
                      <a:r>
                        <a:rPr lang="en-US" sz="1400" i="1" u="none" strike="noStrike">
                          <a:effectLst/>
                        </a:rPr>
                        <a:t>The Sharp Gifts Warehouse</a:t>
                      </a:r>
                      <a:endParaRPr lang="en-US" sz="1400" b="0" i="1"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02262021"/>
                  </a:ext>
                </a:extLst>
              </a:tr>
              <a:tr h="0">
                <a:tc>
                  <a:txBody>
                    <a:bodyPr/>
                    <a:lstStyle/>
                    <a:p>
                      <a:pPr algn="l" fontAlgn="b"/>
                      <a:r>
                        <a:rPr lang="en-US" sz="1400" i="1" u="none" strike="noStrike">
                          <a:effectLst/>
                        </a:rPr>
                        <a:t>L'ordine Souveniers</a:t>
                      </a:r>
                      <a:endParaRPr lang="en-US" sz="1400" b="0" i="1"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44341853"/>
                  </a:ext>
                </a:extLst>
              </a:tr>
              <a:tr h="182880">
                <a:tc>
                  <a:txBody>
                    <a:bodyPr/>
                    <a:lstStyle/>
                    <a:p>
                      <a:pPr algn="l" fontAlgn="b"/>
                      <a:r>
                        <a:rPr lang="en-US" sz="1400" i="1" u="none" strike="noStrike" dirty="0">
                          <a:effectLst/>
                        </a:rPr>
                        <a:t>Danish Wholesale Imports</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79637301"/>
                  </a:ext>
                </a:extLst>
              </a:tr>
            </a:tbl>
          </a:graphicData>
        </a:graphic>
      </p:graphicFrame>
    </p:spTree>
    <p:extLst>
      <p:ext uri="{BB962C8B-B14F-4D97-AF65-F5344CB8AC3E}">
        <p14:creationId xmlns:p14="http://schemas.microsoft.com/office/powerpoint/2010/main" val="321162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00F3-C0D4-4D22-AF0E-5BC1F2FF8E1C}"/>
              </a:ext>
            </a:extLst>
          </p:cNvPr>
          <p:cNvSpPr>
            <a:spLocks noGrp="1"/>
          </p:cNvSpPr>
          <p:nvPr>
            <p:ph type="title"/>
          </p:nvPr>
        </p:nvSpPr>
        <p:spPr>
          <a:xfrm>
            <a:off x="6899276" y="1152525"/>
            <a:ext cx="3467101" cy="1454117"/>
          </a:xfrm>
        </p:spPr>
        <p:txBody>
          <a:bodyPr/>
          <a:lstStyle/>
          <a:p>
            <a:pPr algn="ctr"/>
            <a:r>
              <a:rPr lang="en-US" sz="5600" dirty="0"/>
              <a:t>Most Loyal </a:t>
            </a:r>
            <a:br>
              <a:rPr lang="en-US" sz="5600" dirty="0"/>
            </a:br>
            <a:r>
              <a:rPr lang="en-US" sz="5600" dirty="0"/>
              <a:t>Customers</a:t>
            </a:r>
          </a:p>
        </p:txBody>
      </p:sp>
      <p:sp>
        <p:nvSpPr>
          <p:cNvPr id="3" name="Footer Placeholder 2">
            <a:extLst>
              <a:ext uri="{FF2B5EF4-FFF2-40B4-BE49-F238E27FC236}">
                <a16:creationId xmlns:a16="http://schemas.microsoft.com/office/drawing/2014/main" id="{80264753-D884-43A9-A8D1-C33392392C55}"/>
              </a:ext>
            </a:extLst>
          </p:cNvPr>
          <p:cNvSpPr>
            <a:spLocks noGrp="1"/>
          </p:cNvSpPr>
          <p:nvPr>
            <p:ph type="ftr" sz="quarter" idx="3"/>
          </p:nvPr>
        </p:nvSpPr>
        <p:spPr/>
        <p:txBody>
          <a:bodyPr/>
          <a:lstStyle/>
          <a:p>
            <a:endParaRPr lang="en-US" dirty="0"/>
          </a:p>
        </p:txBody>
      </p:sp>
      <p:graphicFrame>
        <p:nvGraphicFramePr>
          <p:cNvPr id="5" name="Table 4">
            <a:extLst>
              <a:ext uri="{FF2B5EF4-FFF2-40B4-BE49-F238E27FC236}">
                <a16:creationId xmlns:a16="http://schemas.microsoft.com/office/drawing/2014/main" id="{7F463F83-014E-4ED4-A8F2-6AA5CDA39B53}"/>
              </a:ext>
            </a:extLst>
          </p:cNvPr>
          <p:cNvGraphicFramePr>
            <a:graphicFrameLocks noGrp="1"/>
          </p:cNvGraphicFramePr>
          <p:nvPr>
            <p:extLst>
              <p:ext uri="{D42A27DB-BD31-4B8C-83A1-F6EECF244321}">
                <p14:modId xmlns:p14="http://schemas.microsoft.com/office/powerpoint/2010/main" val="2355259601"/>
              </p:ext>
            </p:extLst>
          </p:nvPr>
        </p:nvGraphicFramePr>
        <p:xfrm>
          <a:off x="1028700" y="1152524"/>
          <a:ext cx="4742333" cy="1454118"/>
        </p:xfrm>
        <a:graphic>
          <a:graphicData uri="http://schemas.openxmlformats.org/drawingml/2006/table">
            <a:tbl>
              <a:tblPr>
                <a:tableStyleId>{5C22544A-7EE6-4342-B048-85BDC9FD1C3A}</a:tableStyleId>
              </a:tblPr>
              <a:tblGrid>
                <a:gridCol w="2581835">
                  <a:extLst>
                    <a:ext uri="{9D8B030D-6E8A-4147-A177-3AD203B41FA5}">
                      <a16:colId xmlns:a16="http://schemas.microsoft.com/office/drawing/2014/main" val="1455351001"/>
                    </a:ext>
                  </a:extLst>
                </a:gridCol>
                <a:gridCol w="685165">
                  <a:extLst>
                    <a:ext uri="{9D8B030D-6E8A-4147-A177-3AD203B41FA5}">
                      <a16:colId xmlns:a16="http://schemas.microsoft.com/office/drawing/2014/main" val="1319582636"/>
                    </a:ext>
                  </a:extLst>
                </a:gridCol>
                <a:gridCol w="717176">
                  <a:extLst>
                    <a:ext uri="{9D8B030D-6E8A-4147-A177-3AD203B41FA5}">
                      <a16:colId xmlns:a16="http://schemas.microsoft.com/office/drawing/2014/main" val="3757393980"/>
                    </a:ext>
                  </a:extLst>
                </a:gridCol>
                <a:gridCol w="758157">
                  <a:extLst>
                    <a:ext uri="{9D8B030D-6E8A-4147-A177-3AD203B41FA5}">
                      <a16:colId xmlns:a16="http://schemas.microsoft.com/office/drawing/2014/main" val="429138183"/>
                    </a:ext>
                  </a:extLst>
                </a:gridCol>
              </a:tblGrid>
              <a:tr h="242353">
                <a:tc>
                  <a:txBody>
                    <a:bodyPr/>
                    <a:lstStyle/>
                    <a:p>
                      <a:pPr algn="l" fontAlgn="b"/>
                      <a:r>
                        <a:rPr lang="en-US" sz="1400" b="1" u="none" strike="noStrike">
                          <a:effectLst/>
                        </a:rPr>
                        <a:t>CUSTOMERNAME</a:t>
                      </a:r>
                      <a:endParaRPr lang="en-US" sz="1400" b="1"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400" b="1" u="none" strike="noStrike">
                          <a:effectLst/>
                        </a:rPr>
                        <a:t>RFM_M</a:t>
                      </a:r>
                      <a:endParaRPr lang="en-US" sz="1400" b="1"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400" b="1" u="none" strike="noStrike">
                          <a:effectLst/>
                        </a:rPr>
                        <a:t>RFM_F</a:t>
                      </a:r>
                      <a:endParaRPr lang="en-US" sz="1400" b="1"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400" b="1" u="none" strike="noStrike" dirty="0">
                          <a:effectLst/>
                        </a:rPr>
                        <a:t>RFM_R</a:t>
                      </a:r>
                      <a:endParaRPr lang="en-US" sz="1400" b="1"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70701299"/>
                  </a:ext>
                </a:extLst>
              </a:tr>
              <a:tr h="242353">
                <a:tc>
                  <a:txBody>
                    <a:bodyPr/>
                    <a:lstStyle/>
                    <a:p>
                      <a:pPr algn="l" fontAlgn="b"/>
                      <a:r>
                        <a:rPr lang="en-US" sz="1400" i="1" u="none" strike="noStrike" dirty="0">
                          <a:effectLst/>
                        </a:rPr>
                        <a:t>Euro Shopping Channel</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44515126"/>
                  </a:ext>
                </a:extLst>
              </a:tr>
              <a:tr h="242353">
                <a:tc>
                  <a:txBody>
                    <a:bodyPr/>
                    <a:lstStyle/>
                    <a:p>
                      <a:pPr algn="l" fontAlgn="b"/>
                      <a:r>
                        <a:rPr lang="en-US" sz="1400" i="1" u="none" strike="noStrike" dirty="0">
                          <a:effectLst/>
                        </a:rPr>
                        <a:t>Mini Gifts Distributors Ltd.</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97412216"/>
                  </a:ext>
                </a:extLst>
              </a:tr>
              <a:tr h="242353">
                <a:tc>
                  <a:txBody>
                    <a:bodyPr/>
                    <a:lstStyle/>
                    <a:p>
                      <a:pPr algn="l" fontAlgn="b"/>
                      <a:r>
                        <a:rPr lang="en-US" sz="1400" i="1" u="none" strike="noStrike" dirty="0">
                          <a:effectLst/>
                        </a:rPr>
                        <a:t>Australian Collectors, Co.</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MH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33543334"/>
                  </a:ext>
                </a:extLst>
              </a:tr>
              <a:tr h="242353">
                <a:tc>
                  <a:txBody>
                    <a:bodyPr/>
                    <a:lstStyle/>
                    <a:p>
                      <a:pPr algn="l" fontAlgn="b"/>
                      <a:r>
                        <a:rPr lang="en-US" sz="1400" i="1" u="none" strike="noStrike" dirty="0">
                          <a:effectLst/>
                        </a:rPr>
                        <a:t>La Rochelle Gifts</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41702918"/>
                  </a:ext>
                </a:extLst>
              </a:tr>
              <a:tr h="242353">
                <a:tc>
                  <a:txBody>
                    <a:bodyPr/>
                    <a:lstStyle/>
                    <a:p>
                      <a:pPr algn="l" fontAlgn="b"/>
                      <a:r>
                        <a:rPr lang="en-US" sz="1400" i="1" u="none" strike="noStrike" dirty="0">
                          <a:effectLst/>
                        </a:rPr>
                        <a:t>Muscle Machine Inc</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9400501"/>
                  </a:ext>
                </a:extLst>
              </a:tr>
            </a:tbl>
          </a:graphicData>
        </a:graphic>
      </p:graphicFrame>
      <p:pic>
        <p:nvPicPr>
          <p:cNvPr id="10" name="Picture 9">
            <a:extLst>
              <a:ext uri="{FF2B5EF4-FFF2-40B4-BE49-F238E27FC236}">
                <a16:creationId xmlns:a16="http://schemas.microsoft.com/office/drawing/2014/main" id="{0A0FE0F4-C616-4FD5-9DC3-1D3EFB7DEDC5}"/>
              </a:ext>
            </a:extLst>
          </p:cNvPr>
          <p:cNvPicPr>
            <a:picLocks noChangeAspect="1"/>
          </p:cNvPicPr>
          <p:nvPr/>
        </p:nvPicPr>
        <p:blipFill>
          <a:blip r:embed="rId2"/>
          <a:stretch>
            <a:fillRect/>
          </a:stretch>
        </p:blipFill>
        <p:spPr>
          <a:xfrm>
            <a:off x="514350" y="3333750"/>
            <a:ext cx="11163299" cy="2371725"/>
          </a:xfrm>
          <a:prstGeom prst="rect">
            <a:avLst/>
          </a:prstGeom>
          <a:ln>
            <a:solidFill>
              <a:schemeClr val="tx1"/>
            </a:solidFill>
          </a:ln>
        </p:spPr>
      </p:pic>
    </p:spTree>
    <p:extLst>
      <p:ext uri="{BB962C8B-B14F-4D97-AF65-F5344CB8AC3E}">
        <p14:creationId xmlns:p14="http://schemas.microsoft.com/office/powerpoint/2010/main" val="55767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00F3-C0D4-4D22-AF0E-5BC1F2FF8E1C}"/>
              </a:ext>
            </a:extLst>
          </p:cNvPr>
          <p:cNvSpPr>
            <a:spLocks noGrp="1"/>
          </p:cNvSpPr>
          <p:nvPr>
            <p:ph type="title"/>
          </p:nvPr>
        </p:nvSpPr>
        <p:spPr>
          <a:xfrm>
            <a:off x="6438899" y="1165898"/>
            <a:ext cx="4742333" cy="1396023"/>
          </a:xfrm>
        </p:spPr>
        <p:txBody>
          <a:bodyPr/>
          <a:lstStyle/>
          <a:p>
            <a:pPr algn="ctr"/>
            <a:r>
              <a:rPr lang="en-US" sz="5400" dirty="0"/>
              <a:t>Churned Good</a:t>
            </a:r>
            <a:br>
              <a:rPr lang="en-US" sz="5400" dirty="0"/>
            </a:br>
            <a:r>
              <a:rPr lang="en-US" sz="5400" dirty="0"/>
              <a:t>Customers</a:t>
            </a:r>
          </a:p>
        </p:txBody>
      </p:sp>
      <p:sp>
        <p:nvSpPr>
          <p:cNvPr id="3" name="Footer Placeholder 2">
            <a:extLst>
              <a:ext uri="{FF2B5EF4-FFF2-40B4-BE49-F238E27FC236}">
                <a16:creationId xmlns:a16="http://schemas.microsoft.com/office/drawing/2014/main" id="{80264753-D884-43A9-A8D1-C33392392C55}"/>
              </a:ext>
            </a:extLst>
          </p:cNvPr>
          <p:cNvSpPr>
            <a:spLocks noGrp="1"/>
          </p:cNvSpPr>
          <p:nvPr>
            <p:ph type="ftr" sz="quarter" idx="3"/>
          </p:nvPr>
        </p:nvSpPr>
        <p:spPr/>
        <p:txBody>
          <a:bodyPr/>
          <a:lstStyle/>
          <a:p>
            <a:endParaRPr lang="en-US" dirty="0"/>
          </a:p>
        </p:txBody>
      </p:sp>
      <p:graphicFrame>
        <p:nvGraphicFramePr>
          <p:cNvPr id="4" name="Table 3">
            <a:extLst>
              <a:ext uri="{FF2B5EF4-FFF2-40B4-BE49-F238E27FC236}">
                <a16:creationId xmlns:a16="http://schemas.microsoft.com/office/drawing/2014/main" id="{0EF4054B-589D-4962-8B5D-DC369BA6CE57}"/>
              </a:ext>
            </a:extLst>
          </p:cNvPr>
          <p:cNvGraphicFramePr>
            <a:graphicFrameLocks noGrp="1"/>
          </p:cNvGraphicFramePr>
          <p:nvPr>
            <p:extLst>
              <p:ext uri="{D42A27DB-BD31-4B8C-83A1-F6EECF244321}">
                <p14:modId xmlns:p14="http://schemas.microsoft.com/office/powerpoint/2010/main" val="1732083635"/>
              </p:ext>
            </p:extLst>
          </p:nvPr>
        </p:nvGraphicFramePr>
        <p:xfrm>
          <a:off x="610543" y="847460"/>
          <a:ext cx="5160491" cy="2032901"/>
        </p:xfrm>
        <a:graphic>
          <a:graphicData uri="http://schemas.openxmlformats.org/drawingml/2006/table">
            <a:tbl>
              <a:tblPr>
                <a:tableStyleId>{5C22544A-7EE6-4342-B048-85BDC9FD1C3A}</a:tableStyleId>
              </a:tblPr>
              <a:tblGrid>
                <a:gridCol w="2732025">
                  <a:extLst>
                    <a:ext uri="{9D8B030D-6E8A-4147-A177-3AD203B41FA5}">
                      <a16:colId xmlns:a16="http://schemas.microsoft.com/office/drawing/2014/main" val="3412888677"/>
                    </a:ext>
                  </a:extLst>
                </a:gridCol>
                <a:gridCol w="867309">
                  <a:extLst>
                    <a:ext uri="{9D8B030D-6E8A-4147-A177-3AD203B41FA5}">
                      <a16:colId xmlns:a16="http://schemas.microsoft.com/office/drawing/2014/main" val="956600659"/>
                    </a:ext>
                  </a:extLst>
                </a:gridCol>
                <a:gridCol w="758896">
                  <a:extLst>
                    <a:ext uri="{9D8B030D-6E8A-4147-A177-3AD203B41FA5}">
                      <a16:colId xmlns:a16="http://schemas.microsoft.com/office/drawing/2014/main" val="3429564823"/>
                    </a:ext>
                  </a:extLst>
                </a:gridCol>
                <a:gridCol w="802261">
                  <a:extLst>
                    <a:ext uri="{9D8B030D-6E8A-4147-A177-3AD203B41FA5}">
                      <a16:colId xmlns:a16="http://schemas.microsoft.com/office/drawing/2014/main" val="2352157996"/>
                    </a:ext>
                  </a:extLst>
                </a:gridCol>
              </a:tblGrid>
              <a:tr h="182880">
                <a:tc>
                  <a:txBody>
                    <a:bodyPr/>
                    <a:lstStyle/>
                    <a:p>
                      <a:pPr algn="l" fontAlgn="b"/>
                      <a:r>
                        <a:rPr lang="en-US" sz="1400" b="1" u="none" strike="noStrike" dirty="0">
                          <a:effectLst/>
                        </a:rPr>
                        <a:t>CUSTOMERNAME</a:t>
                      </a:r>
                      <a:endParaRPr lang="en-US" sz="1400" b="1"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400" b="1" u="none" strike="noStrike">
                          <a:effectLst/>
                        </a:rPr>
                        <a:t>RFM_M</a:t>
                      </a:r>
                      <a:endParaRPr lang="en-US" sz="1400" b="1"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400" b="1" u="none" strike="noStrike">
                          <a:effectLst/>
                        </a:rPr>
                        <a:t>RFM_F</a:t>
                      </a:r>
                      <a:endParaRPr lang="en-US" sz="1400" b="1"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400" b="1" u="none" strike="noStrike" dirty="0">
                          <a:effectLst/>
                        </a:rPr>
                        <a:t>RFM_R</a:t>
                      </a:r>
                      <a:endParaRPr lang="en-US" sz="1400" b="1"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5001152"/>
                  </a:ext>
                </a:extLst>
              </a:tr>
              <a:tr h="182880">
                <a:tc>
                  <a:txBody>
                    <a:bodyPr/>
                    <a:lstStyle/>
                    <a:p>
                      <a:pPr algn="l" fontAlgn="b"/>
                      <a:r>
                        <a:rPr lang="en-US" sz="1400" i="1" u="none" strike="noStrike" dirty="0" err="1">
                          <a:effectLst/>
                        </a:rPr>
                        <a:t>Amica</a:t>
                      </a:r>
                      <a:r>
                        <a:rPr lang="en-US" sz="1400" i="1" u="none" strike="noStrike" dirty="0">
                          <a:effectLst/>
                        </a:rPr>
                        <a:t> Models &amp; Co.</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ML</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L</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02405551"/>
                  </a:ext>
                </a:extLst>
              </a:tr>
              <a:tr h="182880">
                <a:tc>
                  <a:txBody>
                    <a:bodyPr/>
                    <a:lstStyle/>
                    <a:p>
                      <a:pPr algn="l" fontAlgn="b"/>
                      <a:r>
                        <a:rPr lang="en-US" sz="1400" i="1" u="none" strike="noStrike" dirty="0">
                          <a:effectLst/>
                        </a:rPr>
                        <a:t>Collectable Mini Designs Co.</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ML</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ML</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L</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29380959"/>
                  </a:ext>
                </a:extLst>
              </a:tr>
              <a:tr h="182880">
                <a:tc>
                  <a:txBody>
                    <a:bodyPr/>
                    <a:lstStyle/>
                    <a:p>
                      <a:pPr algn="l" fontAlgn="b"/>
                      <a:r>
                        <a:rPr lang="en-US" sz="1400" i="1" u="none" strike="noStrike">
                          <a:effectLst/>
                        </a:rPr>
                        <a:t>Herkku Gifts</a:t>
                      </a:r>
                      <a:endParaRPr lang="en-US" sz="1400" b="0" i="1"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L</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80523675"/>
                  </a:ext>
                </a:extLst>
              </a:tr>
              <a:tr h="182880">
                <a:tc>
                  <a:txBody>
                    <a:bodyPr/>
                    <a:lstStyle/>
                    <a:p>
                      <a:pPr algn="l" fontAlgn="b"/>
                      <a:r>
                        <a:rPr lang="en-US" sz="1400" i="1" u="none" strike="noStrike" dirty="0">
                          <a:effectLst/>
                        </a:rPr>
                        <a:t>Marta's Replicas Co.</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L</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7527251"/>
                  </a:ext>
                </a:extLst>
              </a:tr>
              <a:tr h="182880">
                <a:tc>
                  <a:txBody>
                    <a:bodyPr/>
                    <a:lstStyle/>
                    <a:p>
                      <a:pPr algn="l" fontAlgn="b"/>
                      <a:r>
                        <a:rPr lang="en-US" sz="1400" i="1" u="none" strike="noStrike">
                          <a:effectLst/>
                        </a:rPr>
                        <a:t>Saveley &amp; Henriot, Co.</a:t>
                      </a:r>
                      <a:endParaRPr lang="en-US" sz="1400" b="0" i="1"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L</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31741540"/>
                  </a:ext>
                </a:extLst>
              </a:tr>
              <a:tr h="182880">
                <a:tc>
                  <a:txBody>
                    <a:bodyPr/>
                    <a:lstStyle/>
                    <a:p>
                      <a:pPr algn="l" fontAlgn="b"/>
                      <a:r>
                        <a:rPr lang="en-US" sz="1400" i="1" u="none" strike="noStrike" dirty="0">
                          <a:effectLst/>
                        </a:rPr>
                        <a:t>Norway Gifts By Mail, Co.</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ML</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ML</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L</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67969214"/>
                  </a:ext>
                </a:extLst>
              </a:tr>
              <a:tr h="265061">
                <a:tc>
                  <a:txBody>
                    <a:bodyPr/>
                    <a:lstStyle/>
                    <a:p>
                      <a:pPr algn="l" fontAlgn="b"/>
                      <a:r>
                        <a:rPr lang="en-US" sz="1400" i="1" u="none" strike="noStrike" dirty="0">
                          <a:effectLst/>
                        </a:rPr>
                        <a:t>Royal Canadian Collectables, Ltd.</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ML</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ML</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L</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20944925"/>
                  </a:ext>
                </a:extLst>
              </a:tr>
              <a:tr h="182880">
                <a:tc>
                  <a:txBody>
                    <a:bodyPr/>
                    <a:lstStyle/>
                    <a:p>
                      <a:pPr algn="l" fontAlgn="b"/>
                      <a:r>
                        <a:rPr lang="en-US" sz="1400" i="1" u="none" strike="noStrike" dirty="0">
                          <a:effectLst/>
                        </a:rPr>
                        <a:t>Vida Sport, Ltd</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L</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44279007"/>
                  </a:ext>
                </a:extLst>
              </a:tr>
            </a:tbl>
          </a:graphicData>
        </a:graphic>
      </p:graphicFrame>
      <p:pic>
        <p:nvPicPr>
          <p:cNvPr id="7" name="Picture 6">
            <a:extLst>
              <a:ext uri="{FF2B5EF4-FFF2-40B4-BE49-F238E27FC236}">
                <a16:creationId xmlns:a16="http://schemas.microsoft.com/office/drawing/2014/main" id="{3F5FFFCA-629B-414E-8231-C8767CD749F2}"/>
              </a:ext>
            </a:extLst>
          </p:cNvPr>
          <p:cNvPicPr>
            <a:picLocks noChangeAspect="1"/>
          </p:cNvPicPr>
          <p:nvPr/>
        </p:nvPicPr>
        <p:blipFill>
          <a:blip r:embed="rId2"/>
          <a:stretch>
            <a:fillRect/>
          </a:stretch>
        </p:blipFill>
        <p:spPr>
          <a:xfrm>
            <a:off x="781050" y="3203935"/>
            <a:ext cx="10629900" cy="2307220"/>
          </a:xfrm>
          <a:prstGeom prst="rect">
            <a:avLst/>
          </a:prstGeom>
          <a:ln>
            <a:solidFill>
              <a:schemeClr val="tx1"/>
            </a:solidFill>
          </a:ln>
        </p:spPr>
      </p:pic>
    </p:spTree>
    <p:extLst>
      <p:ext uri="{BB962C8B-B14F-4D97-AF65-F5344CB8AC3E}">
        <p14:creationId xmlns:p14="http://schemas.microsoft.com/office/powerpoint/2010/main" val="395781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00F3-C0D4-4D22-AF0E-5BC1F2FF8E1C}"/>
              </a:ext>
            </a:extLst>
          </p:cNvPr>
          <p:cNvSpPr>
            <a:spLocks noGrp="1"/>
          </p:cNvSpPr>
          <p:nvPr>
            <p:ph type="title"/>
          </p:nvPr>
        </p:nvSpPr>
        <p:spPr>
          <a:xfrm>
            <a:off x="6716242" y="1182390"/>
            <a:ext cx="4742333" cy="1396023"/>
          </a:xfrm>
        </p:spPr>
        <p:txBody>
          <a:bodyPr/>
          <a:lstStyle/>
          <a:p>
            <a:pPr algn="ctr"/>
            <a:r>
              <a:rPr lang="en-US" sz="5400" dirty="0"/>
              <a:t>At Risk Good</a:t>
            </a:r>
            <a:br>
              <a:rPr lang="en-US" sz="5400" dirty="0"/>
            </a:br>
            <a:r>
              <a:rPr lang="en-US" sz="5400" dirty="0"/>
              <a:t>Customers</a:t>
            </a:r>
          </a:p>
        </p:txBody>
      </p:sp>
      <p:sp>
        <p:nvSpPr>
          <p:cNvPr id="3" name="Footer Placeholder 2">
            <a:extLst>
              <a:ext uri="{FF2B5EF4-FFF2-40B4-BE49-F238E27FC236}">
                <a16:creationId xmlns:a16="http://schemas.microsoft.com/office/drawing/2014/main" id="{80264753-D884-43A9-A8D1-C33392392C55}"/>
              </a:ext>
            </a:extLst>
          </p:cNvPr>
          <p:cNvSpPr>
            <a:spLocks noGrp="1"/>
          </p:cNvSpPr>
          <p:nvPr>
            <p:ph type="ftr" sz="quarter" idx="3"/>
          </p:nvPr>
        </p:nvSpPr>
        <p:spPr/>
        <p:txBody>
          <a:bodyPr/>
          <a:lstStyle/>
          <a:p>
            <a:endParaRPr lang="en-US" dirty="0"/>
          </a:p>
        </p:txBody>
      </p:sp>
      <p:graphicFrame>
        <p:nvGraphicFramePr>
          <p:cNvPr id="6" name="Table 5">
            <a:extLst>
              <a:ext uri="{FF2B5EF4-FFF2-40B4-BE49-F238E27FC236}">
                <a16:creationId xmlns:a16="http://schemas.microsoft.com/office/drawing/2014/main" id="{AC17B6E3-1D9C-460A-8B53-6408DA92ABE1}"/>
              </a:ext>
            </a:extLst>
          </p:cNvPr>
          <p:cNvGraphicFramePr>
            <a:graphicFrameLocks noGrp="1"/>
          </p:cNvGraphicFramePr>
          <p:nvPr>
            <p:extLst>
              <p:ext uri="{D42A27DB-BD31-4B8C-83A1-F6EECF244321}">
                <p14:modId xmlns:p14="http://schemas.microsoft.com/office/powerpoint/2010/main" val="483861427"/>
              </p:ext>
            </p:extLst>
          </p:nvPr>
        </p:nvGraphicFramePr>
        <p:xfrm>
          <a:off x="1422400" y="996482"/>
          <a:ext cx="4673600" cy="1767840"/>
        </p:xfrm>
        <a:graphic>
          <a:graphicData uri="http://schemas.openxmlformats.org/drawingml/2006/table">
            <a:tbl>
              <a:tblPr>
                <a:tableStyleId>{5C22544A-7EE6-4342-B048-85BDC9FD1C3A}</a:tableStyleId>
              </a:tblPr>
              <a:tblGrid>
                <a:gridCol w="2474259">
                  <a:extLst>
                    <a:ext uri="{9D8B030D-6E8A-4147-A177-3AD203B41FA5}">
                      <a16:colId xmlns:a16="http://schemas.microsoft.com/office/drawing/2014/main" val="1544407483"/>
                    </a:ext>
                  </a:extLst>
                </a:gridCol>
                <a:gridCol w="785479">
                  <a:extLst>
                    <a:ext uri="{9D8B030D-6E8A-4147-A177-3AD203B41FA5}">
                      <a16:colId xmlns:a16="http://schemas.microsoft.com/office/drawing/2014/main" val="1918573592"/>
                    </a:ext>
                  </a:extLst>
                </a:gridCol>
                <a:gridCol w="687294">
                  <a:extLst>
                    <a:ext uri="{9D8B030D-6E8A-4147-A177-3AD203B41FA5}">
                      <a16:colId xmlns:a16="http://schemas.microsoft.com/office/drawing/2014/main" val="2702295890"/>
                    </a:ext>
                  </a:extLst>
                </a:gridCol>
                <a:gridCol w="726568">
                  <a:extLst>
                    <a:ext uri="{9D8B030D-6E8A-4147-A177-3AD203B41FA5}">
                      <a16:colId xmlns:a16="http://schemas.microsoft.com/office/drawing/2014/main" val="2764177591"/>
                    </a:ext>
                  </a:extLst>
                </a:gridCol>
              </a:tblGrid>
              <a:tr h="182880">
                <a:tc>
                  <a:txBody>
                    <a:bodyPr/>
                    <a:lstStyle/>
                    <a:p>
                      <a:pPr algn="l" fontAlgn="b"/>
                      <a:r>
                        <a:rPr lang="en-US" sz="1400" b="1" u="none" strike="noStrike" dirty="0">
                          <a:effectLst/>
                        </a:rPr>
                        <a:t>CUSTOMERNAME</a:t>
                      </a:r>
                      <a:endParaRPr lang="en-US" sz="1400" b="1"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400" b="1" u="none" strike="noStrike">
                          <a:effectLst/>
                        </a:rPr>
                        <a:t>RFM_M</a:t>
                      </a:r>
                      <a:endParaRPr lang="en-US" sz="1400" b="1"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400" b="1" u="none" strike="noStrike" dirty="0">
                          <a:effectLst/>
                        </a:rPr>
                        <a:t>RFM_F</a:t>
                      </a:r>
                      <a:endParaRPr lang="en-US" sz="1400" b="1"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fontAlgn="b"/>
                      <a:r>
                        <a:rPr lang="en-US" sz="1400" b="1" u="none" strike="noStrike" dirty="0">
                          <a:effectLst/>
                        </a:rPr>
                        <a:t>RFM_R</a:t>
                      </a:r>
                      <a:endParaRPr lang="en-US" sz="1400" b="1"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95849180"/>
                  </a:ext>
                </a:extLst>
              </a:tr>
              <a:tr h="182880">
                <a:tc>
                  <a:txBody>
                    <a:bodyPr/>
                    <a:lstStyle/>
                    <a:p>
                      <a:pPr algn="l" fontAlgn="b"/>
                      <a:r>
                        <a:rPr lang="en-US" sz="1400" i="1" u="none" strike="noStrike" dirty="0" err="1">
                          <a:effectLst/>
                        </a:rPr>
                        <a:t>Baane</a:t>
                      </a:r>
                      <a:r>
                        <a:rPr lang="en-US" sz="1400" i="1" u="none" strike="noStrike" dirty="0">
                          <a:effectLst/>
                        </a:rPr>
                        <a:t> Mini Imports</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MH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ML</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0722901"/>
                  </a:ext>
                </a:extLst>
              </a:tr>
              <a:tr h="182880">
                <a:tc>
                  <a:txBody>
                    <a:bodyPr/>
                    <a:lstStyle/>
                    <a:p>
                      <a:pPr algn="l" fontAlgn="b"/>
                      <a:r>
                        <a:rPr lang="en-US" sz="1400" i="1" u="none" strike="noStrike" dirty="0">
                          <a:effectLst/>
                        </a:rPr>
                        <a:t>Corrida Auto Replicas, Ltd</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MH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ML</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70292599"/>
                  </a:ext>
                </a:extLst>
              </a:tr>
              <a:tr h="182880">
                <a:tc>
                  <a:txBody>
                    <a:bodyPr/>
                    <a:lstStyle/>
                    <a:p>
                      <a:pPr algn="l" fontAlgn="b"/>
                      <a:r>
                        <a:rPr lang="en-US" sz="1400" i="1" u="none" strike="noStrike">
                          <a:effectLst/>
                        </a:rPr>
                        <a:t>AV Stores, Co.</a:t>
                      </a:r>
                      <a:endParaRPr lang="en-US" sz="1400" b="0" i="1"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ML</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64212270"/>
                  </a:ext>
                </a:extLst>
              </a:tr>
              <a:tr h="182880">
                <a:tc>
                  <a:txBody>
                    <a:bodyPr/>
                    <a:lstStyle/>
                    <a:p>
                      <a:pPr algn="l" fontAlgn="b"/>
                      <a:r>
                        <a:rPr lang="en-US" sz="1400" i="1" u="none" strike="noStrike" dirty="0">
                          <a:effectLst/>
                        </a:rPr>
                        <a:t>Land of Toys Inc.</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ML</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98967616"/>
                  </a:ext>
                </a:extLst>
              </a:tr>
              <a:tr h="182880">
                <a:tc>
                  <a:txBody>
                    <a:bodyPr/>
                    <a:lstStyle/>
                    <a:p>
                      <a:pPr algn="l" fontAlgn="b"/>
                      <a:r>
                        <a:rPr lang="en-US" sz="1400" i="1" u="none" strike="noStrike" dirty="0" err="1">
                          <a:effectLst/>
                        </a:rPr>
                        <a:t>Heintze</a:t>
                      </a:r>
                      <a:r>
                        <a:rPr lang="en-US" sz="1400" i="1" u="none" strike="noStrike" dirty="0">
                          <a:effectLst/>
                        </a:rPr>
                        <a:t> Collectables</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MH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MH</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ML</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57556066"/>
                  </a:ext>
                </a:extLst>
              </a:tr>
              <a:tr h="182880">
                <a:tc>
                  <a:txBody>
                    <a:bodyPr/>
                    <a:lstStyle/>
                    <a:p>
                      <a:pPr algn="l" fontAlgn="b"/>
                      <a:r>
                        <a:rPr lang="en-US" sz="1400" i="1" u="none" strike="noStrike" dirty="0" err="1">
                          <a:effectLst/>
                        </a:rPr>
                        <a:t>Rovelli</a:t>
                      </a:r>
                      <a:r>
                        <a:rPr lang="en-US" sz="1400" i="1" u="none" strike="noStrike" dirty="0">
                          <a:effectLst/>
                        </a:rPr>
                        <a:t> Gifts</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ML</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06567654"/>
                  </a:ext>
                </a:extLst>
              </a:tr>
              <a:tr h="182880">
                <a:tc>
                  <a:txBody>
                    <a:bodyPr/>
                    <a:lstStyle/>
                    <a:p>
                      <a:pPr algn="l" fontAlgn="b"/>
                      <a:r>
                        <a:rPr lang="en-US" sz="1400" i="1" u="none" strike="noStrike" dirty="0">
                          <a:effectLst/>
                        </a:rPr>
                        <a:t>Online Diecast Creations Co.</a:t>
                      </a:r>
                      <a:endParaRPr lang="en-US" sz="1400" b="0" i="1"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a:effectLst/>
                        </a:rPr>
                        <a:t>H</a:t>
                      </a:r>
                      <a:endParaRPr lang="en-US" sz="1400" b="0" i="0" u="none" strike="noStrike">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fontAlgn="b"/>
                      <a:r>
                        <a:rPr lang="en-US" sz="1400" u="none" strike="noStrike" dirty="0">
                          <a:effectLst/>
                        </a:rPr>
                        <a:t>ML</a:t>
                      </a:r>
                      <a:endParaRPr lang="en-US" sz="1400" b="0" i="0" u="none" strike="noStrike" dirty="0">
                        <a:solidFill>
                          <a:srgbClr val="000000"/>
                        </a:solidFill>
                        <a:effectLst/>
                        <a:latin typeface="Calibri" panose="020F0502020204030204" pitchFamily="34" charset="0"/>
                      </a:endParaRP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73177650"/>
                  </a:ext>
                </a:extLst>
              </a:tr>
            </a:tbl>
          </a:graphicData>
        </a:graphic>
      </p:graphicFrame>
      <p:pic>
        <p:nvPicPr>
          <p:cNvPr id="9" name="Picture 8">
            <a:extLst>
              <a:ext uri="{FF2B5EF4-FFF2-40B4-BE49-F238E27FC236}">
                <a16:creationId xmlns:a16="http://schemas.microsoft.com/office/drawing/2014/main" id="{9CA34414-2F62-46AE-843E-DFA5E7FFEA5E}"/>
              </a:ext>
            </a:extLst>
          </p:cNvPr>
          <p:cNvPicPr>
            <a:picLocks noChangeAspect="1"/>
          </p:cNvPicPr>
          <p:nvPr/>
        </p:nvPicPr>
        <p:blipFill>
          <a:blip r:embed="rId2"/>
          <a:stretch>
            <a:fillRect/>
          </a:stretch>
        </p:blipFill>
        <p:spPr>
          <a:xfrm>
            <a:off x="581024" y="3062145"/>
            <a:ext cx="11258549" cy="2432518"/>
          </a:xfrm>
          <a:prstGeom prst="rect">
            <a:avLst/>
          </a:prstGeom>
          <a:ln>
            <a:solidFill>
              <a:schemeClr val="tx1"/>
            </a:solidFill>
          </a:ln>
        </p:spPr>
      </p:pic>
    </p:spTree>
    <p:extLst>
      <p:ext uri="{BB962C8B-B14F-4D97-AF65-F5344CB8AC3E}">
        <p14:creationId xmlns:p14="http://schemas.microsoft.com/office/powerpoint/2010/main" val="407199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6DD0A7-A9A1-4DF2-908E-D07907A950D2}"/>
              </a:ext>
            </a:extLst>
          </p:cNvPr>
          <p:cNvSpPr>
            <a:spLocks noGrp="1"/>
          </p:cNvSpPr>
          <p:nvPr>
            <p:ph type="title"/>
          </p:nvPr>
        </p:nvSpPr>
        <p:spPr>
          <a:xfrm>
            <a:off x="2855067" y="2764435"/>
            <a:ext cx="4545858" cy="883640"/>
          </a:xfrm>
        </p:spPr>
        <p:txBody>
          <a:bodyPr/>
          <a:lstStyle/>
          <a:p>
            <a:r>
              <a:rPr lang="en-US" sz="6600" b="0" i="0" dirty="0">
                <a:solidFill>
                  <a:srgbClr val="FFFFFF"/>
                </a:solidFill>
                <a:effectLst/>
                <a:latin typeface="lato" panose="020F0502020204030203" pitchFamily="34" charset="0"/>
              </a:rPr>
              <a:t>Thank You!</a:t>
            </a:r>
            <a:endParaRPr lang="en-US" sz="6600" dirty="0">
              <a:solidFill>
                <a:srgbClr val="FFFFFF"/>
              </a:solidFill>
            </a:endParaRPr>
          </a:p>
        </p:txBody>
      </p:sp>
    </p:spTree>
    <p:extLst>
      <p:ext uri="{BB962C8B-B14F-4D97-AF65-F5344CB8AC3E}">
        <p14:creationId xmlns:p14="http://schemas.microsoft.com/office/powerpoint/2010/main" val="150544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3427-C37C-47C1-AB97-0EDAE4428D64}"/>
              </a:ext>
            </a:extLst>
          </p:cNvPr>
          <p:cNvSpPr>
            <a:spLocks noGrp="1"/>
          </p:cNvSpPr>
          <p:nvPr>
            <p:ph type="title"/>
          </p:nvPr>
        </p:nvSpPr>
        <p:spPr>
          <a:xfrm>
            <a:off x="4299763" y="739471"/>
            <a:ext cx="3592474" cy="413639"/>
          </a:xfrm>
        </p:spPr>
        <p:txBody>
          <a:bodyPr/>
          <a:lstStyle/>
          <a:p>
            <a:pPr algn="ctr"/>
            <a:r>
              <a:rPr lang="en-US" sz="3200" dirty="0"/>
              <a:t>Problem Statement</a:t>
            </a:r>
          </a:p>
        </p:txBody>
      </p:sp>
      <p:sp>
        <p:nvSpPr>
          <p:cNvPr id="3" name="Footer Placeholder 2">
            <a:extLst>
              <a:ext uri="{FF2B5EF4-FFF2-40B4-BE49-F238E27FC236}">
                <a16:creationId xmlns:a16="http://schemas.microsoft.com/office/drawing/2014/main" id="{2318B2A7-AEB1-494F-B71A-D43F914BC832}"/>
              </a:ext>
            </a:extLst>
          </p:cNvPr>
          <p:cNvSpPr>
            <a:spLocks noGrp="1"/>
          </p:cNvSpPr>
          <p:nvPr>
            <p:ph type="ftr" sz="quarter" idx="3"/>
          </p:nvPr>
        </p:nvSpPr>
        <p:spPr/>
        <p:txBody>
          <a:bodyPr/>
          <a:lstStyle/>
          <a:p>
            <a:endParaRPr lang="en-US" dirty="0"/>
          </a:p>
        </p:txBody>
      </p:sp>
      <p:sp>
        <p:nvSpPr>
          <p:cNvPr id="4" name="TextBox 3">
            <a:extLst>
              <a:ext uri="{FF2B5EF4-FFF2-40B4-BE49-F238E27FC236}">
                <a16:creationId xmlns:a16="http://schemas.microsoft.com/office/drawing/2014/main" id="{BE7E3132-8336-4E93-B176-C655A97F6A76}"/>
              </a:ext>
            </a:extLst>
          </p:cNvPr>
          <p:cNvSpPr txBox="1"/>
          <p:nvPr/>
        </p:nvSpPr>
        <p:spPr>
          <a:xfrm>
            <a:off x="1337569" y="1399623"/>
            <a:ext cx="9516862" cy="1329531"/>
          </a:xfrm>
          <a:prstGeom prst="rect">
            <a:avLst/>
          </a:prstGeom>
        </p:spPr>
        <p:txBody>
          <a:bodyPr wrap="square" lIns="0" tIns="0" rIns="0" bIns="0" rtlCol="0">
            <a:spAutoFit/>
          </a:bodyPr>
          <a:lstStyle/>
          <a:p>
            <a:pPr marL="285750" indent="-285750" algn="just">
              <a:lnSpc>
                <a:spcPct val="96000"/>
              </a:lnSpc>
              <a:buFont typeface="Arial" panose="020B0604020202020204" pitchFamily="34" charset="0"/>
              <a:buChar char="•"/>
            </a:pPr>
            <a:r>
              <a:rPr lang="en-US" b="0" i="0" dirty="0">
                <a:solidFill>
                  <a:srgbClr val="000000"/>
                </a:solidFill>
                <a:effectLst/>
                <a:latin typeface="lato" panose="020F0502020204030203" pitchFamily="34" charset="0"/>
              </a:rPr>
              <a:t>An automobile parts manufacturing company had collected data of transactions for 3 years. </a:t>
            </a:r>
          </a:p>
          <a:p>
            <a:pPr marL="285750" indent="-285750" algn="just">
              <a:lnSpc>
                <a:spcPct val="96000"/>
              </a:lnSpc>
              <a:buFont typeface="Arial" panose="020B0604020202020204" pitchFamily="34" charset="0"/>
              <a:buChar char="•"/>
            </a:pPr>
            <a:r>
              <a:rPr lang="en-US" b="0" i="0" dirty="0">
                <a:solidFill>
                  <a:srgbClr val="000000"/>
                </a:solidFill>
                <a:effectLst/>
                <a:latin typeface="lato" panose="020F0502020204030203" pitchFamily="34" charset="0"/>
              </a:rPr>
              <a:t>They did not have any in-house data science team. </a:t>
            </a:r>
          </a:p>
          <a:p>
            <a:pPr marL="285750" indent="-285750" algn="just">
              <a:lnSpc>
                <a:spcPct val="96000"/>
              </a:lnSpc>
              <a:buFont typeface="Arial" panose="020B0604020202020204" pitchFamily="34" charset="0"/>
              <a:buChar char="•"/>
            </a:pPr>
            <a:r>
              <a:rPr lang="en-US" b="0" i="0" dirty="0">
                <a:solidFill>
                  <a:srgbClr val="000000"/>
                </a:solidFill>
                <a:effectLst/>
                <a:latin typeface="lato" panose="020F0502020204030203" pitchFamily="34" charset="0"/>
              </a:rPr>
              <a:t>Thus, they hired us as their consultant. </a:t>
            </a:r>
          </a:p>
          <a:p>
            <a:pPr marL="285750" indent="-285750" algn="just">
              <a:lnSpc>
                <a:spcPct val="96000"/>
              </a:lnSpc>
              <a:buFont typeface="Arial" panose="020B0604020202020204" pitchFamily="34" charset="0"/>
              <a:buChar char="•"/>
            </a:pPr>
            <a:r>
              <a:rPr lang="en-US" dirty="0">
                <a:solidFill>
                  <a:srgbClr val="000000"/>
                </a:solidFill>
                <a:latin typeface="lato" panose="020F0502020204030203" pitchFamily="34" charset="0"/>
              </a:rPr>
              <a:t>Our</a:t>
            </a:r>
            <a:r>
              <a:rPr lang="en-US" b="0" i="0" dirty="0">
                <a:solidFill>
                  <a:srgbClr val="000000"/>
                </a:solidFill>
                <a:effectLst/>
                <a:latin typeface="lato" panose="020F0502020204030203" pitchFamily="34" charset="0"/>
              </a:rPr>
              <a:t> job was to use our magical data science skills to provide them with suitable insights about their data and their customers.</a:t>
            </a:r>
            <a:endParaRPr lang="en-US" dirty="0">
              <a:solidFill>
                <a:schemeClr val="tx2"/>
              </a:solidFill>
              <a:latin typeface="Microsoft Sans Serif"/>
              <a:cs typeface="Microsoft Sans Serif" panose="020B0604020202020204" pitchFamily="34" charset="0"/>
            </a:endParaRPr>
          </a:p>
        </p:txBody>
      </p:sp>
      <p:sp>
        <p:nvSpPr>
          <p:cNvPr id="5" name="Title 1">
            <a:extLst>
              <a:ext uri="{FF2B5EF4-FFF2-40B4-BE49-F238E27FC236}">
                <a16:creationId xmlns:a16="http://schemas.microsoft.com/office/drawing/2014/main" id="{0B50C0F5-250B-40E0-938E-76CC1F6594A9}"/>
              </a:ext>
            </a:extLst>
          </p:cNvPr>
          <p:cNvSpPr txBox="1">
            <a:spLocks/>
          </p:cNvSpPr>
          <p:nvPr/>
        </p:nvSpPr>
        <p:spPr>
          <a:xfrm>
            <a:off x="4624387" y="3222180"/>
            <a:ext cx="2943226" cy="413639"/>
          </a:xfrm>
          <a:prstGeom prst="rect">
            <a:avLst/>
          </a:prstGeom>
        </p:spPr>
        <p:txBody>
          <a:bodyPr vert="horz" wrap="square" lIns="0" tIns="0" rIns="0" bIns="0" rtlCol="0" anchor="b">
            <a:spAutoFit/>
          </a:bodyPr>
          <a:lstStyle>
            <a:lvl1pPr algn="l" defTabSz="914400" rtl="0" eaLnBrk="1" latinLnBrk="0" hangingPunct="1">
              <a:lnSpc>
                <a:spcPct val="84000"/>
              </a:lnSpc>
              <a:spcBef>
                <a:spcPct val="0"/>
              </a:spcBef>
              <a:buNone/>
              <a:defRPr sz="2800" kern="1200" baseline="0">
                <a:solidFill>
                  <a:schemeClr val="tx2"/>
                </a:solidFill>
                <a:latin typeface="+mj-lt"/>
                <a:ea typeface="+mj-ea"/>
                <a:cs typeface="+mj-cs"/>
              </a:defRPr>
            </a:lvl1pPr>
          </a:lstStyle>
          <a:p>
            <a:pPr algn="ctr"/>
            <a:r>
              <a:rPr lang="en-US" sz="3200" dirty="0"/>
              <a:t>About the Data</a:t>
            </a:r>
          </a:p>
        </p:txBody>
      </p:sp>
      <p:sp>
        <p:nvSpPr>
          <p:cNvPr id="6" name="TextBox 5">
            <a:extLst>
              <a:ext uri="{FF2B5EF4-FFF2-40B4-BE49-F238E27FC236}">
                <a16:creationId xmlns:a16="http://schemas.microsoft.com/office/drawing/2014/main" id="{9D1CA0EC-639E-45B9-B4C8-763810EB2EA5}"/>
              </a:ext>
            </a:extLst>
          </p:cNvPr>
          <p:cNvSpPr txBox="1"/>
          <p:nvPr/>
        </p:nvSpPr>
        <p:spPr>
          <a:xfrm>
            <a:off x="1612776" y="3951584"/>
            <a:ext cx="9368901" cy="1329531"/>
          </a:xfrm>
          <a:prstGeom prst="rect">
            <a:avLst/>
          </a:prstGeom>
        </p:spPr>
        <p:txBody>
          <a:bodyPr wrap="square" lIns="0" tIns="0" rIns="0" bIns="0" rtlCol="0">
            <a:spAutoFit/>
          </a:bodyPr>
          <a:lstStyle/>
          <a:p>
            <a:pPr algn="just">
              <a:lnSpc>
                <a:spcPct val="96000"/>
              </a:lnSpc>
            </a:pPr>
            <a:r>
              <a:rPr lang="en-US" b="0" i="0" dirty="0">
                <a:solidFill>
                  <a:srgbClr val="000000"/>
                </a:solidFill>
                <a:effectLst/>
                <a:latin typeface="lato" panose="020F0502020204030203" pitchFamily="34" charset="0"/>
              </a:rPr>
              <a:t>We had access to their invoice data which had details of each invoice generated along with the product details such as like selling price, recommended selling price, product line, quantity ordered, and total sales made from that transaction along with customer details such as company name, address, their respective city and country along with first and last names of the POCs to be contacted within the company and the last order placed by that company. </a:t>
            </a:r>
            <a:endParaRPr lang="en-US" dirty="0">
              <a:solidFill>
                <a:schemeClr val="tx2"/>
              </a:solidFill>
              <a:latin typeface="Microsoft Sans Serif"/>
              <a:cs typeface="Microsoft Sans Serif" panose="020B0604020202020204" pitchFamily="34" charset="0"/>
            </a:endParaRPr>
          </a:p>
        </p:txBody>
      </p:sp>
    </p:spTree>
    <p:extLst>
      <p:ext uri="{BB962C8B-B14F-4D97-AF65-F5344CB8AC3E}">
        <p14:creationId xmlns:p14="http://schemas.microsoft.com/office/powerpoint/2010/main" val="101410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318B2A7-AEB1-494F-B71A-D43F914BC832}"/>
              </a:ext>
            </a:extLst>
          </p:cNvPr>
          <p:cNvSpPr>
            <a:spLocks noGrp="1"/>
          </p:cNvSpPr>
          <p:nvPr>
            <p:ph type="ftr" sz="quarter" idx="3"/>
          </p:nvPr>
        </p:nvSpPr>
        <p:spPr/>
        <p:txBody>
          <a:bodyPr/>
          <a:lstStyle/>
          <a:p>
            <a:endParaRPr lang="en-US" dirty="0"/>
          </a:p>
        </p:txBody>
      </p:sp>
      <p:sp>
        <p:nvSpPr>
          <p:cNvPr id="7" name="TextBox 6">
            <a:extLst>
              <a:ext uri="{FF2B5EF4-FFF2-40B4-BE49-F238E27FC236}">
                <a16:creationId xmlns:a16="http://schemas.microsoft.com/office/drawing/2014/main" id="{5A157C40-59B6-40D6-8CB6-48589920C6C1}"/>
              </a:ext>
            </a:extLst>
          </p:cNvPr>
          <p:cNvSpPr txBox="1"/>
          <p:nvPr/>
        </p:nvSpPr>
        <p:spPr>
          <a:xfrm>
            <a:off x="2742876" y="483767"/>
            <a:ext cx="6198279" cy="797719"/>
          </a:xfrm>
          <a:prstGeom prst="rect">
            <a:avLst/>
          </a:prstGeom>
        </p:spPr>
        <p:txBody>
          <a:bodyPr wrap="square" lIns="0" tIns="0" rIns="0" bIns="0" rtlCol="0">
            <a:spAutoFit/>
          </a:bodyPr>
          <a:lstStyle/>
          <a:p>
            <a:pPr marL="285750" indent="-285750">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The dataset had no duplicate entries and no null values.</a:t>
            </a:r>
          </a:p>
          <a:p>
            <a:pPr marL="285750" indent="-285750">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The dataset had 2747 unique records and 20 features.</a:t>
            </a:r>
          </a:p>
          <a:p>
            <a:pPr marL="285750" indent="-285750">
              <a:lnSpc>
                <a:spcPct val="96000"/>
              </a:lnSpc>
              <a:buFont typeface="Arial" panose="020B0604020202020204" pitchFamily="34" charset="0"/>
              <a:buChar char="•"/>
            </a:pPr>
            <a:r>
              <a:rPr lang="en-US" dirty="0">
                <a:solidFill>
                  <a:schemeClr val="tx2"/>
                </a:solidFill>
                <a:latin typeface="Microsoft Sans Serif"/>
                <a:cs typeface="Microsoft Sans Serif" panose="020B0604020202020204" pitchFamily="34" charset="0"/>
              </a:rPr>
              <a:t>Dataset info and description is shared below.</a:t>
            </a:r>
          </a:p>
        </p:txBody>
      </p:sp>
      <p:pic>
        <p:nvPicPr>
          <p:cNvPr id="9" name="Picture 8">
            <a:extLst>
              <a:ext uri="{FF2B5EF4-FFF2-40B4-BE49-F238E27FC236}">
                <a16:creationId xmlns:a16="http://schemas.microsoft.com/office/drawing/2014/main" id="{9811313B-A711-4709-978A-23E198BE9F59}"/>
              </a:ext>
            </a:extLst>
          </p:cNvPr>
          <p:cNvPicPr>
            <a:picLocks noChangeAspect="1"/>
          </p:cNvPicPr>
          <p:nvPr/>
        </p:nvPicPr>
        <p:blipFill>
          <a:blip r:embed="rId2"/>
          <a:stretch>
            <a:fillRect/>
          </a:stretch>
        </p:blipFill>
        <p:spPr>
          <a:xfrm>
            <a:off x="593046" y="1717099"/>
            <a:ext cx="4299660" cy="3944571"/>
          </a:xfrm>
          <a:prstGeom prst="rect">
            <a:avLst/>
          </a:prstGeom>
          <a:ln>
            <a:solidFill>
              <a:schemeClr val="tx1"/>
            </a:solidFill>
          </a:ln>
        </p:spPr>
      </p:pic>
      <p:pic>
        <p:nvPicPr>
          <p:cNvPr id="13" name="Picture 12">
            <a:extLst>
              <a:ext uri="{FF2B5EF4-FFF2-40B4-BE49-F238E27FC236}">
                <a16:creationId xmlns:a16="http://schemas.microsoft.com/office/drawing/2014/main" id="{CB4B05F8-740E-4900-B4CC-42FA0FB93957}"/>
              </a:ext>
            </a:extLst>
          </p:cNvPr>
          <p:cNvPicPr>
            <a:picLocks noChangeAspect="1"/>
          </p:cNvPicPr>
          <p:nvPr/>
        </p:nvPicPr>
        <p:blipFill>
          <a:blip r:embed="rId3"/>
          <a:stretch>
            <a:fillRect/>
          </a:stretch>
        </p:blipFill>
        <p:spPr>
          <a:xfrm>
            <a:off x="4892707" y="1717099"/>
            <a:ext cx="6782216" cy="3944571"/>
          </a:xfrm>
          <a:prstGeom prst="rect">
            <a:avLst/>
          </a:prstGeom>
          <a:noFill/>
          <a:ln>
            <a:solidFill>
              <a:schemeClr val="tx1"/>
            </a:solidFill>
          </a:ln>
        </p:spPr>
      </p:pic>
    </p:spTree>
    <p:extLst>
      <p:ext uri="{BB962C8B-B14F-4D97-AF65-F5344CB8AC3E}">
        <p14:creationId xmlns:p14="http://schemas.microsoft.com/office/powerpoint/2010/main" val="259115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7F59-C8B1-4D84-9347-85560999D1BE}"/>
              </a:ext>
            </a:extLst>
          </p:cNvPr>
          <p:cNvSpPr>
            <a:spLocks noGrp="1"/>
          </p:cNvSpPr>
          <p:nvPr>
            <p:ph type="title"/>
          </p:nvPr>
        </p:nvSpPr>
        <p:spPr>
          <a:xfrm>
            <a:off x="3462337" y="642645"/>
            <a:ext cx="5267325" cy="361959"/>
          </a:xfrm>
        </p:spPr>
        <p:txBody>
          <a:bodyPr/>
          <a:lstStyle/>
          <a:p>
            <a:r>
              <a:rPr lang="en-US" dirty="0"/>
              <a:t>Geographic Distribution of Sales</a:t>
            </a:r>
          </a:p>
        </p:txBody>
      </p:sp>
      <p:sp>
        <p:nvSpPr>
          <p:cNvPr id="3" name="Footer Placeholder 2">
            <a:extLst>
              <a:ext uri="{FF2B5EF4-FFF2-40B4-BE49-F238E27FC236}">
                <a16:creationId xmlns:a16="http://schemas.microsoft.com/office/drawing/2014/main" id="{C3ADAF75-A749-416E-A2ED-7031E0B0EAC6}"/>
              </a:ext>
            </a:extLst>
          </p:cNvPr>
          <p:cNvSpPr>
            <a:spLocks noGrp="1"/>
          </p:cNvSpPr>
          <p:nvPr>
            <p:ph type="ftr" sz="quarter" idx="3"/>
          </p:nvPr>
        </p:nvSpPr>
        <p:spPr/>
        <p:txBody>
          <a:bodyPr/>
          <a:lstStyle/>
          <a:p>
            <a:endParaRPr lang="en-US" dirty="0"/>
          </a:p>
        </p:txBody>
      </p:sp>
      <p:pic>
        <p:nvPicPr>
          <p:cNvPr id="5" name="Picture 4">
            <a:extLst>
              <a:ext uri="{FF2B5EF4-FFF2-40B4-BE49-F238E27FC236}">
                <a16:creationId xmlns:a16="http://schemas.microsoft.com/office/drawing/2014/main" id="{0FED9B51-F504-4A45-95AC-07ABC649FBE4}"/>
              </a:ext>
            </a:extLst>
          </p:cNvPr>
          <p:cNvPicPr>
            <a:picLocks noChangeAspect="1"/>
          </p:cNvPicPr>
          <p:nvPr/>
        </p:nvPicPr>
        <p:blipFill rotWithShape="1">
          <a:blip r:embed="rId2"/>
          <a:srcRect t="2322" b="5465"/>
          <a:stretch/>
        </p:blipFill>
        <p:spPr>
          <a:xfrm>
            <a:off x="782754" y="1209675"/>
            <a:ext cx="1896190" cy="4886412"/>
          </a:xfrm>
          <a:prstGeom prst="rect">
            <a:avLst/>
          </a:prstGeom>
          <a:ln>
            <a:solidFill>
              <a:schemeClr val="tx1"/>
            </a:solidFill>
          </a:ln>
        </p:spPr>
      </p:pic>
      <p:pic>
        <p:nvPicPr>
          <p:cNvPr id="7" name="Picture 6">
            <a:extLst>
              <a:ext uri="{FF2B5EF4-FFF2-40B4-BE49-F238E27FC236}">
                <a16:creationId xmlns:a16="http://schemas.microsoft.com/office/drawing/2014/main" id="{B54B295F-6C50-4A36-ABDD-842F6FC0F202}"/>
              </a:ext>
            </a:extLst>
          </p:cNvPr>
          <p:cNvPicPr>
            <a:picLocks noChangeAspect="1"/>
          </p:cNvPicPr>
          <p:nvPr/>
        </p:nvPicPr>
        <p:blipFill>
          <a:blip r:embed="rId3"/>
          <a:stretch>
            <a:fillRect/>
          </a:stretch>
        </p:blipFill>
        <p:spPr>
          <a:xfrm>
            <a:off x="3065346" y="1223008"/>
            <a:ext cx="7659804" cy="3949067"/>
          </a:xfrm>
          <a:prstGeom prst="rect">
            <a:avLst/>
          </a:prstGeom>
          <a:ln>
            <a:solidFill>
              <a:schemeClr val="tx1"/>
            </a:solidFill>
          </a:ln>
        </p:spPr>
      </p:pic>
      <p:sp>
        <p:nvSpPr>
          <p:cNvPr id="8" name="TextBox 7">
            <a:extLst>
              <a:ext uri="{FF2B5EF4-FFF2-40B4-BE49-F238E27FC236}">
                <a16:creationId xmlns:a16="http://schemas.microsoft.com/office/drawing/2014/main" id="{AA1D249B-3CD2-45BD-8EEB-416FE3DDE0C6}"/>
              </a:ext>
            </a:extLst>
          </p:cNvPr>
          <p:cNvSpPr txBox="1"/>
          <p:nvPr/>
        </p:nvSpPr>
        <p:spPr>
          <a:xfrm>
            <a:off x="3065346" y="5369105"/>
            <a:ext cx="7659804" cy="709040"/>
          </a:xfrm>
          <a:prstGeom prst="rect">
            <a:avLst/>
          </a:prstGeom>
          <a:ln>
            <a:noFill/>
          </a:ln>
        </p:spPr>
        <p:txBody>
          <a:bodyPr wrap="square" lIns="0" tIns="0" rIns="0" bIns="0" rtlCol="0">
            <a:spAutoFit/>
          </a:bodyPr>
          <a:lstStyle/>
          <a:p>
            <a:pPr algn="l">
              <a:lnSpc>
                <a:spcPct val="96000"/>
              </a:lnSpc>
            </a:pPr>
            <a:r>
              <a:rPr lang="en-US" sz="1600" dirty="0">
                <a:solidFill>
                  <a:schemeClr val="tx2"/>
                </a:solidFill>
                <a:latin typeface="Microsoft Sans Serif"/>
                <a:cs typeface="Microsoft Sans Serif" panose="020B0604020202020204" pitchFamily="34" charset="0"/>
              </a:rPr>
              <a:t> About 60% of the sales is saturated in USA, Spain and France. Most important cities </a:t>
            </a:r>
          </a:p>
          <a:p>
            <a:pPr algn="l">
              <a:lnSpc>
                <a:spcPct val="96000"/>
              </a:lnSpc>
            </a:pPr>
            <a:r>
              <a:rPr lang="en-US" sz="1600" dirty="0">
                <a:solidFill>
                  <a:schemeClr val="tx2"/>
                </a:solidFill>
                <a:latin typeface="Microsoft Sans Serif"/>
                <a:cs typeface="Microsoft Sans Serif" panose="020B0604020202020204" pitchFamily="34" charset="0"/>
              </a:rPr>
              <a:t> within which are San Rafael, NYC, New Bedford, Madrid, Paris and Nantes. </a:t>
            </a:r>
          </a:p>
          <a:p>
            <a:pPr algn="l">
              <a:lnSpc>
                <a:spcPct val="96000"/>
              </a:lnSpc>
            </a:pPr>
            <a:r>
              <a:rPr lang="en-US" sz="1600" dirty="0">
                <a:solidFill>
                  <a:schemeClr val="tx2"/>
                </a:solidFill>
                <a:latin typeface="Microsoft Sans Serif"/>
                <a:cs typeface="Microsoft Sans Serif" panose="020B0604020202020204" pitchFamily="34" charset="0"/>
              </a:rPr>
              <a:t> Supply-chain network should be strong there. </a:t>
            </a:r>
          </a:p>
        </p:txBody>
      </p:sp>
    </p:spTree>
    <p:extLst>
      <p:ext uri="{BB962C8B-B14F-4D97-AF65-F5344CB8AC3E}">
        <p14:creationId xmlns:p14="http://schemas.microsoft.com/office/powerpoint/2010/main" val="14094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A1FD-2BDD-44D2-8138-5E0DD3113C94}"/>
              </a:ext>
            </a:extLst>
          </p:cNvPr>
          <p:cNvSpPr>
            <a:spLocks noGrp="1"/>
          </p:cNvSpPr>
          <p:nvPr>
            <p:ph type="title"/>
          </p:nvPr>
        </p:nvSpPr>
        <p:spPr>
          <a:xfrm>
            <a:off x="495299" y="441332"/>
            <a:ext cx="4476750" cy="361959"/>
          </a:xfrm>
        </p:spPr>
        <p:txBody>
          <a:bodyPr/>
          <a:lstStyle/>
          <a:p>
            <a:r>
              <a:rPr lang="en-US" dirty="0"/>
              <a:t>Sales per Order Distribution</a:t>
            </a:r>
          </a:p>
        </p:txBody>
      </p:sp>
      <p:sp>
        <p:nvSpPr>
          <p:cNvPr id="3" name="Footer Placeholder 2">
            <a:extLst>
              <a:ext uri="{FF2B5EF4-FFF2-40B4-BE49-F238E27FC236}">
                <a16:creationId xmlns:a16="http://schemas.microsoft.com/office/drawing/2014/main" id="{D9DBE7C8-A179-4686-8F3E-993F420A3B71}"/>
              </a:ext>
            </a:extLst>
          </p:cNvPr>
          <p:cNvSpPr>
            <a:spLocks noGrp="1"/>
          </p:cNvSpPr>
          <p:nvPr>
            <p:ph type="ftr" sz="quarter" idx="3"/>
          </p:nvPr>
        </p:nvSpPr>
        <p:spPr/>
        <p:txBody>
          <a:bodyPr/>
          <a:lstStyle/>
          <a:p>
            <a:endParaRPr lang="en-US" dirty="0"/>
          </a:p>
        </p:txBody>
      </p:sp>
      <p:pic>
        <p:nvPicPr>
          <p:cNvPr id="5" name="Picture 4">
            <a:extLst>
              <a:ext uri="{FF2B5EF4-FFF2-40B4-BE49-F238E27FC236}">
                <a16:creationId xmlns:a16="http://schemas.microsoft.com/office/drawing/2014/main" id="{F423375A-B2FD-4CD9-8E8E-86A9CA15D28D}"/>
              </a:ext>
            </a:extLst>
          </p:cNvPr>
          <p:cNvPicPr>
            <a:picLocks noChangeAspect="1"/>
          </p:cNvPicPr>
          <p:nvPr/>
        </p:nvPicPr>
        <p:blipFill>
          <a:blip r:embed="rId2"/>
          <a:stretch>
            <a:fillRect/>
          </a:stretch>
        </p:blipFill>
        <p:spPr>
          <a:xfrm>
            <a:off x="647700" y="1221649"/>
            <a:ext cx="10763249" cy="2846207"/>
          </a:xfrm>
          <a:prstGeom prst="rect">
            <a:avLst/>
          </a:prstGeom>
          <a:ln>
            <a:solidFill>
              <a:schemeClr val="tx1"/>
            </a:solidFill>
          </a:ln>
        </p:spPr>
      </p:pic>
      <p:pic>
        <p:nvPicPr>
          <p:cNvPr id="7" name="Picture 6">
            <a:extLst>
              <a:ext uri="{FF2B5EF4-FFF2-40B4-BE49-F238E27FC236}">
                <a16:creationId xmlns:a16="http://schemas.microsoft.com/office/drawing/2014/main" id="{00BB2B55-8F55-40FF-8D09-C149EEBF4EBB}"/>
              </a:ext>
            </a:extLst>
          </p:cNvPr>
          <p:cNvPicPr>
            <a:picLocks noChangeAspect="1"/>
          </p:cNvPicPr>
          <p:nvPr/>
        </p:nvPicPr>
        <p:blipFill>
          <a:blip r:embed="rId3"/>
          <a:stretch>
            <a:fillRect/>
          </a:stretch>
        </p:blipFill>
        <p:spPr>
          <a:xfrm>
            <a:off x="647700" y="4171275"/>
            <a:ext cx="10763250" cy="2064413"/>
          </a:xfrm>
          <a:prstGeom prst="rect">
            <a:avLst/>
          </a:prstGeom>
          <a:ln>
            <a:solidFill>
              <a:schemeClr val="tx1"/>
            </a:solidFill>
          </a:ln>
        </p:spPr>
      </p:pic>
      <p:sp>
        <p:nvSpPr>
          <p:cNvPr id="8" name="TextBox 7">
            <a:extLst>
              <a:ext uri="{FF2B5EF4-FFF2-40B4-BE49-F238E27FC236}">
                <a16:creationId xmlns:a16="http://schemas.microsoft.com/office/drawing/2014/main" id="{E14C8E65-995F-46F1-B674-960F2BCF621F}"/>
              </a:ext>
            </a:extLst>
          </p:cNvPr>
          <p:cNvSpPr txBox="1"/>
          <p:nvPr/>
        </p:nvSpPr>
        <p:spPr>
          <a:xfrm>
            <a:off x="5276850" y="267792"/>
            <a:ext cx="5908669" cy="709040"/>
          </a:xfrm>
          <a:prstGeom prst="rect">
            <a:avLst/>
          </a:prstGeom>
        </p:spPr>
        <p:txBody>
          <a:bodyPr wrap="none" lIns="0" tIns="0" rIns="0" bIns="0" rtlCol="0">
            <a:spAutoFit/>
          </a:bodyPr>
          <a:lstStyle/>
          <a:p>
            <a:pPr algn="l">
              <a:lnSpc>
                <a:spcPct val="96000"/>
              </a:lnSpc>
            </a:pPr>
            <a:r>
              <a:rPr lang="en-US" sz="1600" dirty="0">
                <a:solidFill>
                  <a:schemeClr val="tx2"/>
                </a:solidFill>
                <a:latin typeface="Microsoft Sans Serif"/>
                <a:cs typeface="Microsoft Sans Serif" panose="020B0604020202020204" pitchFamily="34" charset="0"/>
              </a:rPr>
              <a:t>Most of the orders yield a sales of 500-8k. </a:t>
            </a:r>
          </a:p>
          <a:p>
            <a:pPr algn="l">
              <a:lnSpc>
                <a:spcPct val="96000"/>
              </a:lnSpc>
            </a:pPr>
            <a:r>
              <a:rPr lang="en-US" sz="1600" dirty="0">
                <a:solidFill>
                  <a:schemeClr val="tx2"/>
                </a:solidFill>
                <a:latin typeface="Microsoft Sans Serif"/>
                <a:cs typeface="Microsoft Sans Serif" panose="020B0604020202020204" pitchFamily="34" charset="0"/>
              </a:rPr>
              <a:t>But there are some companies that have placed gigantic orders. </a:t>
            </a:r>
          </a:p>
          <a:p>
            <a:pPr algn="l">
              <a:lnSpc>
                <a:spcPct val="96000"/>
              </a:lnSpc>
            </a:pPr>
            <a:r>
              <a:rPr lang="en-US" sz="1600" dirty="0">
                <a:solidFill>
                  <a:schemeClr val="tx2"/>
                </a:solidFill>
                <a:latin typeface="Microsoft Sans Serif"/>
                <a:cs typeface="Microsoft Sans Serif" panose="020B0604020202020204" pitchFamily="34" charset="0"/>
              </a:rPr>
              <a:t>Special care needs to be taken for their requirements.</a:t>
            </a:r>
          </a:p>
        </p:txBody>
      </p:sp>
    </p:spTree>
    <p:extLst>
      <p:ext uri="{BB962C8B-B14F-4D97-AF65-F5344CB8AC3E}">
        <p14:creationId xmlns:p14="http://schemas.microsoft.com/office/powerpoint/2010/main" val="59007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3DFB-5357-498E-8092-43DDE6A052BE}"/>
              </a:ext>
            </a:extLst>
          </p:cNvPr>
          <p:cNvSpPr>
            <a:spLocks noGrp="1"/>
          </p:cNvSpPr>
          <p:nvPr>
            <p:ph type="title"/>
          </p:nvPr>
        </p:nvSpPr>
        <p:spPr>
          <a:xfrm>
            <a:off x="495298" y="259019"/>
            <a:ext cx="3124203" cy="723916"/>
          </a:xfrm>
        </p:spPr>
        <p:txBody>
          <a:bodyPr/>
          <a:lstStyle/>
          <a:p>
            <a:pPr algn="ctr"/>
            <a:r>
              <a:rPr lang="en-US" dirty="0"/>
              <a:t>Cancelled\Disputed Orders Analysis</a:t>
            </a:r>
          </a:p>
        </p:txBody>
      </p:sp>
      <p:sp>
        <p:nvSpPr>
          <p:cNvPr id="3" name="Footer Placeholder 2">
            <a:extLst>
              <a:ext uri="{FF2B5EF4-FFF2-40B4-BE49-F238E27FC236}">
                <a16:creationId xmlns:a16="http://schemas.microsoft.com/office/drawing/2014/main" id="{F837BBA9-B535-4F98-A8C4-646C9DB3C3DD}"/>
              </a:ext>
            </a:extLst>
          </p:cNvPr>
          <p:cNvSpPr>
            <a:spLocks noGrp="1"/>
          </p:cNvSpPr>
          <p:nvPr>
            <p:ph type="ftr" sz="quarter" idx="3"/>
          </p:nvPr>
        </p:nvSpPr>
        <p:spPr/>
        <p:txBody>
          <a:bodyPr/>
          <a:lstStyle/>
          <a:p>
            <a:endParaRPr lang="en-US" dirty="0"/>
          </a:p>
        </p:txBody>
      </p:sp>
      <p:pic>
        <p:nvPicPr>
          <p:cNvPr id="5" name="Picture 4">
            <a:extLst>
              <a:ext uri="{FF2B5EF4-FFF2-40B4-BE49-F238E27FC236}">
                <a16:creationId xmlns:a16="http://schemas.microsoft.com/office/drawing/2014/main" id="{08A3CB78-7872-4AA9-B472-42DF8D59F68A}"/>
              </a:ext>
            </a:extLst>
          </p:cNvPr>
          <p:cNvPicPr>
            <a:picLocks noChangeAspect="1"/>
          </p:cNvPicPr>
          <p:nvPr/>
        </p:nvPicPr>
        <p:blipFill>
          <a:blip r:embed="rId2"/>
          <a:stretch>
            <a:fillRect/>
          </a:stretch>
        </p:blipFill>
        <p:spPr>
          <a:xfrm>
            <a:off x="495298" y="1136458"/>
            <a:ext cx="11087101" cy="5264583"/>
          </a:xfrm>
          <a:prstGeom prst="rect">
            <a:avLst/>
          </a:prstGeom>
          <a:ln>
            <a:solidFill>
              <a:schemeClr val="tx1"/>
            </a:solidFill>
          </a:ln>
        </p:spPr>
      </p:pic>
      <p:sp>
        <p:nvSpPr>
          <p:cNvPr id="6" name="TextBox 5">
            <a:extLst>
              <a:ext uri="{FF2B5EF4-FFF2-40B4-BE49-F238E27FC236}">
                <a16:creationId xmlns:a16="http://schemas.microsoft.com/office/drawing/2014/main" id="{E55B2FB3-8CFE-4BF4-B984-9C6E402983E7}"/>
              </a:ext>
            </a:extLst>
          </p:cNvPr>
          <p:cNvSpPr txBox="1"/>
          <p:nvPr/>
        </p:nvSpPr>
        <p:spPr>
          <a:xfrm>
            <a:off x="4029075" y="384630"/>
            <a:ext cx="7553324" cy="472694"/>
          </a:xfrm>
          <a:prstGeom prst="rect">
            <a:avLst/>
          </a:prstGeom>
        </p:spPr>
        <p:txBody>
          <a:bodyPr wrap="square" lIns="0" tIns="0" rIns="0" bIns="0" rtlCol="0">
            <a:spAutoFit/>
          </a:bodyPr>
          <a:lstStyle/>
          <a:p>
            <a:pPr algn="l">
              <a:lnSpc>
                <a:spcPct val="96000"/>
              </a:lnSpc>
            </a:pPr>
            <a:r>
              <a:rPr lang="en-US" sz="1600" dirty="0">
                <a:solidFill>
                  <a:schemeClr val="tx2"/>
                </a:solidFill>
                <a:latin typeface="Microsoft Sans Serif"/>
                <a:cs typeface="Microsoft Sans Serif" panose="020B0604020202020204" pitchFamily="34" charset="0"/>
              </a:rPr>
              <a:t>Land of Toys Inc. and UK Collectables have canceled a lot of orders in comparison to the ones that were shipped to them. This needs to be looked at.</a:t>
            </a:r>
          </a:p>
        </p:txBody>
      </p:sp>
    </p:spTree>
    <p:extLst>
      <p:ext uri="{BB962C8B-B14F-4D97-AF65-F5344CB8AC3E}">
        <p14:creationId xmlns:p14="http://schemas.microsoft.com/office/powerpoint/2010/main" val="175217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2CE9-0D4C-4755-998D-CE1B992B0885}"/>
              </a:ext>
            </a:extLst>
          </p:cNvPr>
          <p:cNvSpPr>
            <a:spLocks noGrp="1"/>
          </p:cNvSpPr>
          <p:nvPr>
            <p:ph type="title"/>
          </p:nvPr>
        </p:nvSpPr>
        <p:spPr>
          <a:xfrm>
            <a:off x="495299" y="387130"/>
            <a:ext cx="5153025" cy="361959"/>
          </a:xfrm>
        </p:spPr>
        <p:txBody>
          <a:bodyPr/>
          <a:lstStyle/>
          <a:p>
            <a:r>
              <a:rPr lang="en-US" dirty="0"/>
              <a:t>Sales Distribution Category wise </a:t>
            </a:r>
          </a:p>
        </p:txBody>
      </p:sp>
      <p:sp>
        <p:nvSpPr>
          <p:cNvPr id="3" name="Footer Placeholder 2">
            <a:extLst>
              <a:ext uri="{FF2B5EF4-FFF2-40B4-BE49-F238E27FC236}">
                <a16:creationId xmlns:a16="http://schemas.microsoft.com/office/drawing/2014/main" id="{D8CBE7CB-BAB9-43AB-822D-AE9B07E391AA}"/>
              </a:ext>
            </a:extLst>
          </p:cNvPr>
          <p:cNvSpPr>
            <a:spLocks noGrp="1"/>
          </p:cNvSpPr>
          <p:nvPr>
            <p:ph type="ftr" sz="quarter" idx="3"/>
          </p:nvPr>
        </p:nvSpPr>
        <p:spPr/>
        <p:txBody>
          <a:bodyPr/>
          <a:lstStyle/>
          <a:p>
            <a:endParaRPr lang="en-US" dirty="0"/>
          </a:p>
        </p:txBody>
      </p:sp>
      <p:pic>
        <p:nvPicPr>
          <p:cNvPr id="5" name="Picture 4">
            <a:extLst>
              <a:ext uri="{FF2B5EF4-FFF2-40B4-BE49-F238E27FC236}">
                <a16:creationId xmlns:a16="http://schemas.microsoft.com/office/drawing/2014/main" id="{7B57730B-52C0-4206-8F95-6304EF59CF60}"/>
              </a:ext>
            </a:extLst>
          </p:cNvPr>
          <p:cNvPicPr>
            <a:picLocks noChangeAspect="1"/>
          </p:cNvPicPr>
          <p:nvPr/>
        </p:nvPicPr>
        <p:blipFill>
          <a:blip r:embed="rId2"/>
          <a:stretch>
            <a:fillRect/>
          </a:stretch>
        </p:blipFill>
        <p:spPr>
          <a:xfrm>
            <a:off x="1362075" y="1062159"/>
            <a:ext cx="8896350" cy="5153196"/>
          </a:xfrm>
          <a:prstGeom prst="rect">
            <a:avLst/>
          </a:prstGeom>
          <a:ln>
            <a:solidFill>
              <a:schemeClr val="tx1"/>
            </a:solidFill>
          </a:ln>
        </p:spPr>
      </p:pic>
      <p:sp>
        <p:nvSpPr>
          <p:cNvPr id="6" name="TextBox 5">
            <a:extLst>
              <a:ext uri="{FF2B5EF4-FFF2-40B4-BE49-F238E27FC236}">
                <a16:creationId xmlns:a16="http://schemas.microsoft.com/office/drawing/2014/main" id="{4399E1D3-106C-4A66-8C87-830428944C32}"/>
              </a:ext>
            </a:extLst>
          </p:cNvPr>
          <p:cNvSpPr txBox="1"/>
          <p:nvPr/>
        </p:nvSpPr>
        <p:spPr>
          <a:xfrm>
            <a:off x="6210300" y="449935"/>
            <a:ext cx="4996561" cy="236347"/>
          </a:xfrm>
          <a:prstGeom prst="rect">
            <a:avLst/>
          </a:prstGeom>
        </p:spPr>
        <p:txBody>
          <a:bodyPr wrap="none" lIns="0" tIns="0" rIns="0" bIns="0" rtlCol="0">
            <a:spAutoFit/>
          </a:bodyPr>
          <a:lstStyle/>
          <a:p>
            <a:pPr algn="l">
              <a:lnSpc>
                <a:spcPct val="96000"/>
              </a:lnSpc>
            </a:pPr>
            <a:r>
              <a:rPr lang="en-US" sz="1600" dirty="0">
                <a:solidFill>
                  <a:schemeClr val="tx2"/>
                </a:solidFill>
                <a:latin typeface="Microsoft Sans Serif"/>
                <a:cs typeface="Microsoft Sans Serif" panose="020B0604020202020204" pitchFamily="34" charset="0"/>
              </a:rPr>
              <a:t>Car parts seem to contribute to about 58% of the sales.</a:t>
            </a:r>
          </a:p>
        </p:txBody>
      </p:sp>
    </p:spTree>
    <p:extLst>
      <p:ext uri="{BB962C8B-B14F-4D97-AF65-F5344CB8AC3E}">
        <p14:creationId xmlns:p14="http://schemas.microsoft.com/office/powerpoint/2010/main" val="323556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D6A0-3C13-4063-9D66-55737B0F35A4}"/>
              </a:ext>
            </a:extLst>
          </p:cNvPr>
          <p:cNvSpPr>
            <a:spLocks noGrp="1"/>
          </p:cNvSpPr>
          <p:nvPr>
            <p:ph type="title"/>
          </p:nvPr>
        </p:nvSpPr>
        <p:spPr/>
        <p:txBody>
          <a:bodyPr/>
          <a:lstStyle/>
          <a:p>
            <a:r>
              <a:rPr lang="en-US" dirty="0"/>
              <a:t>High Value yielding Products</a:t>
            </a:r>
          </a:p>
        </p:txBody>
      </p:sp>
      <p:sp>
        <p:nvSpPr>
          <p:cNvPr id="3" name="Footer Placeholder 2">
            <a:extLst>
              <a:ext uri="{FF2B5EF4-FFF2-40B4-BE49-F238E27FC236}">
                <a16:creationId xmlns:a16="http://schemas.microsoft.com/office/drawing/2014/main" id="{532696BC-A5FC-4E7D-A56B-964A27812C3A}"/>
              </a:ext>
            </a:extLst>
          </p:cNvPr>
          <p:cNvSpPr>
            <a:spLocks noGrp="1"/>
          </p:cNvSpPr>
          <p:nvPr>
            <p:ph type="ftr" sz="quarter" idx="3"/>
          </p:nvPr>
        </p:nvSpPr>
        <p:spPr/>
        <p:txBody>
          <a:bodyPr/>
          <a:lstStyle/>
          <a:p>
            <a:endParaRPr lang="en-US" dirty="0"/>
          </a:p>
        </p:txBody>
      </p:sp>
      <p:pic>
        <p:nvPicPr>
          <p:cNvPr id="7" name="Picture 6">
            <a:extLst>
              <a:ext uri="{FF2B5EF4-FFF2-40B4-BE49-F238E27FC236}">
                <a16:creationId xmlns:a16="http://schemas.microsoft.com/office/drawing/2014/main" id="{29E9ADD4-861B-428E-A13B-800A1F20BB82}"/>
              </a:ext>
            </a:extLst>
          </p:cNvPr>
          <p:cNvPicPr>
            <a:picLocks noChangeAspect="1"/>
          </p:cNvPicPr>
          <p:nvPr/>
        </p:nvPicPr>
        <p:blipFill>
          <a:blip r:embed="rId2"/>
          <a:stretch>
            <a:fillRect/>
          </a:stretch>
        </p:blipFill>
        <p:spPr>
          <a:xfrm>
            <a:off x="1676399" y="1086745"/>
            <a:ext cx="8292455" cy="5128609"/>
          </a:xfrm>
          <a:prstGeom prst="rect">
            <a:avLst/>
          </a:prstGeom>
          <a:ln>
            <a:solidFill>
              <a:schemeClr val="tx1"/>
            </a:solidFill>
          </a:ln>
        </p:spPr>
      </p:pic>
    </p:spTree>
    <p:extLst>
      <p:ext uri="{BB962C8B-B14F-4D97-AF65-F5344CB8AC3E}">
        <p14:creationId xmlns:p14="http://schemas.microsoft.com/office/powerpoint/2010/main" val="60742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Qualcomm Corporate Confidential Template - May2022">
  <a:themeElements>
    <a:clrScheme name="Qualcomm 2022">
      <a:dk1>
        <a:srgbClr val="13161E"/>
      </a:dk1>
      <a:lt1>
        <a:srgbClr val="F7F8FA"/>
      </a:lt1>
      <a:dk2>
        <a:srgbClr val="0B2742"/>
      </a:dk2>
      <a:lt2>
        <a:srgbClr val="E71324"/>
      </a:lt2>
      <a:accent1>
        <a:srgbClr val="2853DC"/>
      </a:accent1>
      <a:accent2>
        <a:srgbClr val="7BA0FF"/>
      </a:accent2>
      <a:accent3>
        <a:srgbClr val="39A3B5"/>
      </a:accent3>
      <a:accent4>
        <a:srgbClr val="82CBD7"/>
      </a:accent4>
      <a:accent5>
        <a:srgbClr val="4A5A75"/>
      </a:accent5>
      <a:accent6>
        <a:srgbClr val="ACBACF"/>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96000"/>
          </a:lnSpc>
          <a:defRPr dirty="0" err="1">
            <a:solidFill>
              <a:schemeClr val="bg1"/>
            </a:solidFill>
            <a:latin typeface="Microsoft Sans Serif"/>
            <a:cs typeface="Microsoft Sans Serif"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solidFill>
          <a:round/>
          <a:headEnd type="none" w="med" len="sm"/>
          <a:tailEnd type="none" w="sm" len="sm"/>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lnSpc>
            <a:spcPct val="96000"/>
          </a:lnSpc>
          <a:defRPr sz="1600" dirty="0" smtClean="0">
            <a:solidFill>
              <a:schemeClr val="tx2"/>
            </a:solidFill>
            <a:latin typeface="Microsoft Sans Serif"/>
            <a:cs typeface="Microsoft Sans Serif" panose="020B0604020202020204" pitchFamily="34" charset="0"/>
          </a:defRPr>
        </a:defPPr>
      </a:lstStyle>
    </a:txDef>
  </a:objectDefaults>
  <a:extraClrSchemeLst/>
  <a:extLst>
    <a:ext uri="{05A4C25C-085E-4340-85A3-A5531E510DB2}">
      <thm15:themeFamily xmlns:thm15="http://schemas.microsoft.com/office/thememl/2012/main" name="SIMPLIFIED_Qualcomm_Corporate_Confidential_Template-May2022_v05.pptx" id="{EF405156-F952-4019-A835-55916C45E21F}" vid="{513AEE75-FBD9-4D23-BE5F-D0C023114B7A}"/>
    </a:ext>
  </a:extLst>
</a:theme>
</file>

<file path=ppt/theme/theme2.xml><?xml version="1.0" encoding="utf-8"?>
<a:theme xmlns:a="http://schemas.openxmlformats.org/drawingml/2006/main" name="Office Theme">
  <a:themeElements>
    <a:clrScheme name="Qualcomm 2019">
      <a:dk1>
        <a:srgbClr val="0E2C3A"/>
      </a:dk1>
      <a:lt1>
        <a:srgbClr val="F8F9FA"/>
      </a:lt1>
      <a:dk2>
        <a:srgbClr val="664C81"/>
      </a:dk2>
      <a:lt2>
        <a:srgbClr val="E04F4F"/>
      </a:lt2>
      <a:accent1>
        <a:srgbClr val="3253DC"/>
      </a:accent1>
      <a:accent2>
        <a:srgbClr val="7BA0FF"/>
      </a:accent2>
      <a:accent3>
        <a:srgbClr val="3BA9BB"/>
      </a:accent3>
      <a:accent4>
        <a:srgbClr val="86CDD9"/>
      </a:accent4>
      <a:accent5>
        <a:srgbClr val="4B5A75"/>
      </a:accent5>
      <a:accent6>
        <a:srgbClr val="B1BBCD"/>
      </a:accent6>
      <a:hlink>
        <a:srgbClr val="3253DC"/>
      </a:hlink>
      <a:folHlink>
        <a:srgbClr val="7BA0FF"/>
      </a:folHlink>
    </a:clrScheme>
    <a:fontScheme name="Qualcomm 2019">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2019">
      <a:dk1>
        <a:srgbClr val="0E2C3A"/>
      </a:dk1>
      <a:lt1>
        <a:srgbClr val="F8F9FA"/>
      </a:lt1>
      <a:dk2>
        <a:srgbClr val="664C81"/>
      </a:dk2>
      <a:lt2>
        <a:srgbClr val="E04F4F"/>
      </a:lt2>
      <a:accent1>
        <a:srgbClr val="3253DC"/>
      </a:accent1>
      <a:accent2>
        <a:srgbClr val="7BA0FF"/>
      </a:accent2>
      <a:accent3>
        <a:srgbClr val="3BA9BB"/>
      </a:accent3>
      <a:accent4>
        <a:srgbClr val="86CDD9"/>
      </a:accent4>
      <a:accent5>
        <a:srgbClr val="4B5A75"/>
      </a:accent5>
      <a:accent6>
        <a:srgbClr val="B1BBCD"/>
      </a:accent6>
      <a:hlink>
        <a:srgbClr val="3253DC"/>
      </a:hlink>
      <a:folHlink>
        <a:srgbClr val="7BA0FF"/>
      </a:folHlink>
    </a:clrScheme>
    <a:fontScheme name="Qualcomm 2019">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471</TotalTime>
  <Words>1173</Words>
  <Application>Microsoft Office PowerPoint</Application>
  <PresentationFormat>Widescreen</PresentationFormat>
  <Paragraphs>281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Qualcomm Corporate Confidential Template - May2022</vt:lpstr>
      <vt:lpstr>Automobile Company Customer Segmentation</vt:lpstr>
      <vt:lpstr>Contents</vt:lpstr>
      <vt:lpstr>Problem Statement</vt:lpstr>
      <vt:lpstr>PowerPoint Presentation</vt:lpstr>
      <vt:lpstr>Geographic Distribution of Sales</vt:lpstr>
      <vt:lpstr>Sales per Order Distribution</vt:lpstr>
      <vt:lpstr>Cancelled\Disputed Orders Analysis</vt:lpstr>
      <vt:lpstr>Sales Distribution Category wise </vt:lpstr>
      <vt:lpstr>High Value yielding Products</vt:lpstr>
      <vt:lpstr>Yearly Trend - Sales</vt:lpstr>
      <vt:lpstr>Quarterly Trend - Sales</vt:lpstr>
      <vt:lpstr>Monthly Trend - Sales</vt:lpstr>
      <vt:lpstr>Weekly Trend - Sales</vt:lpstr>
      <vt:lpstr>Time Series Analysis for Sales</vt:lpstr>
      <vt:lpstr>Sales Forecast</vt:lpstr>
      <vt:lpstr>Summary</vt:lpstr>
      <vt:lpstr>RFM</vt:lpstr>
      <vt:lpstr>RFM Workflow and Output Table</vt:lpstr>
      <vt:lpstr>Segmentation</vt:lpstr>
      <vt:lpstr>PowerPoint Presentation</vt:lpstr>
      <vt:lpstr>Best  Customers</vt:lpstr>
      <vt:lpstr>Most Loyal  Customers</vt:lpstr>
      <vt:lpstr>Churned Good Customers</vt:lpstr>
      <vt:lpstr>At Risk Good Customers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dc:title>
  <dc:creator>Raj Keswani</dc:creator>
  <cp:lastModifiedBy>Raj Keswani</cp:lastModifiedBy>
  <cp:revision>11</cp:revision>
  <dcterms:created xsi:type="dcterms:W3CDTF">2023-03-26T06:58:27Z</dcterms:created>
  <dcterms:modified xsi:type="dcterms:W3CDTF">2023-05-16T21:58:06Z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11556172</vt:lpwstr>
  </property>
  <property fmtid="{D5CDD505-2E9C-101B-9397-08002B2CF9AE}" pid="3" name="NXPowerLiteSettings">
    <vt:lpwstr>C980073804F000</vt:lpwstr>
  </property>
  <property fmtid="{D5CDD505-2E9C-101B-9397-08002B2CF9AE}" pid="4" name="NXPowerLiteVersion">
    <vt:lpwstr>D8.0.4</vt:lpwstr>
  </property>
</Properties>
</file>