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" initials="R" lastIdx="6" clrIdx="0">
    <p:extLst>
      <p:ext uri="{19B8F6BF-5375-455C-9EA6-DF929625EA0E}">
        <p15:presenceInfo xmlns:p15="http://schemas.microsoft.com/office/powerpoint/2012/main" userId="Ro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6457" autoAdjust="0"/>
  </p:normalViewPr>
  <p:slideViewPr>
    <p:cSldViewPr snapToGrid="0">
      <p:cViewPr varScale="1">
        <p:scale>
          <a:sx n="56" d="100"/>
          <a:sy n="56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FB075-8E01-4113-9476-63BF535F0E8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1D7B0-65E4-417C-BF02-E0F9ACB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Robert Koch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Brookhaven 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Collabs</a:t>
            </a:r>
            <a:r>
              <a:rPr lang="en-US" sz="2000" dirty="0"/>
              <a:t> in Greece, Germany, SNS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arXiv</a:t>
            </a:r>
            <a:r>
              <a:rPr lang="en-US" sz="2000" dirty="0"/>
              <a:t>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4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6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9B5C-9D4F-4767-A19F-B9DEE1BA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EF6A2-6260-4166-9146-9D2F2F6C3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F9B1-660D-45D4-8E1B-02636AF2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82FB-7ABF-41B0-9185-D92D696F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9BB7-4451-40C8-973C-BA0560A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388-118C-4B5C-9FAD-8B01515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9A8E5-282A-403E-9B6C-C74C9620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BE48-0DFF-42F2-B779-E997DCC5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665C-F63C-48D8-B8C9-CE8A199A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31C5-5D9C-4C57-B0E5-A2DA534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D9818-4877-46A2-AC7B-6320BA77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8C6A-7275-47A1-990A-760DBECF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90C5-4C47-4E8E-B4F6-D13F9B3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C677-E2CE-40C6-9053-C42D5AC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E13B-3A3F-4878-9660-F9E568C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NL_Logo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69600" y="6361044"/>
            <a:ext cx="13208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V="1">
            <a:off x="0" y="6764659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6812283"/>
            <a:ext cx="12192000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DA8BF1-F9B8-4CBB-AC68-DB7EF5FE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702-3C2F-4031-9C84-701A9A86FC0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628A16-9A79-4208-BFDB-1FCDE965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88820" cy="365125"/>
          </a:xfrm>
        </p:spPr>
        <p:txBody>
          <a:bodyPr/>
          <a:lstStyle/>
          <a:p>
            <a:fld id="{4841CA80-28F3-400C-A0D1-C3B972227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C66C-55B8-4BA4-8D46-128AE9F45C86}"/>
              </a:ext>
            </a:extLst>
          </p:cNvPr>
          <p:cNvSpPr/>
          <p:nvPr userDrawn="1"/>
        </p:nvSpPr>
        <p:spPr>
          <a:xfrm>
            <a:off x="47499" y="6488668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25 Oct 2019</a:t>
            </a:r>
          </a:p>
        </p:txBody>
      </p:sp>
    </p:spTree>
    <p:extLst>
      <p:ext uri="{BB962C8B-B14F-4D97-AF65-F5344CB8AC3E}">
        <p14:creationId xmlns:p14="http://schemas.microsoft.com/office/powerpoint/2010/main" val="19662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19B3-1C53-4C24-993F-D6E0F0A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DBD2-711C-4055-B8A7-AE886021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95B4-9774-4F2E-A28E-76DA859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FD20-6B62-4438-B5FB-AF31FF6C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F1A5-8FFC-442C-AE21-FAC65651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9F9C-5A59-4589-A30E-2A990709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0C39-D776-4FCA-B0E2-190F2F8D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BCC5-C056-429E-A564-D647E89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C9DC-B227-4BCF-BEE6-146B05A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D4B5-BD78-42A0-A8A9-BB15D4BA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51A9-D849-41D9-8C5F-566058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0BF5-781A-4591-980E-460AC78F6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1C2D2-7622-4137-AAF4-72DB1397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1036-BEDF-446B-BD31-0866928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8C06-C7B3-419C-8C9A-058F79BC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E232-A07D-4354-B724-071E5DB0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97CA-9FD0-4C9A-B260-CAFD5359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15D7-AD9C-411E-AB5D-A4828CC1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0BE11-5606-4084-9C7F-735C4165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2268-149C-47E6-BD62-6782DB61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A63C6-9151-4467-B18A-2239653B3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0DC2A-8673-45BA-BF13-86189C2D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C615B-A0CB-4AF7-B2D9-CA2CF79A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3073C-DBC7-471E-99A5-FBE5713F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CAEE-1CAF-45EC-A16B-DE8148CB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C23DF-7AC9-4139-A521-BD77336E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F1BC-68E0-48CE-93E0-E1F5C1C6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21F5-5896-41CF-838C-97BCCD4B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D4324-7733-454B-BDC6-C18724D1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1FC97-4550-4643-881A-B6D4F553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CAC9-BD84-4D54-A235-9EF5236F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994A-773A-45BA-83C4-16AD3B2F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434-1C65-4426-B935-A500B34D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A863F-B90F-4B57-B96A-1D9B09C7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CFB1-2CFD-4BEF-A9FB-DFAB5412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2D3D-366F-48C2-B8A8-F7707998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E706-3959-4A56-809B-F9EB149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8731-8C9E-44B9-8B58-7E77A9F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A9CA1-DE7F-45F2-A9A4-57C9EA68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5C6CE-D19E-4BD1-B5E0-AA6AECF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B3CA-1558-4E52-AF07-5953A93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9D27-FACC-47ED-AADC-EA76D81E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5D71-7B6D-43D7-B8F9-0A9AC98C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37ED6-CB56-47E9-BD56-AD3313E2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B7B7-986C-4A7A-AC22-E6FB47B2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85E5-876C-473D-B531-8D5CB871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2C90-D430-4557-8F52-ED152F19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ACC4-C7CB-49C9-846D-B991D144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20946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R. J. Koch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578"/>
            <a:ext cx="12192000" cy="1470025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267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Group meeting, update</a:t>
            </a:r>
            <a:endParaRPr lang="en-US" sz="4267" b="1" baseline="-250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53"/>
    </mc:Choice>
    <mc:Fallback xmlns="">
      <p:transition spd="slow" advTm="281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en-US" sz="4267" b="1" baseline="-250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Background on </a:t>
            </a:r>
            <a:r>
              <a:rPr lang="en-US" sz="2400" dirty="0">
                <a:latin typeface="Arial Narrow" panose="020B0606020202030204" pitchFamily="34" charset="0"/>
              </a:rPr>
              <a:t>K</a:t>
            </a:r>
            <a:r>
              <a:rPr lang="en-US" sz="2400" baseline="-25000" dirty="0">
                <a:latin typeface="Arial Narrow" panose="020B0606020202030204" pitchFamily="34" charset="0"/>
              </a:rPr>
              <a:t>x</a:t>
            </a:r>
            <a:r>
              <a:rPr lang="en-US" sz="2400" dirty="0">
                <a:latin typeface="Arial Narrow" panose="020B0606020202030204" pitchFamily="34" charset="0"/>
              </a:rPr>
              <a:t>Fe</a:t>
            </a:r>
            <a:r>
              <a:rPr lang="en-US" sz="2400" baseline="-25000" dirty="0">
                <a:latin typeface="Arial Narrow" panose="020B0606020202030204" pitchFamily="34" charset="0"/>
              </a:rPr>
              <a:t>2-y</a:t>
            </a:r>
            <a:r>
              <a:rPr lang="en-US" sz="2400" dirty="0">
                <a:latin typeface="Arial Narrow" panose="020B0606020202030204" pitchFamily="34" charset="0"/>
              </a:rPr>
              <a:t>Se</a:t>
            </a:r>
            <a:r>
              <a:rPr lang="en-US" sz="2400" baseline="-25000" dirty="0">
                <a:latin typeface="Arial Narrow" panose="020B0606020202030204" pitchFamily="34" charset="0"/>
              </a:rPr>
              <a:t>2-z</a:t>
            </a:r>
            <a:r>
              <a:rPr lang="en-US" sz="2400" dirty="0">
                <a:latin typeface="Arial Narrow" panose="020B0606020202030204" pitchFamily="34" charset="0"/>
              </a:rPr>
              <a:t>S</a:t>
            </a:r>
            <a:r>
              <a:rPr lang="en-US" sz="2400" baseline="-25000" dirty="0">
                <a:latin typeface="Arial Narrow" panose="020B0606020202030204" pitchFamily="34" charset="0"/>
              </a:rPr>
              <a:t>z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Our neutron total scattering studies on K</a:t>
            </a:r>
            <a:r>
              <a:rPr lang="en-US" sz="2400" baseline="-25000" dirty="0">
                <a:latin typeface="Arial Narrow" panose="020B0606020202030204" pitchFamily="34" charset="0"/>
              </a:rPr>
              <a:t>x</a:t>
            </a:r>
            <a:r>
              <a:rPr lang="en-US" sz="2400" dirty="0">
                <a:latin typeface="Arial Narrow" panose="020B0606020202030204" pitchFamily="34" charset="0"/>
              </a:rPr>
              <a:t>Fe</a:t>
            </a:r>
            <a:r>
              <a:rPr lang="en-US" sz="2400" baseline="-25000" dirty="0">
                <a:latin typeface="Arial Narrow" panose="020B0606020202030204" pitchFamily="34" charset="0"/>
              </a:rPr>
              <a:t>2-y</a:t>
            </a:r>
            <a:r>
              <a:rPr lang="en-US" sz="2400" dirty="0">
                <a:latin typeface="Arial Narrow" panose="020B0606020202030204" pitchFamily="34" charset="0"/>
              </a:rPr>
              <a:t>Se</a:t>
            </a:r>
            <a:r>
              <a:rPr lang="en-US" sz="2400" baseline="-25000" dirty="0">
                <a:latin typeface="Arial Narrow" panose="020B0606020202030204" pitchFamily="34" charset="0"/>
              </a:rPr>
              <a:t>2-z</a:t>
            </a:r>
            <a:r>
              <a:rPr lang="en-US" sz="2400" dirty="0">
                <a:latin typeface="Arial Narrow" panose="020B0606020202030204" pitchFamily="34" charset="0"/>
              </a:rPr>
              <a:t>S</a:t>
            </a:r>
            <a:r>
              <a:rPr lang="en-US" sz="2400" baseline="-25000" dirty="0">
                <a:latin typeface="Arial Narrow" panose="020B0606020202030204" pitchFamily="34" charset="0"/>
              </a:rPr>
              <a:t>z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3D-</a:t>
            </a:r>
            <a:r>
              <a:rPr lang="el-GR" sz="2400" dirty="0">
                <a:latin typeface="Arial Narrow" panose="020B0606020202030204" pitchFamily="34" charset="0"/>
              </a:rPr>
              <a:t>Δ</a:t>
            </a:r>
            <a:r>
              <a:rPr lang="en-US" sz="2400" dirty="0">
                <a:latin typeface="Arial Narrow" panose="020B0606020202030204" pitchFamily="34" charset="0"/>
              </a:rPr>
              <a:t>PDF progress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2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11024</TotalTime>
  <Words>39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Koch, Robert</dc:creator>
  <cp:lastModifiedBy>Koch, Robert</cp:lastModifiedBy>
  <cp:revision>60</cp:revision>
  <dcterms:created xsi:type="dcterms:W3CDTF">2019-01-13T18:04:09Z</dcterms:created>
  <dcterms:modified xsi:type="dcterms:W3CDTF">2019-10-24T04:15:09Z</dcterms:modified>
</cp:coreProperties>
</file>