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3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4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45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019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9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28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4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4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5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5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40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High-Radix Multipliers Using the Modified Booth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Digital Signal Processing: FFT, convolution, filtering.</a:t>
            </a:r>
          </a:p>
          <a:p>
            <a:r>
              <a:t>2. Microprocessors: Enhanced arithmetic units.</a:t>
            </a:r>
          </a:p>
          <a:p>
            <a:r>
              <a:t>3. Graphics Processing: Faster rendering speeds.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Radix-4 Booth multipliers outperform Radix-2 in:</a:t>
            </a:r>
          </a:p>
          <a:p>
            <a:r>
              <a:t>• Speed</a:t>
            </a:r>
          </a:p>
          <a:p>
            <a:r>
              <a:t>• Power efficiency</a:t>
            </a:r>
          </a:p>
          <a:p>
            <a:r>
              <a:t>• Chip area optimization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Managing partial product alignment.</a:t>
            </a:r>
          </a:p>
          <a:p>
            <a:r>
              <a:rPr dirty="0"/>
              <a:t>Addressing edge cases in multiplier encoding.</a:t>
            </a:r>
          </a:p>
          <a:p>
            <a:r>
              <a:rPr dirty="0"/>
              <a:t>Scaling to higher radices (e.g., Radix-8, Radix-16).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Extend the algorithm to higher radix systems.</a:t>
            </a:r>
          </a:p>
          <a:p>
            <a:r>
              <a:rPr dirty="0"/>
              <a:t>Enhance compatibility with emerging VLSI technologies.</a:t>
            </a:r>
          </a:p>
          <a:p>
            <a:r>
              <a:rPr dirty="0"/>
              <a:t>Develop universal benchmarking frameworks.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Radix-4 Modified Booth algorithm is critical for high-speed multipliers. It balances speed, power, and area efficiency, making it integral for next-generation processors.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Shadrokh</a:t>
            </a:r>
            <a:r>
              <a:rPr dirty="0"/>
              <a:t> </a:t>
            </a:r>
            <a:r>
              <a:rPr dirty="0" err="1"/>
              <a:t>Samavi</a:t>
            </a:r>
            <a:r>
              <a:rPr dirty="0"/>
              <a:t>, 'High Radix Multipliers,' McMaster </a:t>
            </a:r>
            <a:r>
              <a:rPr lang="en-US" dirty="0"/>
              <a:t>        </a:t>
            </a:r>
            <a:r>
              <a:rPr dirty="0"/>
              <a:t>University, 2014.</a:t>
            </a:r>
          </a:p>
          <a:p>
            <a:r>
              <a:rPr dirty="0"/>
              <a:t>2. Ashwini R. </a:t>
            </a:r>
            <a:r>
              <a:rPr dirty="0" err="1"/>
              <a:t>Bhajantri</a:t>
            </a:r>
            <a:r>
              <a:rPr dirty="0"/>
              <a:t> et al., '32-bit Booth </a:t>
            </a:r>
            <a:r>
              <a:rPr lang="en-US" dirty="0"/>
              <a:t> </a:t>
            </a:r>
            <a:r>
              <a:rPr dirty="0"/>
              <a:t>Multiplication,' IJSRSET, 2016.</a:t>
            </a:r>
          </a:p>
          <a:p>
            <a:r>
              <a:rPr dirty="0"/>
              <a:t>3. Aamir Bin Hamid et al., 'Radix-4 Booth Multiplier,' </a:t>
            </a:r>
            <a:r>
              <a:rPr lang="en-US" dirty="0"/>
              <a:t> </a:t>
            </a:r>
            <a:r>
              <a:rPr dirty="0"/>
              <a:t>JETIR, 2018.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covers the Radix-4 Modified Booth algorithm for high-radix multipliers. Key focus areas include theoretical foundations, implementation techniques, simulation results, and applications in digital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High-performance multiplication is critical for digital systems like microprocessors, DSPs, and GPUs. This presentation explores how the Radix-4 Modified Booth algorithm addresses traditional challenges in speed, power consumption, and partial product generation.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Radix-4 Booth algorithm minimizes the number of partial products. Key advancements include integration with Wallace Trees and Carry-Save Adders for enhanced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High-Radix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Reduces computation cycles by handling multiple bits of the multiplier simultaneously. Challenges include complexity in partial product handling.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Theoretical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Radix-4 Booth algorithm groups multiplier bits into sets of three, reducing the number of partial products and improving computation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Add a dummy zero bit to the multiplier.</a:t>
            </a:r>
          </a:p>
          <a:p>
            <a:r>
              <a:rPr dirty="0"/>
              <a:t>2. Encode bits in overlapping groups of three.</a:t>
            </a:r>
          </a:p>
          <a:p>
            <a:r>
              <a:rPr dirty="0"/>
              <a:t>3. Perform addition, subtraction, or no-operations based </a:t>
            </a:r>
            <a:r>
              <a:rPr lang="en-US" dirty="0"/>
              <a:t>	  </a:t>
            </a:r>
            <a:r>
              <a:rPr dirty="0"/>
              <a:t>on encoding.</a:t>
            </a:r>
          </a:p>
          <a:p>
            <a:r>
              <a:rPr dirty="0"/>
              <a:t>4. Accumulate partial products using Wallace Trees.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Implemented using Verilog and VHDL. Validated with platforms like Xilinx ISE.</a:t>
            </a:r>
          </a:p>
          <a:p>
            <a:r>
              <a:t>Simulation results demonstrate improvements in speed, power, and area efficiency.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40% reduction in power consumption.</a:t>
            </a:r>
          </a:p>
          <a:p>
            <a:r>
              <a:rPr dirty="0"/>
              <a:t>Significant reduction in computation time.</a:t>
            </a:r>
          </a:p>
          <a:p>
            <a:r>
              <a:rPr dirty="0"/>
              <a:t>Compact hardware designs for efficient area usage.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423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High-Radix Multipliers Using the Modified Booth Algorithm</vt:lpstr>
      <vt:lpstr>Abstract</vt:lpstr>
      <vt:lpstr>Introduction</vt:lpstr>
      <vt:lpstr>Literature Review</vt:lpstr>
      <vt:lpstr>High-Radix Multiplication</vt:lpstr>
      <vt:lpstr>Theoretical Foundation</vt:lpstr>
      <vt:lpstr>Algorithm Workflow</vt:lpstr>
      <vt:lpstr>Implementation</vt:lpstr>
      <vt:lpstr>Results</vt:lpstr>
      <vt:lpstr>Applications</vt:lpstr>
      <vt:lpstr>Comparative Analysis</vt:lpstr>
      <vt:lpstr>Challenges</vt:lpstr>
      <vt:lpstr>Future Work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High-Radix Multipliers Using the Modified Booth Algorithm</dc:title>
  <dc:subject/>
  <dc:creator/>
  <cp:keywords/>
  <dc:description>generated using python-pptx</dc:description>
  <cp:lastModifiedBy>Kumar, Raj</cp:lastModifiedBy>
  <cp:revision>5</cp:revision>
  <dcterms:created xsi:type="dcterms:W3CDTF">2013-01-27T09:14:16Z</dcterms:created>
  <dcterms:modified xsi:type="dcterms:W3CDTF">2024-12-02T18:49:11Z</dcterms:modified>
  <cp:category/>
</cp:coreProperties>
</file>