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9"/>
    <p:restoredTop sz="94637"/>
  </p:normalViewPr>
  <p:slideViewPr>
    <p:cSldViewPr snapToGrid="0" snapToObjects="1" showGuides="1">
      <p:cViewPr>
        <p:scale>
          <a:sx n="132" d="100"/>
          <a:sy n="132" d="100"/>
        </p:scale>
        <p:origin x="3984" y="-137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10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187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57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158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1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19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71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29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54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57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624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C3664-0727-6046-9D17-0BC09E5D8426}" type="datetimeFigureOut">
              <a:rPr lang="en-CH" smtClean="0"/>
              <a:t>14.10.20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D9918-EB6A-4744-AF8D-5D634C39879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15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2E5F6-8A91-7146-A675-5BBCA5966BE3}"/>
              </a:ext>
            </a:extLst>
          </p:cNvPr>
          <p:cNvSpPr/>
          <p:nvPr/>
        </p:nvSpPr>
        <p:spPr>
          <a:xfrm>
            <a:off x="0" y="391886"/>
            <a:ext cx="9601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353744"/>
                </a:solidFill>
                <a:latin typeface="Proxima Nova"/>
              </a:rPr>
              <a:t>Government strategies in containing the pandemic outbreak</a:t>
            </a:r>
          </a:p>
          <a:p>
            <a:pPr algn="ctr"/>
            <a:r>
              <a:rPr lang="en-GB" sz="1200" dirty="0">
                <a:solidFill>
                  <a:srgbClr val="353744"/>
                </a:solidFill>
                <a:latin typeface="Proxima Nova"/>
              </a:rPr>
              <a:t>Andrea Camacho, Ruben Lopez</a:t>
            </a:r>
            <a:endParaRPr lang="en-CH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101A-900E-874B-AA22-F0AC0AF26314}"/>
              </a:ext>
            </a:extLst>
          </p:cNvPr>
          <p:cNvSpPr txBox="1"/>
          <p:nvPr/>
        </p:nvSpPr>
        <p:spPr>
          <a:xfrm>
            <a:off x="295766" y="1722780"/>
            <a:ext cx="4387070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Background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EDB7C-D4BD-B142-AA73-EC9FAC56F8A3}"/>
              </a:ext>
            </a:extLst>
          </p:cNvPr>
          <p:cNvSpPr txBox="1"/>
          <p:nvPr/>
        </p:nvSpPr>
        <p:spPr>
          <a:xfrm>
            <a:off x="4918366" y="1722781"/>
            <a:ext cx="4387069" cy="24622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Methods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B950B-821B-A34E-9AF0-618790CEB42F}"/>
              </a:ext>
            </a:extLst>
          </p:cNvPr>
          <p:cNvSpPr txBox="1"/>
          <p:nvPr/>
        </p:nvSpPr>
        <p:spPr>
          <a:xfrm>
            <a:off x="295765" y="4588047"/>
            <a:ext cx="9009669" cy="54784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Results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CH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F7616-3F7B-6641-B3DA-BAEE2346560F}"/>
              </a:ext>
            </a:extLst>
          </p:cNvPr>
          <p:cNvSpPr txBox="1"/>
          <p:nvPr/>
        </p:nvSpPr>
        <p:spPr>
          <a:xfrm>
            <a:off x="295765" y="10506564"/>
            <a:ext cx="900966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Results</a:t>
            </a:r>
          </a:p>
          <a:p>
            <a:endParaRPr lang="en-CH" sz="1400" dirty="0"/>
          </a:p>
          <a:p>
            <a:endParaRPr lang="en-CH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B</a:t>
            </a:r>
            <a:r>
              <a:rPr lang="en-CH" sz="1400" dirty="0"/>
              <a:t>la blabla</a:t>
            </a:r>
          </a:p>
        </p:txBody>
      </p:sp>
    </p:spTree>
    <p:extLst>
      <p:ext uri="{BB962C8B-B14F-4D97-AF65-F5344CB8AC3E}">
        <p14:creationId xmlns:p14="http://schemas.microsoft.com/office/powerpoint/2010/main" val="2283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28</Words>
  <Application>Microsoft Macintosh PowerPoint</Application>
  <PresentationFormat>A3 Paper (297x420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6</cp:revision>
  <dcterms:created xsi:type="dcterms:W3CDTF">2020-10-11T17:22:56Z</dcterms:created>
  <dcterms:modified xsi:type="dcterms:W3CDTF">2020-10-14T21:16:05Z</dcterms:modified>
</cp:coreProperties>
</file>