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/>
    <p:restoredTop sz="94655"/>
  </p:normalViewPr>
  <p:slideViewPr>
    <p:cSldViewPr snapToGrid="0" snapToObjects="1" showGuides="1">
      <p:cViewPr varScale="1">
        <p:scale>
          <a:sx n="201" d="100"/>
          <a:sy n="20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21.02.21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74586"/>
              </p:ext>
            </p:extLst>
          </p:nvPr>
        </p:nvGraphicFramePr>
        <p:xfrm>
          <a:off x="262472" y="149860"/>
          <a:ext cx="1157815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Index (HDI)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Gross National Income per capita in purchasing power parities (GNI,ppp)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Corruption Perception Index (CPI)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Transparency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www.transparency.org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/cpi/2020/index/</a:t>
                      </a:r>
                      <a:r>
                        <a:rPr lang="en-GB" sz="1400" dirty="0" err="1"/>
                        <a:t>nzl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Government Effectiveness Indicator (GEI)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info.worldbank.org</a:t>
                      </a:r>
                      <a:r>
                        <a:rPr lang="en-GB" sz="1400" dirty="0"/>
                        <a:t>/governance/</a:t>
                      </a:r>
                      <a:r>
                        <a:rPr lang="en-GB" sz="1400" dirty="0" err="1"/>
                        <a:t>wgi</a:t>
                      </a:r>
                      <a:r>
                        <a:rPr lang="en-GB" sz="1400" dirty="0"/>
                        <a:t>/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Politics right Index (PRI)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Freedom Hause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  <a:r>
                        <a:rPr lang="en-CH" sz="1400" dirty="0"/>
                        <a:t>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freedomhouse.org</a:t>
                      </a:r>
                      <a:r>
                        <a:rPr lang="en-GB" sz="1400" dirty="0"/>
                        <a:t>/report/freedom-world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Civil Liberties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https://govdata360.worldbank.org/indicators/h5c6649ff?country=</a:t>
                      </a:r>
                      <a:r>
                        <a:rPr lang="en-GB" sz="1400" dirty="0" err="1"/>
                        <a:t>BRA&amp;indicator</a:t>
                      </a:r>
                      <a:r>
                        <a:rPr lang="en-GB" sz="1400" dirty="0"/>
                        <a:t>=41826&amp;viz=</a:t>
                      </a:r>
                      <a:r>
                        <a:rPr lang="en-GB" sz="1400" dirty="0" err="1"/>
                        <a:t>line_chart&amp;years</a:t>
                      </a:r>
                      <a:r>
                        <a:rPr lang="en-GB" sz="1400" dirty="0"/>
                        <a:t>=1975,2018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60309"/>
              </p:ext>
            </p:extLst>
          </p:nvPr>
        </p:nvGraphicFramePr>
        <p:xfrm>
          <a:off x="262472" y="149860"/>
          <a:ext cx="11578156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Global Social mobility index (MI)</a:t>
                      </a:r>
                    </a:p>
                    <a:p>
                      <a:r>
                        <a:rPr lang="en-CH" sz="1400" dirty="0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Economic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Valeria?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www.weforum.org</a:t>
                      </a:r>
                      <a:r>
                        <a:rPr lang="en-GB" sz="1400" dirty="0"/>
                        <a:t>/reports/global-social-mobility-index-2020-why-economies-benefit-from-fixing-inequality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Enviromental performance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Socioeconomic data and aplication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</a:t>
                      </a:r>
                      <a:r>
                        <a:rPr lang="en-CH" sz="1400" dirty="0"/>
                        <a:t>nviromental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CH" sz="1400" dirty="0"/>
                        <a:t>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sedac.ciesin.columbia.edu</a:t>
                      </a:r>
                      <a:r>
                        <a:rPr lang="en-GB" sz="1400" dirty="0"/>
                        <a:t>/data/set/epi-environmental-performance-index-2020/data-download#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Demografic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https://datahelpdesk.worldbank.org/knowledgebase/topics/125589-developer-information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Demografic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https://datahelpdesk.worldbank.org/knowledgebase/topics/125589-developer-information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Current health expenditure (%GDP)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Economic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03667"/>
              </p:ext>
            </p:extLst>
          </p:nvPr>
        </p:nvGraphicFramePr>
        <p:xfrm>
          <a:off x="262472" y="149860"/>
          <a:ext cx="11578156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Gender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seats held by women in national parliaments</a:t>
                      </a: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</a:t>
                      </a:r>
                      <a:r>
                        <a:rPr lang="en-CH" sz="1400" dirty="0"/>
                        <a:t>ender, political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Multidimentional poverty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Human development data center (UNDP)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649</Words>
  <Application>Microsoft Macintosh PowerPoint</Application>
  <PresentationFormat>Widescreen</PresentationFormat>
  <Paragraphs>202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15</cp:revision>
  <dcterms:created xsi:type="dcterms:W3CDTF">2021-02-19T20:41:42Z</dcterms:created>
  <dcterms:modified xsi:type="dcterms:W3CDTF">2021-02-21T22:42:48Z</dcterms:modified>
</cp:coreProperties>
</file>