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8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D94F-D708-45E8-B5BA-43E9A586416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DDFF-5DA1-44D3-83EE-74422642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8973"/>
            <a:ext cx="3429000" cy="1146175"/>
          </a:xfrm>
          <a:solidFill>
            <a:srgbClr val="FF9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HOME</a:t>
            </a:r>
            <a:endParaRPr lang="en-US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026" name="Picture 2" descr="C:\Users\Robin Tan\AppData\Local\Microsoft\Windows\INetCache\IE\ZVQM5QDD\Home_icon_blac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905000"/>
            <a:ext cx="3429000" cy="1146175"/>
          </a:xfrm>
          <a:prstGeom prst="rect">
            <a:avLst/>
          </a:prstGeom>
          <a:solidFill>
            <a:srgbClr val="FF9000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</a:t>
            </a:r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DELETE</a:t>
            </a:r>
          </a:p>
          <a:p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	EMPLOYEE</a:t>
            </a:r>
            <a:endParaRPr lang="en-US" sz="3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3352800"/>
            <a:ext cx="3429000" cy="1146175"/>
          </a:xfrm>
          <a:prstGeom prst="rect">
            <a:avLst/>
          </a:prstGeom>
          <a:solidFill>
            <a:srgbClr val="FF9000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</a:t>
            </a:r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EDIT</a:t>
            </a:r>
          </a:p>
          <a:p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	EMPLOYEE</a:t>
            </a:r>
            <a:endParaRPr lang="en-US" sz="3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031" name="Picture 7" descr="C:\Users\Robin Tan\AppData\Local\Microsoft\Windows\INetCache\IE\6NQKIF3O\Edit_font_awesom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3" y="3489419"/>
            <a:ext cx="872935" cy="87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4907280"/>
            <a:ext cx="3429000" cy="1146175"/>
          </a:xfrm>
          <a:prstGeom prst="rect">
            <a:avLst/>
          </a:prstGeom>
          <a:solidFill>
            <a:srgbClr val="FF9000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</a:t>
            </a:r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ADD</a:t>
            </a:r>
          </a:p>
          <a:p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	EMPLOYEE</a:t>
            </a:r>
            <a:endParaRPr lang="en-US" sz="3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032" name="Picture 8" descr="C:\Users\Robin Tan\AppData\Local\Microsoft\Windows\INetCache\IE\6NQKIF3O\mono-add-user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46516"/>
            <a:ext cx="667702" cy="66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800600" y="1905000"/>
            <a:ext cx="3429000" cy="1146175"/>
          </a:xfrm>
          <a:prstGeom prst="rect">
            <a:avLst/>
          </a:prstGeom>
          <a:solidFill>
            <a:srgbClr val="FF9000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</a:t>
            </a:r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DISPLAY</a:t>
            </a:r>
          </a:p>
          <a:p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	EMPLOYEE</a:t>
            </a:r>
            <a:endParaRPr lang="en-US" sz="3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033" name="Picture 9" descr="C:\Users\Robin Tan\AppData\Local\Microsoft\Windows\INetCache\IE\6NQKIF3O\mono-display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89196"/>
            <a:ext cx="777781" cy="77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800600" y="379412"/>
            <a:ext cx="3429000" cy="1146175"/>
          </a:xfrm>
          <a:prstGeom prst="rect">
            <a:avLst/>
          </a:prstGeom>
          <a:solidFill>
            <a:srgbClr val="FF9000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LOGOUT</a:t>
            </a:r>
            <a:endParaRPr lang="en-US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034" name="Picture 10" descr="C:\Users\Robin Tan\AppData\Local\Microsoft\Windows\INetCache\IE\ZVQM5QDD\mono-exit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90" y="6476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Robin Tan\AppData\Local\Microsoft\Windows\INetCache\IE\BP38J7QY\1024px-Trash_font_awesome.sv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66" y="1986619"/>
            <a:ext cx="982934" cy="98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800600" y="3352800"/>
            <a:ext cx="3429000" cy="1146175"/>
          </a:xfrm>
          <a:prstGeom prst="rect">
            <a:avLst/>
          </a:prstGeom>
          <a:solidFill>
            <a:srgbClr val="FF9000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</a:t>
            </a:r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MYSQL</a:t>
            </a:r>
          </a:p>
          <a:p>
            <a:r>
              <a:rPr lang="en-US" sz="3900" dirty="0" smtClean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	INFO</a:t>
            </a:r>
          </a:p>
        </p:txBody>
      </p:sp>
      <p:sp>
        <p:nvSpPr>
          <p:cNvPr id="4" name="AutoShape 5" descr="Image result for informat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ge result for informatio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ge result for information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information icon vecto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90" y="3573401"/>
            <a:ext cx="760060" cy="7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Robin Tan</dc:creator>
  <cp:lastModifiedBy>Robin Tan</cp:lastModifiedBy>
  <cp:revision>3</cp:revision>
  <dcterms:created xsi:type="dcterms:W3CDTF">2017-04-13T03:48:46Z</dcterms:created>
  <dcterms:modified xsi:type="dcterms:W3CDTF">2017-04-20T04:55:40Z</dcterms:modified>
</cp:coreProperties>
</file>