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4B5E-3F00-B44B-8704-5EE28825F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3C1F4-7B08-4D47-887D-458F302E4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BA94-5E9A-7442-8B05-32C8D0FF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138D-AC10-9243-A6C0-619B259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A1B4-376B-A042-BF17-14D5002E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839A-44FA-A44F-87E4-B171C0B4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8573-CEAB-694F-A28B-E40102DB0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5108-35D7-FF4E-AC13-C186E45E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68C3-7A1C-A64D-90DC-522C057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B3C2-577E-634F-A7DB-8E7C4FE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30B00-669E-704E-ACE4-5DBEC4534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C15C6-B6B7-B141-9B11-7A250A79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8F18-9DF2-8847-8DCE-983D2097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037D-1D5D-234B-A86C-DD517DB5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8771-9247-4C4C-B5D8-2B73F0F1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DE58-A132-DF4A-8749-5FDB3780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FCF-88F1-9A40-8A9F-27BE9004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55E5-B2E4-5446-A6A6-9A213108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BF8B-D1F1-CE4E-8C7B-848AB486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CA40-3322-0941-92BF-665970D3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3F-6361-FF42-9C03-27937BB3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1946-075C-254A-8311-EF440701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1FFA-7D8B-FE43-86C5-CDE384E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C852-9BE6-E045-908F-6B0638F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7C49-9CB8-A640-A4FA-D0C15C1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2F46-0620-7C48-868E-56D0645D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CCC6-EE82-F741-9A4C-DCB8E8A7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BF3A-F3B7-754B-BD85-5A6039C99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F1F2-A2E7-A648-A7B4-5B2ECC6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1EDE-20C2-9C48-8203-0B1FBB8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8EE3-356A-7E42-B480-35180EFA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72C6-D36B-174B-BC41-F3E857AF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5EBC-594C-5F47-9B56-6B9C0334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133D-8F2A-CB4A-9143-781E3641C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6AE5A-2121-4343-A513-8F1B9213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2798F-8BDB-9443-BCCF-449EF558B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EF98C-C7D1-164F-9789-D0423CEF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1E3A6-E775-8C47-81B3-BB9E365C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879AE-34B9-D443-9AB5-0C5B4F8C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776A-6A51-6948-96A6-0F6B7AC1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BC0F-3757-184C-9EC8-0DB2E819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E8DD3-36EE-F043-822A-F4C934DE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A8015-F13E-0347-AB4B-BCAEC081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A7FD3-0927-DB42-A545-9C740493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BCB20-F839-FB4B-8523-9825D5C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C85D-836D-5645-93A0-29D4D1D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4370-AA0C-6B4E-909D-BFF4D47A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DC83-B670-9844-B571-36689275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100AE-8F23-1C45-86AF-3439CEFF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C52A-1A28-F941-9698-597FDB4A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A900-60A7-BD44-8516-41BE4D1B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FF1B-BBC6-8E40-8B50-CD65F224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69BB-1BC3-0C40-B2D7-25D5EFA1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FE407-8E60-A94C-91D6-37CA56D56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6B93-E04E-2547-B3DB-14868C5A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9C79-2BBE-AA4A-A6F2-1E042108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0B5D3-5CF4-3947-B30F-CA3DF3C1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7D95-7894-3043-B07F-036AFA60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30597-D9FA-EF40-9678-DC655A72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CF7B-2B26-C147-847C-2FE46C87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90A6-78E8-9E46-9504-EA97EC7B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9F17-E845-3A40-8DAA-87537A2D10F1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BC2F-80AD-8C42-9DF7-A3BF55DC0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DB31-CC1E-2A4F-919B-FB2CD2B16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ECF2-BFEF-834A-9EFA-64282D9A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08156-20EC-5A46-907D-86E723F5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CI/CD Implementation for UdaPeople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AB1A3-2801-0A4A-95B0-DC7AC3C9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Raul Luzardo</a:t>
            </a:r>
          </a:p>
        </p:txBody>
      </p:sp>
    </p:spTree>
    <p:extLst>
      <p:ext uri="{BB962C8B-B14F-4D97-AF65-F5344CB8AC3E}">
        <p14:creationId xmlns:p14="http://schemas.microsoft.com/office/powerpoint/2010/main" val="30295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28261-EF79-7743-A32E-B86E7767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820F-302C-3346-82C8-10EE2707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Explain the benefits of CI/CD and the benefit that the implementation of such methodology will have for Udapeople</a:t>
            </a:r>
          </a:p>
        </p:txBody>
      </p:sp>
    </p:spTree>
    <p:extLst>
      <p:ext uri="{BB962C8B-B14F-4D97-AF65-F5344CB8AC3E}">
        <p14:creationId xmlns:p14="http://schemas.microsoft.com/office/powerpoint/2010/main" val="381614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E9B18-34CA-244D-A490-D6B40F05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What is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DBE6-5351-DC40-A22D-FC28E1D5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Continues Integration</a:t>
            </a:r>
            <a:r>
              <a:rPr lang="en-US" sz="1900" dirty="0">
                <a:solidFill>
                  <a:srgbClr val="000000"/>
                </a:solidFill>
              </a:rPr>
              <a:t>: merging all developers’ </a:t>
            </a:r>
            <a:r>
              <a:rPr lang="en-US" sz="1900" b="1" dirty="0">
                <a:solidFill>
                  <a:srgbClr val="000000"/>
                </a:solidFill>
              </a:rPr>
              <a:t>code</a:t>
            </a:r>
            <a:r>
              <a:rPr lang="en-US" sz="1900" dirty="0">
                <a:solidFill>
                  <a:srgbClr val="000000"/>
                </a:solidFill>
              </a:rPr>
              <a:t> working copies to a shared repository several times a day.</a:t>
            </a:r>
          </a:p>
          <a:p>
            <a:r>
              <a:rPr lang="en-US" sz="1900" b="1" dirty="0">
                <a:solidFill>
                  <a:srgbClr val="000000"/>
                </a:solidFill>
              </a:rPr>
              <a:t>Continues Delivery</a:t>
            </a:r>
            <a:r>
              <a:rPr lang="en-US" sz="1900" dirty="0">
                <a:solidFill>
                  <a:srgbClr val="000000"/>
                </a:solidFill>
              </a:rPr>
              <a:t>: Implement the previous released features (</a:t>
            </a:r>
            <a:r>
              <a:rPr lang="en-US" sz="1900" b="1" dirty="0">
                <a:solidFill>
                  <a:srgbClr val="000000"/>
                </a:solidFill>
              </a:rPr>
              <a:t>code</a:t>
            </a:r>
            <a:r>
              <a:rPr lang="en-US" sz="1900" dirty="0">
                <a:solidFill>
                  <a:srgbClr val="000000"/>
                </a:solidFill>
              </a:rPr>
              <a:t>) in short cycles </a:t>
            </a:r>
          </a:p>
          <a:p>
            <a:r>
              <a:rPr lang="en-US" sz="1900" b="1" dirty="0">
                <a:solidFill>
                  <a:srgbClr val="000000"/>
                </a:solidFill>
              </a:rPr>
              <a:t>Continues Deployment</a:t>
            </a:r>
            <a:r>
              <a:rPr lang="en-US" sz="1900" dirty="0">
                <a:solidFill>
                  <a:srgbClr val="000000"/>
                </a:solidFill>
              </a:rPr>
              <a:t>: Add value with the automated deployment of the previously created features.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FF174-A2E2-294C-99E0-11433208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8" y="3975683"/>
            <a:ext cx="4954693" cy="9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9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735CC-BA83-CC40-BCDE-422B0D69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How CI/CD will help </a:t>
            </a:r>
            <a:r>
              <a:rPr lang="en-US" sz="4000" b="1" dirty="0" err="1">
                <a:solidFill>
                  <a:srgbClr val="FFFFFF"/>
                </a:solidFill>
              </a:rPr>
              <a:t>UdaPeople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4" name="Picture 2" descr="An image listing the steps of a CI/CD Pipeline: Build, Test, Analyze, Deploy, Verify, and Promote.">
            <a:extLst>
              <a:ext uri="{FF2B5EF4-FFF2-40B4-BE49-F238E27FC236}">
                <a16:creationId xmlns:a16="http://schemas.microsoft.com/office/drawing/2014/main" id="{B69CEABF-E68C-A94A-A098-8CD83603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1" y="3374926"/>
            <a:ext cx="4954693" cy="21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6AD-0DE0-AB4E-BF37-75082B46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 fontScale="92500"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Faster delivery of features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Reduce cost</a:t>
            </a:r>
          </a:p>
          <a:p>
            <a:r>
              <a:rPr lang="en-US" sz="1900" dirty="0">
                <a:solidFill>
                  <a:srgbClr val="000000"/>
                </a:solidFill>
              </a:rPr>
              <a:t>Less human errors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Better software quality</a:t>
            </a:r>
          </a:p>
          <a:p>
            <a:r>
              <a:rPr lang="en-US" sz="1900" dirty="0">
                <a:solidFill>
                  <a:srgbClr val="000000"/>
                </a:solidFill>
              </a:rPr>
              <a:t>Faster rollbacks in case of bugs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Continuous Improvement of our software</a:t>
            </a:r>
          </a:p>
          <a:p>
            <a:r>
              <a:rPr lang="en-US" sz="5400" dirty="0">
                <a:solidFill>
                  <a:srgbClr val="000000"/>
                </a:solidFill>
              </a:rPr>
              <a:t>Happy Customers</a:t>
            </a:r>
          </a:p>
          <a:p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C7B9A-8DA1-464F-96A6-BB54F6E5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CI/CD is going to reduce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CB1B-4506-1342-B991-6C237308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Less developer time resolving code issue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Prevent security holes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Decrease infrastructure investment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Reducing downtime from crash and bugs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2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CI/CD Implementation for UdaPeople</vt:lpstr>
      <vt:lpstr>Objective</vt:lpstr>
      <vt:lpstr>What is CI/CD</vt:lpstr>
      <vt:lpstr>How CI/CD will help UdaPeople</vt:lpstr>
      <vt:lpstr>How CI/CD is going to reduce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Implementation for Udapeople</dc:title>
  <dc:creator>Luzardo, Raul</dc:creator>
  <cp:lastModifiedBy>Luzardo, Raul</cp:lastModifiedBy>
  <cp:revision>7</cp:revision>
  <dcterms:created xsi:type="dcterms:W3CDTF">2021-02-03T02:50:39Z</dcterms:created>
  <dcterms:modified xsi:type="dcterms:W3CDTF">2021-02-03T03:41:05Z</dcterms:modified>
</cp:coreProperties>
</file>