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6E06B1-4749-49AA-9C46-4A42391C7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A6A21-2C48-4D3F-8F8B-6357B98B7961}">
      <dgm:prSet custT="1"/>
      <dgm:spPr/>
      <dgm:t>
        <a:bodyPr/>
        <a:lstStyle/>
        <a:p>
          <a:r>
            <a:rPr lang="en-US" sz="2400" b="1"/>
            <a:t>CUSTOMER</a:t>
          </a:r>
        </a:p>
      </dgm:t>
    </dgm:pt>
    <dgm:pt modelId="{79CD0163-C666-40F6-BD0D-D66B255AC4DE}" type="parTrans" cxnId="{974D5917-0905-4DFC-AE33-6C25685D618F}">
      <dgm:prSet/>
      <dgm:spPr/>
      <dgm:t>
        <a:bodyPr/>
        <a:lstStyle/>
        <a:p>
          <a:endParaRPr lang="en-US" sz="2800" b="1"/>
        </a:p>
      </dgm:t>
    </dgm:pt>
    <dgm:pt modelId="{099BAF00-FAB1-43AA-AE11-D540FF5C2494}" type="sibTrans" cxnId="{974D5917-0905-4DFC-AE33-6C25685D618F}">
      <dgm:prSet/>
      <dgm:spPr/>
      <dgm:t>
        <a:bodyPr/>
        <a:lstStyle/>
        <a:p>
          <a:endParaRPr lang="en-US" sz="2800" b="1"/>
        </a:p>
      </dgm:t>
    </dgm:pt>
    <dgm:pt modelId="{850ABF6E-E5A0-42E6-A4E5-F42C41927D3F}">
      <dgm:prSet custT="1"/>
      <dgm:spPr/>
      <dgm:t>
        <a:bodyPr/>
        <a:lstStyle/>
        <a:p>
          <a:r>
            <a:rPr lang="en-US" sz="2400" b="1"/>
            <a:t>RESERVATION</a:t>
          </a:r>
        </a:p>
      </dgm:t>
    </dgm:pt>
    <dgm:pt modelId="{D96EAAB8-1591-4E0A-89EC-1DEC435C6AC6}" type="parTrans" cxnId="{4236DAD7-EFE6-40B0-BF32-23D16A7BC428}">
      <dgm:prSet/>
      <dgm:spPr/>
      <dgm:t>
        <a:bodyPr/>
        <a:lstStyle/>
        <a:p>
          <a:endParaRPr lang="en-US" sz="2800" b="1"/>
        </a:p>
      </dgm:t>
    </dgm:pt>
    <dgm:pt modelId="{A5A40658-3501-42FC-AD4A-00F68F2A282E}" type="sibTrans" cxnId="{4236DAD7-EFE6-40B0-BF32-23D16A7BC428}">
      <dgm:prSet/>
      <dgm:spPr/>
      <dgm:t>
        <a:bodyPr/>
        <a:lstStyle/>
        <a:p>
          <a:endParaRPr lang="en-US" sz="2800" b="1"/>
        </a:p>
      </dgm:t>
    </dgm:pt>
    <dgm:pt modelId="{ADAE5B5D-D78D-46B0-A6B5-34208E44C09B}">
      <dgm:prSet custT="1"/>
      <dgm:spPr/>
      <dgm:t>
        <a:bodyPr/>
        <a:lstStyle/>
        <a:p>
          <a:r>
            <a:rPr lang="en-US" sz="2400" b="1" dirty="0"/>
            <a:t>RENTAL</a:t>
          </a:r>
          <a:br>
            <a:rPr lang="en-US" sz="2400" b="1" dirty="0"/>
          </a:br>
          <a:r>
            <a:rPr lang="en-US" sz="2400" b="1" dirty="0"/>
            <a:t>AGREEMENT</a:t>
          </a:r>
        </a:p>
      </dgm:t>
    </dgm:pt>
    <dgm:pt modelId="{F4F61B21-9C21-4094-8475-2FC6AF0A8C6A}" type="parTrans" cxnId="{761368E8-4189-4416-B6A7-777F2E0AD9C6}">
      <dgm:prSet/>
      <dgm:spPr/>
      <dgm:t>
        <a:bodyPr/>
        <a:lstStyle/>
        <a:p>
          <a:endParaRPr lang="en-US" sz="2800" b="1"/>
        </a:p>
      </dgm:t>
    </dgm:pt>
    <dgm:pt modelId="{21F93B4F-9020-4D77-A2CC-2C2ECD9467B2}" type="sibTrans" cxnId="{761368E8-4189-4416-B6A7-777F2E0AD9C6}">
      <dgm:prSet/>
      <dgm:spPr/>
      <dgm:t>
        <a:bodyPr/>
        <a:lstStyle/>
        <a:p>
          <a:endParaRPr lang="en-US" sz="2800" b="1"/>
        </a:p>
      </dgm:t>
    </dgm:pt>
    <dgm:pt modelId="{3535D49B-1059-4168-8B19-4DF3FCF79E72}">
      <dgm:prSet custT="1"/>
      <dgm:spPr/>
      <dgm:t>
        <a:bodyPr/>
        <a:lstStyle/>
        <a:p>
          <a:r>
            <a:rPr lang="en-US" sz="2400" b="1"/>
            <a:t>BRANCH</a:t>
          </a:r>
        </a:p>
      </dgm:t>
    </dgm:pt>
    <dgm:pt modelId="{644C4064-F337-4297-8284-2853C021CE0D}" type="parTrans" cxnId="{FBD5D224-C09E-458E-A4ED-E3952C8757D9}">
      <dgm:prSet/>
      <dgm:spPr/>
      <dgm:t>
        <a:bodyPr/>
        <a:lstStyle/>
        <a:p>
          <a:endParaRPr lang="en-US" sz="2800" b="1"/>
        </a:p>
      </dgm:t>
    </dgm:pt>
    <dgm:pt modelId="{D2427AB7-A9A6-4C83-A3F7-3E7486754178}" type="sibTrans" cxnId="{FBD5D224-C09E-458E-A4ED-E3952C8757D9}">
      <dgm:prSet/>
      <dgm:spPr/>
      <dgm:t>
        <a:bodyPr/>
        <a:lstStyle/>
        <a:p>
          <a:endParaRPr lang="en-US" sz="2800" b="1"/>
        </a:p>
      </dgm:t>
    </dgm:pt>
    <dgm:pt modelId="{75BB3114-38C6-47D6-820A-2C5182C74127}">
      <dgm:prSet custT="1"/>
      <dgm:spPr/>
      <dgm:t>
        <a:bodyPr/>
        <a:lstStyle/>
        <a:p>
          <a:r>
            <a:rPr lang="en-US" sz="2400" b="1"/>
            <a:t>CAR</a:t>
          </a:r>
        </a:p>
      </dgm:t>
    </dgm:pt>
    <dgm:pt modelId="{601DDA8C-75DB-440E-B760-3ABE06FFE1A2}" type="parTrans" cxnId="{04775C21-E1AF-49EA-B502-4C3CD74D264C}">
      <dgm:prSet/>
      <dgm:spPr/>
      <dgm:t>
        <a:bodyPr/>
        <a:lstStyle/>
        <a:p>
          <a:endParaRPr lang="en-US" sz="2800" b="1"/>
        </a:p>
      </dgm:t>
    </dgm:pt>
    <dgm:pt modelId="{1FA67AEB-3087-418D-BC4A-073038E248A9}" type="sibTrans" cxnId="{04775C21-E1AF-49EA-B502-4C3CD74D264C}">
      <dgm:prSet/>
      <dgm:spPr/>
      <dgm:t>
        <a:bodyPr/>
        <a:lstStyle/>
        <a:p>
          <a:endParaRPr lang="en-US" sz="2800" b="1"/>
        </a:p>
      </dgm:t>
    </dgm:pt>
    <dgm:pt modelId="{70855488-87CB-4BFD-B449-81298A94F326}">
      <dgm:prSet custT="1"/>
      <dgm:spPr/>
      <dgm:t>
        <a:bodyPr/>
        <a:lstStyle/>
        <a:p>
          <a:r>
            <a:rPr lang="en-US" sz="2400" b="1"/>
            <a:t>MODEL</a:t>
          </a:r>
        </a:p>
      </dgm:t>
    </dgm:pt>
    <dgm:pt modelId="{60D8355C-BCBC-4B1B-88C2-88D898034469}" type="parTrans" cxnId="{F7A6E336-FBF0-46E8-8C54-4BE8702744D8}">
      <dgm:prSet/>
      <dgm:spPr/>
      <dgm:t>
        <a:bodyPr/>
        <a:lstStyle/>
        <a:p>
          <a:endParaRPr lang="en-US" sz="2800" b="1"/>
        </a:p>
      </dgm:t>
    </dgm:pt>
    <dgm:pt modelId="{1518E8A6-A8D7-4BB9-9DD1-3895A7C05491}" type="sibTrans" cxnId="{F7A6E336-FBF0-46E8-8C54-4BE8702744D8}">
      <dgm:prSet/>
      <dgm:spPr/>
      <dgm:t>
        <a:bodyPr/>
        <a:lstStyle/>
        <a:p>
          <a:endParaRPr lang="en-US" sz="2800" b="1"/>
        </a:p>
      </dgm:t>
    </dgm:pt>
    <dgm:pt modelId="{5A61A85C-55E9-42F3-8E6C-5CD181C0A5ED}">
      <dgm:prSet custT="1"/>
      <dgm:spPr/>
      <dgm:t>
        <a:bodyPr/>
        <a:lstStyle/>
        <a:p>
          <a:r>
            <a:rPr lang="en-US" sz="2400" b="1"/>
            <a:t>CLASS</a:t>
          </a:r>
        </a:p>
      </dgm:t>
    </dgm:pt>
    <dgm:pt modelId="{AD74FB3E-730F-4235-9CB8-C1107B9A8CE5}" type="parTrans" cxnId="{6CD1C895-9553-4DE2-BED0-CE2E3A40A636}">
      <dgm:prSet/>
      <dgm:spPr/>
      <dgm:t>
        <a:bodyPr/>
        <a:lstStyle/>
        <a:p>
          <a:endParaRPr lang="en-US" sz="2800" b="1"/>
        </a:p>
      </dgm:t>
    </dgm:pt>
    <dgm:pt modelId="{76C64047-A547-4808-BB84-F8198B3C85B4}" type="sibTrans" cxnId="{6CD1C895-9553-4DE2-BED0-CE2E3A40A636}">
      <dgm:prSet/>
      <dgm:spPr/>
      <dgm:t>
        <a:bodyPr/>
        <a:lstStyle/>
        <a:p>
          <a:endParaRPr lang="en-US" sz="2800" b="1"/>
        </a:p>
      </dgm:t>
    </dgm:pt>
    <dgm:pt modelId="{3EC6E15F-0768-4F40-A2D8-AA83E5151BCB}" type="pres">
      <dgm:prSet presAssocID="{816E06B1-4749-49AA-9C46-4A42391C7FA2}" presName="diagram" presStyleCnt="0">
        <dgm:presLayoutVars>
          <dgm:dir/>
          <dgm:resizeHandles val="exact"/>
        </dgm:presLayoutVars>
      </dgm:prSet>
      <dgm:spPr/>
    </dgm:pt>
    <dgm:pt modelId="{D4A7602E-BB0E-441E-B282-4E7633D8AAC0}" type="pres">
      <dgm:prSet presAssocID="{11DA6A21-2C48-4D3F-8F8B-6357B98B7961}" presName="node" presStyleLbl="node1" presStyleIdx="0" presStyleCnt="7">
        <dgm:presLayoutVars>
          <dgm:bulletEnabled val="1"/>
        </dgm:presLayoutVars>
      </dgm:prSet>
      <dgm:spPr/>
    </dgm:pt>
    <dgm:pt modelId="{D37C0BC5-19C6-41CA-8A21-4A20322D3E4C}" type="pres">
      <dgm:prSet presAssocID="{099BAF00-FAB1-43AA-AE11-D540FF5C2494}" presName="sibTrans" presStyleCnt="0"/>
      <dgm:spPr/>
    </dgm:pt>
    <dgm:pt modelId="{F624DA8A-9C0A-40B3-97FB-1ED45BF03786}" type="pres">
      <dgm:prSet presAssocID="{850ABF6E-E5A0-42E6-A4E5-F42C41927D3F}" presName="node" presStyleLbl="node1" presStyleIdx="1" presStyleCnt="7">
        <dgm:presLayoutVars>
          <dgm:bulletEnabled val="1"/>
        </dgm:presLayoutVars>
      </dgm:prSet>
      <dgm:spPr/>
    </dgm:pt>
    <dgm:pt modelId="{272539E2-8615-4F08-B223-4306003CEC23}" type="pres">
      <dgm:prSet presAssocID="{A5A40658-3501-42FC-AD4A-00F68F2A282E}" presName="sibTrans" presStyleCnt="0"/>
      <dgm:spPr/>
    </dgm:pt>
    <dgm:pt modelId="{B068D19B-7299-4682-A08C-AB25593901B9}" type="pres">
      <dgm:prSet presAssocID="{ADAE5B5D-D78D-46B0-A6B5-34208E44C09B}" presName="node" presStyleLbl="node1" presStyleIdx="2" presStyleCnt="7">
        <dgm:presLayoutVars>
          <dgm:bulletEnabled val="1"/>
        </dgm:presLayoutVars>
      </dgm:prSet>
      <dgm:spPr/>
    </dgm:pt>
    <dgm:pt modelId="{C12E8934-B04F-42B1-A87B-096C85D86E08}" type="pres">
      <dgm:prSet presAssocID="{21F93B4F-9020-4D77-A2CC-2C2ECD9467B2}" presName="sibTrans" presStyleCnt="0"/>
      <dgm:spPr/>
    </dgm:pt>
    <dgm:pt modelId="{DD6B02F6-3F03-43BC-BEF7-749B51B98BF9}" type="pres">
      <dgm:prSet presAssocID="{3535D49B-1059-4168-8B19-4DF3FCF79E72}" presName="node" presStyleLbl="node1" presStyleIdx="3" presStyleCnt="7">
        <dgm:presLayoutVars>
          <dgm:bulletEnabled val="1"/>
        </dgm:presLayoutVars>
      </dgm:prSet>
      <dgm:spPr/>
    </dgm:pt>
    <dgm:pt modelId="{FAA49282-6F30-49B7-9D72-A34A39E5D612}" type="pres">
      <dgm:prSet presAssocID="{D2427AB7-A9A6-4C83-A3F7-3E7486754178}" presName="sibTrans" presStyleCnt="0"/>
      <dgm:spPr/>
    </dgm:pt>
    <dgm:pt modelId="{615633A2-A721-4704-86A7-4881CC999812}" type="pres">
      <dgm:prSet presAssocID="{75BB3114-38C6-47D6-820A-2C5182C74127}" presName="node" presStyleLbl="node1" presStyleIdx="4" presStyleCnt="7">
        <dgm:presLayoutVars>
          <dgm:bulletEnabled val="1"/>
        </dgm:presLayoutVars>
      </dgm:prSet>
      <dgm:spPr/>
    </dgm:pt>
    <dgm:pt modelId="{507C71B9-CE9F-468B-9295-ED07300996FA}" type="pres">
      <dgm:prSet presAssocID="{1FA67AEB-3087-418D-BC4A-073038E248A9}" presName="sibTrans" presStyleCnt="0"/>
      <dgm:spPr/>
    </dgm:pt>
    <dgm:pt modelId="{30C0231B-06FF-4030-9E39-FB5BD1941853}" type="pres">
      <dgm:prSet presAssocID="{70855488-87CB-4BFD-B449-81298A94F326}" presName="node" presStyleLbl="node1" presStyleIdx="5" presStyleCnt="7">
        <dgm:presLayoutVars>
          <dgm:bulletEnabled val="1"/>
        </dgm:presLayoutVars>
      </dgm:prSet>
      <dgm:spPr/>
    </dgm:pt>
    <dgm:pt modelId="{05F39FBB-E4AA-472E-AD30-A3AEEBC21656}" type="pres">
      <dgm:prSet presAssocID="{1518E8A6-A8D7-4BB9-9DD1-3895A7C05491}" presName="sibTrans" presStyleCnt="0"/>
      <dgm:spPr/>
    </dgm:pt>
    <dgm:pt modelId="{7097B476-5DA1-4CB9-A991-8AE6435B2949}" type="pres">
      <dgm:prSet presAssocID="{5A61A85C-55E9-42F3-8E6C-5CD181C0A5ED}" presName="node" presStyleLbl="node1" presStyleIdx="6" presStyleCnt="7">
        <dgm:presLayoutVars>
          <dgm:bulletEnabled val="1"/>
        </dgm:presLayoutVars>
      </dgm:prSet>
      <dgm:spPr/>
    </dgm:pt>
  </dgm:ptLst>
  <dgm:cxnLst>
    <dgm:cxn modelId="{EBBB4607-9CE8-4AAF-9712-9A74BDBDE474}" type="presOf" srcId="{70855488-87CB-4BFD-B449-81298A94F326}" destId="{30C0231B-06FF-4030-9E39-FB5BD1941853}" srcOrd="0" destOrd="0" presId="urn:microsoft.com/office/officeart/2005/8/layout/default"/>
    <dgm:cxn modelId="{974D5917-0905-4DFC-AE33-6C25685D618F}" srcId="{816E06B1-4749-49AA-9C46-4A42391C7FA2}" destId="{11DA6A21-2C48-4D3F-8F8B-6357B98B7961}" srcOrd="0" destOrd="0" parTransId="{79CD0163-C666-40F6-BD0D-D66B255AC4DE}" sibTransId="{099BAF00-FAB1-43AA-AE11-D540FF5C2494}"/>
    <dgm:cxn modelId="{04775C21-E1AF-49EA-B502-4C3CD74D264C}" srcId="{816E06B1-4749-49AA-9C46-4A42391C7FA2}" destId="{75BB3114-38C6-47D6-820A-2C5182C74127}" srcOrd="4" destOrd="0" parTransId="{601DDA8C-75DB-440E-B760-3ABE06FFE1A2}" sibTransId="{1FA67AEB-3087-418D-BC4A-073038E248A9}"/>
    <dgm:cxn modelId="{FBD5D224-C09E-458E-A4ED-E3952C8757D9}" srcId="{816E06B1-4749-49AA-9C46-4A42391C7FA2}" destId="{3535D49B-1059-4168-8B19-4DF3FCF79E72}" srcOrd="3" destOrd="0" parTransId="{644C4064-F337-4297-8284-2853C021CE0D}" sibTransId="{D2427AB7-A9A6-4C83-A3F7-3E7486754178}"/>
    <dgm:cxn modelId="{F7A6E336-FBF0-46E8-8C54-4BE8702744D8}" srcId="{816E06B1-4749-49AA-9C46-4A42391C7FA2}" destId="{70855488-87CB-4BFD-B449-81298A94F326}" srcOrd="5" destOrd="0" parTransId="{60D8355C-BCBC-4B1B-88C2-88D898034469}" sibTransId="{1518E8A6-A8D7-4BB9-9DD1-3895A7C05491}"/>
    <dgm:cxn modelId="{B4CF156F-3C6F-4181-B9DC-D62E9DCE645E}" type="presOf" srcId="{816E06B1-4749-49AA-9C46-4A42391C7FA2}" destId="{3EC6E15F-0768-4F40-A2D8-AA83E5151BCB}" srcOrd="0" destOrd="0" presId="urn:microsoft.com/office/officeart/2005/8/layout/default"/>
    <dgm:cxn modelId="{27E5FB4F-64F9-4179-B350-8B20C29636A6}" type="presOf" srcId="{5A61A85C-55E9-42F3-8E6C-5CD181C0A5ED}" destId="{7097B476-5DA1-4CB9-A991-8AE6435B2949}" srcOrd="0" destOrd="0" presId="urn:microsoft.com/office/officeart/2005/8/layout/default"/>
    <dgm:cxn modelId="{6CD1C895-9553-4DE2-BED0-CE2E3A40A636}" srcId="{816E06B1-4749-49AA-9C46-4A42391C7FA2}" destId="{5A61A85C-55E9-42F3-8E6C-5CD181C0A5ED}" srcOrd="6" destOrd="0" parTransId="{AD74FB3E-730F-4235-9CB8-C1107B9A8CE5}" sibTransId="{76C64047-A547-4808-BB84-F8198B3C85B4}"/>
    <dgm:cxn modelId="{BAA96DA6-2E82-4C17-9288-D3B890A29856}" type="presOf" srcId="{11DA6A21-2C48-4D3F-8F8B-6357B98B7961}" destId="{D4A7602E-BB0E-441E-B282-4E7633D8AAC0}" srcOrd="0" destOrd="0" presId="urn:microsoft.com/office/officeart/2005/8/layout/default"/>
    <dgm:cxn modelId="{27B145BB-E4D9-4393-84B1-BEB3B155D158}" type="presOf" srcId="{ADAE5B5D-D78D-46B0-A6B5-34208E44C09B}" destId="{B068D19B-7299-4682-A08C-AB25593901B9}" srcOrd="0" destOrd="0" presId="urn:microsoft.com/office/officeart/2005/8/layout/default"/>
    <dgm:cxn modelId="{16E715CC-180E-43E7-B96F-0535E22CB509}" type="presOf" srcId="{3535D49B-1059-4168-8B19-4DF3FCF79E72}" destId="{DD6B02F6-3F03-43BC-BEF7-749B51B98BF9}" srcOrd="0" destOrd="0" presId="urn:microsoft.com/office/officeart/2005/8/layout/default"/>
    <dgm:cxn modelId="{4236DAD7-EFE6-40B0-BF32-23D16A7BC428}" srcId="{816E06B1-4749-49AA-9C46-4A42391C7FA2}" destId="{850ABF6E-E5A0-42E6-A4E5-F42C41927D3F}" srcOrd="1" destOrd="0" parTransId="{D96EAAB8-1591-4E0A-89EC-1DEC435C6AC6}" sibTransId="{A5A40658-3501-42FC-AD4A-00F68F2A282E}"/>
    <dgm:cxn modelId="{D45A44DB-C6F4-442C-9E7A-2725EB1193A0}" type="presOf" srcId="{75BB3114-38C6-47D6-820A-2C5182C74127}" destId="{615633A2-A721-4704-86A7-4881CC999812}" srcOrd="0" destOrd="0" presId="urn:microsoft.com/office/officeart/2005/8/layout/default"/>
    <dgm:cxn modelId="{267805E0-B2BE-4ECE-874A-D33E339F34E2}" type="presOf" srcId="{850ABF6E-E5A0-42E6-A4E5-F42C41927D3F}" destId="{F624DA8A-9C0A-40B3-97FB-1ED45BF03786}" srcOrd="0" destOrd="0" presId="urn:microsoft.com/office/officeart/2005/8/layout/default"/>
    <dgm:cxn modelId="{761368E8-4189-4416-B6A7-777F2E0AD9C6}" srcId="{816E06B1-4749-49AA-9C46-4A42391C7FA2}" destId="{ADAE5B5D-D78D-46B0-A6B5-34208E44C09B}" srcOrd="2" destOrd="0" parTransId="{F4F61B21-9C21-4094-8475-2FC6AF0A8C6A}" sibTransId="{21F93B4F-9020-4D77-A2CC-2C2ECD9467B2}"/>
    <dgm:cxn modelId="{07D599BD-63C0-42E6-B7EA-E639D296294A}" type="presParOf" srcId="{3EC6E15F-0768-4F40-A2D8-AA83E5151BCB}" destId="{D4A7602E-BB0E-441E-B282-4E7633D8AAC0}" srcOrd="0" destOrd="0" presId="urn:microsoft.com/office/officeart/2005/8/layout/default"/>
    <dgm:cxn modelId="{8BFFEAF3-C76D-479A-9F6C-890AF0537A14}" type="presParOf" srcId="{3EC6E15F-0768-4F40-A2D8-AA83E5151BCB}" destId="{D37C0BC5-19C6-41CA-8A21-4A20322D3E4C}" srcOrd="1" destOrd="0" presId="urn:microsoft.com/office/officeart/2005/8/layout/default"/>
    <dgm:cxn modelId="{4D96AA78-F815-451A-929B-8380A94C4F42}" type="presParOf" srcId="{3EC6E15F-0768-4F40-A2D8-AA83E5151BCB}" destId="{F624DA8A-9C0A-40B3-97FB-1ED45BF03786}" srcOrd="2" destOrd="0" presId="urn:microsoft.com/office/officeart/2005/8/layout/default"/>
    <dgm:cxn modelId="{E806A11D-AF86-4AEE-B639-06E56BC90EBF}" type="presParOf" srcId="{3EC6E15F-0768-4F40-A2D8-AA83E5151BCB}" destId="{272539E2-8615-4F08-B223-4306003CEC23}" srcOrd="3" destOrd="0" presId="urn:microsoft.com/office/officeart/2005/8/layout/default"/>
    <dgm:cxn modelId="{780DB6AF-F92E-40BB-B48D-0B8082F373D9}" type="presParOf" srcId="{3EC6E15F-0768-4F40-A2D8-AA83E5151BCB}" destId="{B068D19B-7299-4682-A08C-AB25593901B9}" srcOrd="4" destOrd="0" presId="urn:microsoft.com/office/officeart/2005/8/layout/default"/>
    <dgm:cxn modelId="{596CF18E-7457-4218-96EA-CC229312CCF4}" type="presParOf" srcId="{3EC6E15F-0768-4F40-A2D8-AA83E5151BCB}" destId="{C12E8934-B04F-42B1-A87B-096C85D86E08}" srcOrd="5" destOrd="0" presId="urn:microsoft.com/office/officeart/2005/8/layout/default"/>
    <dgm:cxn modelId="{4DE58325-2283-4997-AA7C-F25B9F25D9EC}" type="presParOf" srcId="{3EC6E15F-0768-4F40-A2D8-AA83E5151BCB}" destId="{DD6B02F6-3F03-43BC-BEF7-749B51B98BF9}" srcOrd="6" destOrd="0" presId="urn:microsoft.com/office/officeart/2005/8/layout/default"/>
    <dgm:cxn modelId="{F75B3D99-1609-4EFE-A8DD-060257E242D2}" type="presParOf" srcId="{3EC6E15F-0768-4F40-A2D8-AA83E5151BCB}" destId="{FAA49282-6F30-49B7-9D72-A34A39E5D612}" srcOrd="7" destOrd="0" presId="urn:microsoft.com/office/officeart/2005/8/layout/default"/>
    <dgm:cxn modelId="{2C582690-11B8-4679-A279-7EEC2982F7E9}" type="presParOf" srcId="{3EC6E15F-0768-4F40-A2D8-AA83E5151BCB}" destId="{615633A2-A721-4704-86A7-4881CC999812}" srcOrd="8" destOrd="0" presId="urn:microsoft.com/office/officeart/2005/8/layout/default"/>
    <dgm:cxn modelId="{3E33DE62-FDC2-4A5C-AC0A-150B4523FAFA}" type="presParOf" srcId="{3EC6E15F-0768-4F40-A2D8-AA83E5151BCB}" destId="{507C71B9-CE9F-468B-9295-ED07300996FA}" srcOrd="9" destOrd="0" presId="urn:microsoft.com/office/officeart/2005/8/layout/default"/>
    <dgm:cxn modelId="{51317DDC-3F20-40CB-B29C-3C9BC003C674}" type="presParOf" srcId="{3EC6E15F-0768-4F40-A2D8-AA83E5151BCB}" destId="{30C0231B-06FF-4030-9E39-FB5BD1941853}" srcOrd="10" destOrd="0" presId="urn:microsoft.com/office/officeart/2005/8/layout/default"/>
    <dgm:cxn modelId="{8D3F7646-6F7B-428A-8D05-B6F6BA61ABC5}" type="presParOf" srcId="{3EC6E15F-0768-4F40-A2D8-AA83E5151BCB}" destId="{05F39FBB-E4AA-472E-AD30-A3AEEBC21656}" srcOrd="11" destOrd="0" presId="urn:microsoft.com/office/officeart/2005/8/layout/default"/>
    <dgm:cxn modelId="{1FD24E83-9913-4B07-9284-CD216287AF78}" type="presParOf" srcId="{3EC6E15F-0768-4F40-A2D8-AA83E5151BCB}" destId="{7097B476-5DA1-4CB9-A991-8AE6435B294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7602E-BB0E-441E-B282-4E7633D8AAC0}">
      <dsp:nvSpPr>
        <dsp:cNvPr id="0" name=""/>
        <dsp:cNvSpPr/>
      </dsp:nvSpPr>
      <dsp:spPr>
        <a:xfrm>
          <a:off x="2966" y="460847"/>
          <a:ext cx="2353658" cy="1412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CUSTOMER</a:t>
          </a:r>
        </a:p>
      </dsp:txBody>
      <dsp:txXfrm>
        <a:off x="2966" y="460847"/>
        <a:ext cx="2353658" cy="1412194"/>
      </dsp:txXfrm>
    </dsp:sp>
    <dsp:sp modelId="{F624DA8A-9C0A-40B3-97FB-1ED45BF03786}">
      <dsp:nvSpPr>
        <dsp:cNvPr id="0" name=""/>
        <dsp:cNvSpPr/>
      </dsp:nvSpPr>
      <dsp:spPr>
        <a:xfrm>
          <a:off x="2591990" y="460847"/>
          <a:ext cx="2353658" cy="1412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RESERVATION</a:t>
          </a:r>
        </a:p>
      </dsp:txBody>
      <dsp:txXfrm>
        <a:off x="2591990" y="460847"/>
        <a:ext cx="2353658" cy="1412194"/>
      </dsp:txXfrm>
    </dsp:sp>
    <dsp:sp modelId="{B068D19B-7299-4682-A08C-AB25593901B9}">
      <dsp:nvSpPr>
        <dsp:cNvPr id="0" name=""/>
        <dsp:cNvSpPr/>
      </dsp:nvSpPr>
      <dsp:spPr>
        <a:xfrm>
          <a:off x="5181014" y="460847"/>
          <a:ext cx="2353658" cy="1412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RENTAL</a:t>
          </a:r>
          <a:br>
            <a:rPr lang="en-US" sz="2400" b="1" kern="1200" dirty="0"/>
          </a:br>
          <a:r>
            <a:rPr lang="en-US" sz="2400" b="1" kern="1200" dirty="0"/>
            <a:t>AGREEMENT</a:t>
          </a:r>
        </a:p>
      </dsp:txBody>
      <dsp:txXfrm>
        <a:off x="5181014" y="460847"/>
        <a:ext cx="2353658" cy="1412194"/>
      </dsp:txXfrm>
    </dsp:sp>
    <dsp:sp modelId="{DD6B02F6-3F03-43BC-BEF7-749B51B98BF9}">
      <dsp:nvSpPr>
        <dsp:cNvPr id="0" name=""/>
        <dsp:cNvSpPr/>
      </dsp:nvSpPr>
      <dsp:spPr>
        <a:xfrm>
          <a:off x="7770038" y="460847"/>
          <a:ext cx="2353658" cy="1412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BRANCH</a:t>
          </a:r>
        </a:p>
      </dsp:txBody>
      <dsp:txXfrm>
        <a:off x="7770038" y="460847"/>
        <a:ext cx="2353658" cy="1412194"/>
      </dsp:txXfrm>
    </dsp:sp>
    <dsp:sp modelId="{615633A2-A721-4704-86A7-4881CC999812}">
      <dsp:nvSpPr>
        <dsp:cNvPr id="0" name=""/>
        <dsp:cNvSpPr/>
      </dsp:nvSpPr>
      <dsp:spPr>
        <a:xfrm>
          <a:off x="1297478" y="2108407"/>
          <a:ext cx="2353658" cy="1412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CAR</a:t>
          </a:r>
        </a:p>
      </dsp:txBody>
      <dsp:txXfrm>
        <a:off x="1297478" y="2108407"/>
        <a:ext cx="2353658" cy="1412194"/>
      </dsp:txXfrm>
    </dsp:sp>
    <dsp:sp modelId="{30C0231B-06FF-4030-9E39-FB5BD1941853}">
      <dsp:nvSpPr>
        <dsp:cNvPr id="0" name=""/>
        <dsp:cNvSpPr/>
      </dsp:nvSpPr>
      <dsp:spPr>
        <a:xfrm>
          <a:off x="3886502" y="2108407"/>
          <a:ext cx="2353658" cy="1412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MODEL</a:t>
          </a:r>
        </a:p>
      </dsp:txBody>
      <dsp:txXfrm>
        <a:off x="3886502" y="2108407"/>
        <a:ext cx="2353658" cy="1412194"/>
      </dsp:txXfrm>
    </dsp:sp>
    <dsp:sp modelId="{7097B476-5DA1-4CB9-A991-8AE6435B2949}">
      <dsp:nvSpPr>
        <dsp:cNvPr id="0" name=""/>
        <dsp:cNvSpPr/>
      </dsp:nvSpPr>
      <dsp:spPr>
        <a:xfrm>
          <a:off x="6475526" y="2108407"/>
          <a:ext cx="2353658" cy="1412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CLASS</a:t>
          </a:r>
        </a:p>
      </dsp:txBody>
      <dsp:txXfrm>
        <a:off x="6475526" y="2108407"/>
        <a:ext cx="2353658" cy="1412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4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9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574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6D7938-8D1A-4024-B5E9-6E0B9B814C12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59FB12-D17A-46AC-A1F3-EBB4A285B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B30C-5C6E-90AC-0024-A65A8F6FE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RENT A CAR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EA683-59E0-91D0-229B-1527A63C7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CS 331-H02 Group 11;</a:t>
            </a:r>
          </a:p>
          <a:p>
            <a:r>
              <a:rPr lang="en-US" b="1" dirty="0"/>
              <a:t>Thomas Kataryniak, tnk6@njit.edu</a:t>
            </a:r>
          </a:p>
          <a:p>
            <a:r>
              <a:rPr lang="en-US" b="1" dirty="0"/>
              <a:t>Ryan McCusker, rjm8@njit.edu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3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5B34-E621-27C2-57A0-C15D8119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808" y="563649"/>
            <a:ext cx="3399516" cy="1507067"/>
          </a:xfrm>
        </p:spPr>
        <p:txBody>
          <a:bodyPr>
            <a:normAutofit/>
          </a:bodyPr>
          <a:lstStyle/>
          <a:p>
            <a:r>
              <a:rPr lang="en-US" sz="5400" b="1" dirty="0"/>
              <a:t>ENTITIES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880993-9437-E02E-A5D4-A61522570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544333"/>
              </p:ext>
            </p:extLst>
          </p:nvPr>
        </p:nvGraphicFramePr>
        <p:xfrm>
          <a:off x="488903" y="2070716"/>
          <a:ext cx="10126663" cy="398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1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3D2-16DC-C70A-E182-86422D88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775" y="1014519"/>
            <a:ext cx="4800600" cy="1985856"/>
          </a:xfrm>
        </p:spPr>
        <p:txBody>
          <a:bodyPr>
            <a:normAutofit/>
          </a:bodyPr>
          <a:lstStyle/>
          <a:p>
            <a:r>
              <a:rPr lang="en-US" sz="4400" b="1" dirty="0"/>
              <a:t>EER</a:t>
            </a:r>
            <a:br>
              <a:rPr lang="en-US" sz="4400" b="1" dirty="0"/>
            </a:br>
            <a:r>
              <a:rPr lang="en-US" sz="4400" b="1" dirty="0"/>
              <a:t>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2CE237-3199-3923-D1D9-1C172765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5" y="228282"/>
            <a:ext cx="7362640" cy="65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1066-61A7-2B1C-9AEA-0C68B74C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500" y="527891"/>
            <a:ext cx="3763500" cy="1507067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DESIGN</a:t>
            </a:r>
            <a:br>
              <a:rPr lang="en-US" sz="5400" b="1" dirty="0"/>
            </a:br>
            <a:r>
              <a:rPr lang="en-US" sz="5400" b="1" dirty="0"/>
              <a:t>DIRECTION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2CFCD-529F-7305-87DE-F6E1B3CF9009}"/>
              </a:ext>
            </a:extLst>
          </p:cNvPr>
          <p:cNvSpPr txBox="1"/>
          <p:nvPr/>
        </p:nvSpPr>
        <p:spPr>
          <a:xfrm>
            <a:off x="1225118" y="596162"/>
            <a:ext cx="538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Collect customer information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DFEDA-AC50-13EF-5345-1C7FEADFED15}"/>
              </a:ext>
            </a:extLst>
          </p:cNvPr>
          <p:cNvSpPr txBox="1"/>
          <p:nvPr/>
        </p:nvSpPr>
        <p:spPr>
          <a:xfrm>
            <a:off x="896645" y="1613338"/>
            <a:ext cx="538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Customer reserves time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36CEC-CD6C-1C00-D9C0-1A38A6B6EA9D}"/>
              </a:ext>
            </a:extLst>
          </p:cNvPr>
          <p:cNvSpPr txBox="1"/>
          <p:nvPr/>
        </p:nvSpPr>
        <p:spPr>
          <a:xfrm>
            <a:off x="1225118" y="2634374"/>
            <a:ext cx="538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Rental agreement is reached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09FA7-0144-45BF-5963-789C7B2EC503}"/>
              </a:ext>
            </a:extLst>
          </p:cNvPr>
          <p:cNvSpPr txBox="1"/>
          <p:nvPr/>
        </p:nvSpPr>
        <p:spPr>
          <a:xfrm>
            <a:off x="1963444" y="3719551"/>
            <a:ext cx="359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 to be rented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5E647-EB22-F649-E629-C9DB3FFA0AA2}"/>
              </a:ext>
            </a:extLst>
          </p:cNvPr>
          <p:cNvSpPr txBox="1"/>
          <p:nvPr/>
        </p:nvSpPr>
        <p:spPr>
          <a:xfrm>
            <a:off x="588764" y="4891906"/>
            <a:ext cx="250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of car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D55E1-9861-D57C-E951-B02EC7FD5CBC}"/>
              </a:ext>
            </a:extLst>
          </p:cNvPr>
          <p:cNvSpPr txBox="1"/>
          <p:nvPr/>
        </p:nvSpPr>
        <p:spPr>
          <a:xfrm>
            <a:off x="588764" y="5760847"/>
            <a:ext cx="274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 of car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7A6AA-D641-7F1F-3B64-2669ACBBCBA4}"/>
              </a:ext>
            </a:extLst>
          </p:cNvPr>
          <p:cNvSpPr txBox="1"/>
          <p:nvPr/>
        </p:nvSpPr>
        <p:spPr>
          <a:xfrm>
            <a:off x="4300770" y="5325054"/>
            <a:ext cx="3590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Location of car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06B7C3-1B50-AFBF-2636-076B515BB6CC}"/>
              </a:ext>
            </a:extLst>
          </p:cNvPr>
          <p:cNvCxnSpPr>
            <a:cxnSpLocks/>
          </p:cNvCxnSpPr>
          <p:nvPr/>
        </p:nvCxnSpPr>
        <p:spPr>
          <a:xfrm flipV="1">
            <a:off x="1561622" y="5325054"/>
            <a:ext cx="0" cy="43355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A2BEF9-0B9A-B19E-84AA-E99BA0A38EBA}"/>
              </a:ext>
            </a:extLst>
          </p:cNvPr>
          <p:cNvCxnSpPr>
            <a:cxnSpLocks/>
          </p:cNvCxnSpPr>
          <p:nvPr/>
        </p:nvCxnSpPr>
        <p:spPr>
          <a:xfrm flipV="1">
            <a:off x="1722900" y="4181216"/>
            <a:ext cx="798358" cy="710690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B6DF09-B2C9-0347-AAA5-58A6AD35610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3758674" y="4181216"/>
            <a:ext cx="1648459" cy="1143838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B9713C-B12C-983C-F7E9-41BB83C028EB}"/>
              </a:ext>
            </a:extLst>
          </p:cNvPr>
          <p:cNvCxnSpPr>
            <a:cxnSpLocks/>
          </p:cNvCxnSpPr>
          <p:nvPr/>
        </p:nvCxnSpPr>
        <p:spPr>
          <a:xfrm flipV="1">
            <a:off x="3312123" y="3212224"/>
            <a:ext cx="0" cy="43355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DB525D-BCBD-822D-1C0A-7956EF8DDE66}"/>
              </a:ext>
            </a:extLst>
          </p:cNvPr>
          <p:cNvCxnSpPr>
            <a:cxnSpLocks/>
          </p:cNvCxnSpPr>
          <p:nvPr/>
        </p:nvCxnSpPr>
        <p:spPr>
          <a:xfrm>
            <a:off x="3338124" y="2157203"/>
            <a:ext cx="0" cy="47717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5F6DF-38B5-FD81-63EC-27D1264A4D78}"/>
              </a:ext>
            </a:extLst>
          </p:cNvPr>
          <p:cNvCxnSpPr>
            <a:cxnSpLocks/>
          </p:cNvCxnSpPr>
          <p:nvPr/>
        </p:nvCxnSpPr>
        <p:spPr>
          <a:xfrm>
            <a:off x="3338124" y="1136167"/>
            <a:ext cx="0" cy="47717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83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3D2-16DC-C70A-E182-86422D88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350" y="471594"/>
            <a:ext cx="4800600" cy="1985856"/>
          </a:xfrm>
        </p:spPr>
        <p:txBody>
          <a:bodyPr>
            <a:normAutofit/>
          </a:bodyPr>
          <a:lstStyle/>
          <a:p>
            <a:r>
              <a:rPr lang="en-US" sz="4400" b="1" dirty="0"/>
              <a:t>SCHEMA</a:t>
            </a:r>
            <a:br>
              <a:rPr lang="en-US" sz="4400" b="1" dirty="0"/>
            </a:br>
            <a:r>
              <a:rPr lang="en-US" sz="4400" b="1" dirty="0"/>
              <a:t>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B4FBBAE-3AFD-6E44-3BC6-D5E3EA9C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9" y="295971"/>
            <a:ext cx="7503876" cy="62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1066-61A7-2B1C-9AEA-0C68B74C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500" y="527891"/>
            <a:ext cx="3763500" cy="1507067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DATA</a:t>
            </a:r>
            <a:br>
              <a:rPr lang="en-US" sz="5400" b="1" dirty="0"/>
            </a:br>
            <a:r>
              <a:rPr lang="en-US" sz="5400" b="1" dirty="0"/>
              <a:t>EXAMPLE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06B7C3-1B50-AFBF-2636-076B515BB6CC}"/>
              </a:ext>
            </a:extLst>
          </p:cNvPr>
          <p:cNvCxnSpPr>
            <a:cxnSpLocks/>
          </p:cNvCxnSpPr>
          <p:nvPr/>
        </p:nvCxnSpPr>
        <p:spPr>
          <a:xfrm flipV="1">
            <a:off x="957940" y="5325054"/>
            <a:ext cx="1146068" cy="54896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A2BEF9-0B9A-B19E-84AA-E99BA0A38EBA}"/>
              </a:ext>
            </a:extLst>
          </p:cNvPr>
          <p:cNvCxnSpPr>
            <a:cxnSpLocks/>
          </p:cNvCxnSpPr>
          <p:nvPr/>
        </p:nvCxnSpPr>
        <p:spPr>
          <a:xfrm flipV="1">
            <a:off x="2104008" y="4294005"/>
            <a:ext cx="721987" cy="33894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B6DF09-B2C9-0347-AAA5-58A6AD356100}"/>
              </a:ext>
            </a:extLst>
          </p:cNvPr>
          <p:cNvCxnSpPr>
            <a:cxnSpLocks/>
          </p:cNvCxnSpPr>
          <p:nvPr/>
        </p:nvCxnSpPr>
        <p:spPr>
          <a:xfrm flipH="1" flipV="1">
            <a:off x="4456419" y="4246335"/>
            <a:ext cx="950714" cy="1078719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B9713C-B12C-983C-F7E9-41BB83C028EB}"/>
              </a:ext>
            </a:extLst>
          </p:cNvPr>
          <p:cNvCxnSpPr>
            <a:cxnSpLocks/>
          </p:cNvCxnSpPr>
          <p:nvPr/>
        </p:nvCxnSpPr>
        <p:spPr>
          <a:xfrm flipV="1">
            <a:off x="2726196" y="3311371"/>
            <a:ext cx="3292864" cy="372134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DB525D-BCBD-822D-1C0A-7956EF8DDE66}"/>
              </a:ext>
            </a:extLst>
          </p:cNvPr>
          <p:cNvCxnSpPr>
            <a:cxnSpLocks/>
          </p:cNvCxnSpPr>
          <p:nvPr/>
        </p:nvCxnSpPr>
        <p:spPr>
          <a:xfrm>
            <a:off x="835913" y="2166081"/>
            <a:ext cx="4703753" cy="417321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5F6DF-38B5-FD81-63EC-27D1264A4D78}"/>
              </a:ext>
            </a:extLst>
          </p:cNvPr>
          <p:cNvCxnSpPr>
            <a:cxnSpLocks/>
          </p:cNvCxnSpPr>
          <p:nvPr/>
        </p:nvCxnSpPr>
        <p:spPr>
          <a:xfrm>
            <a:off x="607657" y="945184"/>
            <a:ext cx="5659978" cy="519632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33D87-6AAE-546F-8485-7E210B32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10" y="2717683"/>
            <a:ext cx="5419725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A8C627-60AD-E299-367A-8CE6179C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0" y="1592225"/>
            <a:ext cx="6517887" cy="477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DFC297-E56D-B170-D40A-55CF1D483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1" y="419870"/>
            <a:ext cx="7795853" cy="4616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5307C2-96F2-3029-6DE6-1BF8F5D1F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590" y="3734054"/>
            <a:ext cx="1926176" cy="5122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3FCD99-273E-0D16-7710-E2B4E0EBC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15" y="4692225"/>
            <a:ext cx="3095349" cy="5735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50F90E4-007E-660F-7B6F-74BF7C6CDF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57" y="5952584"/>
            <a:ext cx="2200582" cy="628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06763C-4C39-4C77-2681-D6467FBEE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6435" y="5541829"/>
            <a:ext cx="1562100" cy="52387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E444F5-C5EC-C3F9-9A38-6A6249ACD945}"/>
              </a:ext>
            </a:extLst>
          </p:cNvPr>
          <p:cNvCxnSpPr>
            <a:cxnSpLocks/>
          </p:cNvCxnSpPr>
          <p:nvPr/>
        </p:nvCxnSpPr>
        <p:spPr>
          <a:xfrm>
            <a:off x="2284552" y="5265775"/>
            <a:ext cx="523687" cy="0"/>
          </a:xfrm>
          <a:prstGeom prst="line">
            <a:avLst/>
          </a:prstGeom>
          <a:ln w="762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FC396A-4CC9-00A3-5BE0-91F58F1482B3}"/>
              </a:ext>
            </a:extLst>
          </p:cNvPr>
          <p:cNvCxnSpPr>
            <a:cxnSpLocks/>
          </p:cNvCxnSpPr>
          <p:nvPr/>
        </p:nvCxnSpPr>
        <p:spPr>
          <a:xfrm>
            <a:off x="2808239" y="4246335"/>
            <a:ext cx="1492527" cy="0"/>
          </a:xfrm>
          <a:prstGeom prst="line">
            <a:avLst/>
          </a:prstGeom>
          <a:ln w="762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FBE8A8-E98F-3804-B3EE-4A55C16A52A4}"/>
              </a:ext>
            </a:extLst>
          </p:cNvPr>
          <p:cNvCxnSpPr>
            <a:cxnSpLocks/>
          </p:cNvCxnSpPr>
          <p:nvPr/>
        </p:nvCxnSpPr>
        <p:spPr>
          <a:xfrm>
            <a:off x="5495373" y="3193933"/>
            <a:ext cx="973162" cy="0"/>
          </a:xfrm>
          <a:prstGeom prst="line">
            <a:avLst/>
          </a:prstGeom>
          <a:ln w="762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5B47F2-7C3D-185D-4340-9D14CB7207EC}"/>
              </a:ext>
            </a:extLst>
          </p:cNvPr>
          <p:cNvCxnSpPr>
            <a:cxnSpLocks/>
          </p:cNvCxnSpPr>
          <p:nvPr/>
        </p:nvCxnSpPr>
        <p:spPr>
          <a:xfrm>
            <a:off x="6206691" y="2070023"/>
            <a:ext cx="810926" cy="0"/>
          </a:xfrm>
          <a:prstGeom prst="line">
            <a:avLst/>
          </a:prstGeom>
          <a:ln w="762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0061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72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RENT A CAR PROJECT</vt:lpstr>
      <vt:lpstr>ENTITIES</vt:lpstr>
      <vt:lpstr>EER DIAGRAM</vt:lpstr>
      <vt:lpstr>DESIGN DIRECTION</vt:lpstr>
      <vt:lpstr>SCHEMA DIAGRAM</vt:lpstr>
      <vt:lpstr>DATA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CAR PROJECT</dc:title>
  <dc:creator>Thomas K</dc:creator>
  <cp:lastModifiedBy>Thomas K</cp:lastModifiedBy>
  <cp:revision>1</cp:revision>
  <dcterms:created xsi:type="dcterms:W3CDTF">2023-05-01T00:36:10Z</dcterms:created>
  <dcterms:modified xsi:type="dcterms:W3CDTF">2023-05-01T01:01:20Z</dcterms:modified>
</cp:coreProperties>
</file>