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3BB600-F48E-4687-A7D9-01B996C0A5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9C9C8-D5F2-4E36-AA63-76821F63C2E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F771D-D97C-471A-94E6-5BD05BDFE5B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8653-636D-48AD-B0D5-30542290553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6C47422-B17C-4473-B46C-B398587F319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6172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61118-5181-43A3-8229-74E11E454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9B075-AAF2-40C0-8E87-5BF27FE3D9E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205132A-FBBC-4499-9740-BC05900E8F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E08E-F06E-49AF-BCC6-99ACDEFFA85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BB47-8472-4DD4-AF08-65A1CDC07F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EEF2-EF03-4D3E-9E19-473775A9AC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E4986CBE-CFFD-40F9-B951-47D320E314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C5F3-4959-474F-B355-0B72FFE54D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0E691C-695F-4D5D-9144-D47BCE63311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0B63-4756-433A-A257-5838BE8CED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A5751-5619-4A7D-8596-FB2DE4BC7B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5A65-7D57-4E16-B027-656D96C85D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45D0AF-376B-4B8F-B8E4-4203709BFB1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362CC-9544-48CC-B5BD-96170F76D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206FD-789A-41F2-8A9A-C8212152F4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8D9F9-B8DB-4509-BDB9-466DA84F2A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A7584E1-6396-419B-B647-CACB0064B6D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675C0-2A92-490F-832B-400962E835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81C55-8ED0-40C2-B09F-48807629E2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62A85-0C6F-4A4A-B80E-327EA9EB8B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C90B825-058E-402F-8BB6-DBC269FC7A71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14FC2-C920-487A-9DE4-A05BD9CBD2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85AAF-1729-4C66-8D2D-162E57B262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E768-B3B4-4A70-8A32-744215D095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D2317F-0531-48B1-8E72-A9518DDC56A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B5059D-C4DA-4186-84F4-BDC57C8893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59B28-5A04-4AE4-BB57-62334336D0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5ECD-FD0B-4AA1-944D-DFFCD61C80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994C65-13CF-4926-8CDC-A6A5D651CBF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247BC-7900-4EDE-9935-0A0960D8FD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8BBB6-947A-4554-8B71-D6F9CECEEE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DF2A3-1E95-470F-9940-AC4159D5EA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8C02A7-9C08-4DD1-B6D6-91A74916D90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A128D-9E70-4586-8C90-26CCDBF784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92033-6E19-4853-9736-2FB1EDB818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F3BF-7493-47F4-8248-D4D3CD0F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17506-28D3-45AE-9460-E3B3F0D81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6674-7A70-4670-A032-E83250E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9038-32C6-4414-BCD7-91F2384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8F6F-55F8-4A8F-B8FA-8DD19B8C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4D867-BD22-4619-BFB3-F196EADCD4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8707-9E34-4B4F-9BAE-065FBA9F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32E8A-A8A9-4BEE-B989-7D0A338B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9823-6B9C-4361-870B-B5018B1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6FA7-8107-4323-A401-6CCDD45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9DCA-4982-4F6B-A06E-44B80456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A74BC-65E6-4AF5-A4D0-CC49D515A9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1A1F4-AB92-482C-8473-F11B5D5FB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527425"/>
            <a:ext cx="2266950" cy="5608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4E153-ABCA-464F-BA69-BC35FF14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527425"/>
            <a:ext cx="6653212" cy="5608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AA21-B86C-4D0B-B143-9CFA989B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8915-29E9-4D19-B41E-AD0BB93D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BB7B-F9E4-471E-BED8-FB706EE3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840E13-D1BC-43C9-8E46-039274CEEA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8495-8E15-4DFB-8CBC-86AF0B6A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F4F47-6973-4C2F-AF8A-A0CE2F17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B0E3-17E4-4B5C-893A-2095C6A0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42B1-B473-4B2B-804F-05AFF0A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1A0-2384-44A1-948E-F89F839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C481F3-066B-40C4-ACC6-788A796DC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1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5467-06AA-422A-9F0A-1AE35D7B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F008-D27B-4864-BF6A-59F3C524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1AD3-8659-4A2D-A1B9-47965F1B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980-A961-4D8E-A110-43BC380C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3F79-C171-4BAC-A8C7-B0FD79D1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D08A5D-0022-41F7-B541-C3529645A1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FD8-C42B-4F42-8564-651B413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0847-D8BE-47C2-8498-57577AF5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88EF-C90F-4493-A28F-0F77D6AC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48AD-3EE2-48CF-83A9-0C5F3B8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02EE-BAE1-49EF-AAFB-32D1B341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758FA4-7957-4DF1-A844-E8CFB6F59A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B419-4544-431C-BA98-5D7BB8F7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2D4A-B19A-47B7-BD56-F4AA4A5A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BFEA-529A-41F0-9640-1E9E032B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1FF1-72EE-4DD5-9C44-6AF0552F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F996C-A2A9-4218-8972-E469FAC9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D2E8-38FD-4654-96A6-532B26E0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806B6D-5174-43D0-B83F-D089E808B8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066-19CA-42D2-B8A0-F5856BC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DBA5-805D-4A3D-917F-AB54B6F9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F64B-DF3E-4711-AB57-413719BF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4797E-97E6-4F17-8442-3489A735B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15CEA-0AE8-4A66-9AD6-67826784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5327E-72C2-4123-825A-557C9CCD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507B6-3AE0-477F-82AD-7D060076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D90E-378F-4506-8A67-A185D67B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80F79-DD53-4B64-99FC-8478E5BC52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688-A3D2-4056-B056-4F79B664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1F618-EEE3-40F5-A9F4-0354CE5B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9757-327F-487E-9436-49197F1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D91EF-B34A-4A50-B045-C7D1461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A3600-17B8-49C3-997F-A5CFD5A182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5A16F-5864-4321-8063-D840C1F1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FC6F-1C74-4364-BAF9-0FC70494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27346-24CC-4114-80ED-385C1061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7DE56B-FBA9-4698-9169-6EEFE6379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65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9DFE-E70F-463B-9AC8-DEDE6E2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396E-04AC-42CA-9C8A-7C834D44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429A6-A6BB-44C9-8F0B-D0A1CF68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EB2A0-47BA-4033-A1A0-9A837A5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5200-3586-45D9-9720-FE2F70C9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AC3A-F62C-4A0C-8CB2-7B81597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11EF27-1080-4090-9971-197D1CC3D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7FB-423A-4E3E-BAE8-C23E4E20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35DD-1F96-4F84-B32E-074F5124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5F2-8701-49AB-96E2-3B0AEB2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AD60-40EA-479F-B2D6-7A4EC21B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0FBE-825F-4282-AB5D-99F1A0D4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6D478-2C0C-4B92-8DE3-13D5C81BE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2B7-F462-4681-AF37-56B6A79D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C2C83-9E5A-4462-ADDB-24EA43C8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4E6E-A1D4-4D5C-99B6-BCBA6F37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3BA6-0935-46D1-94C6-C0FB9EC8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A3C0-B60D-488A-BF07-96B2D94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7F38-1557-4C2C-9B1C-70ED864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1934A9-02AE-4781-93FD-1EFB57AE03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6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00D4-8A73-4AEF-BA8B-BA15A20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7C76-4808-4A38-A001-54A97381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616C-1ED3-4FF7-8863-5EC9257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7F8B-2E00-477C-A7EC-F8EC78C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228-E6D9-4CC7-9C0A-7D653E63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C14C0-47F2-4E5A-A44E-D830648847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8B3FE-5F22-4A50-A04D-2EC1566E9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71438"/>
            <a:ext cx="2266950" cy="6081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8E2E-3C60-4EC2-AEB9-6FDDEDE5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71438"/>
            <a:ext cx="6653212" cy="6081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56A8-0969-4C12-922F-158F01E3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B0EC-EA88-4E1A-B29E-DE369C4C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3C3C-BCC2-44B1-A8A5-5747E67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64EC1A-ACEF-4431-A4F8-0F234C42B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195-559B-4208-8559-17467FB7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2B387-57BC-4FC1-9A3A-ECDDDEBE8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439A-77F5-4ECD-9609-8213533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345C-04BD-4AE1-A8EF-463A44B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8868-2EDA-4ED2-83AE-8C83E38D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C35D47-0FB8-4493-85BE-4FBD7552DA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2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BFD-1F46-4329-9C1C-D39CFF59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7C1F-D496-49AF-A8BC-AB6FD80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A503-CB2A-4162-91BD-4592FF9B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6FB5-F0E4-4481-9D8D-10BA2DEE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EFA1-59C2-4ACD-B07C-D45BE86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3AFAA-9EAA-483E-98AE-933D914368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98E-A61E-4337-BCF3-F4DABA6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714E-55D0-4C82-965C-43A754A1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1E63-140A-4007-8B0C-70DD5E01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34B2-D879-4D66-A67E-2ABBCDD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B436-EBD6-42D3-9E1D-402298A1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BD929-0BE2-4D20-9B04-8F230863C4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4F75-B9D9-4FFF-94DB-6F1F47D1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E06E-EB5B-45C8-BB81-D89070CE3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08EC-0C95-4294-8CEE-A99BF3DD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A3F89-04E6-41D7-9FE4-8FD8BDEE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5442-08C2-454D-ADBF-A26AAAE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86D8-20E5-4C3C-9957-3D73075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B51B3C-9479-42E1-9B24-8AB9353092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7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B8B-0BBB-4C7C-ACC8-64296A4C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8685-725D-4312-8FAB-FA1BECCA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7A29A-365F-401B-9B94-23755491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787AC-A566-4596-85D6-D263B172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ECD00-2B47-4E65-BAF0-28AA2ED78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0C857-906D-4B0F-9A80-691A34DE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3405-F19C-483F-AED4-C5423D34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3198-8A70-4058-A7A2-6887C57D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827180-65FD-42C5-AA08-A0C885BF11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5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EBA-276F-4930-A9AE-A4263604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021D2-82B8-465F-AD6C-775C6FFF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0DA23-891C-4C9C-B201-880010DD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DC753-00D6-411D-A609-28A7D56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15C598-50C9-467C-A5ED-9A1F5B624E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3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6466F-66D8-40CE-87CF-2824FBD4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9DD7D-B539-4C6F-9D87-49D7A341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E46C-15E2-4334-BF42-2999AD9B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D1122-C2A5-454F-AD78-EF7D2432FD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193D-7692-42E7-9DB8-53A1A785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4622-3514-4808-A9ED-679ED8D4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C93E-32E9-4C4F-8BD2-BF5AC3C0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9D34-2E45-4405-992F-2535E98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0DE8-BBB9-4FD6-AE21-4580214C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0D5B3-23B0-4D59-A143-5B8AD6DB02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5834-6529-4D35-8123-B0F9705C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29DD-D276-4589-9E3C-823B62C7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CF60-057A-45F7-A064-A71A3E5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AD33-791C-4D8E-8AA7-43D39136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F8E1-8D43-4A43-96DF-6EA72FBC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6231-B967-4881-B85C-21A5863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1C93FA-FA85-4D29-A6B9-79EFB4CCC7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5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9175-20DE-4E4A-A404-65471C6E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BDDC9-7686-4A02-A5A8-2E8ECEFBC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FA04-3376-441D-B6C9-1A49957E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6395-DDAF-47B1-8FB5-87D3A182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EA05-D4E6-4FEB-9EEC-BF5B847C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BD9A-D176-49B3-8D89-68FDC81A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BE4B6-D50A-4958-8149-3D3C30EF4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7F96-A3DE-4CF5-9ECB-E9E60EA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14D8-0A8F-4FAE-8C49-ED2ABB28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06E4-CFCD-45B1-AABE-BC4332A0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13FA-DB7B-4448-99A1-D5CECFCF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546B-C614-4324-8338-E7022EC6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C11DB-41EF-4DC8-B4E8-7017831B22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3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15850-C44F-499D-A303-D3263B9CB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71438"/>
            <a:ext cx="2266950" cy="669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762A3-461D-4C95-84E3-153434E9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71438"/>
            <a:ext cx="6653212" cy="669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7C16-B007-4BF6-85EA-C58B8145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301E-40A6-4171-AC2F-E5425110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BD00-C65C-4A9B-A114-DAF3EE9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EA658B-DB46-4ED0-A35B-3A01754EA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9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B6A-C6D2-4E0F-B5C7-B932029E6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0FA83-4D3B-4BF0-9476-B74002EA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5791-9963-4CF3-B88B-39C3D134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C1CC-CF45-465C-BD33-14F9DB2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3748-F086-4B66-8D7E-AC221C9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1E25F0-1C78-4456-88E8-3C1BA646F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1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C7B9-758C-4AF5-A92B-CC4B253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57E-2BD4-4DEA-8DA2-720F22EA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3592-B32D-46AE-9932-D9261B7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A33B-25C8-4A41-846C-31EF988F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715A-3312-4202-8124-48407FE0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D222E-3F1C-47AE-9D40-96203B080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074F-6A36-4707-BC5A-C6C42F44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1652-37FD-4463-BE2C-8F990FB6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B38D-537F-4C1E-9254-4E9CAE3A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761B-B0FD-4AFA-B5C0-BB31DC0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1DB3-C8A6-4F2E-B00F-6CED643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FC94D-DB8D-40FB-90E1-D5DDB40700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6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2AB7-D409-46A5-A43E-D1209F0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237C-6F73-449E-AE9B-4F01C6BC0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8425" y="3095625"/>
            <a:ext cx="3595688" cy="244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63E02-2099-406A-908D-8C8E9778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3095625"/>
            <a:ext cx="3595687" cy="244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2FF11-CD40-465E-BD78-6D7385D8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2D08-8858-42B5-A0B2-2D452310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BFDE9-1B6F-4A87-9F66-2D5EAEC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680C02-380B-4C90-B761-760AF6E301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80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B3FB-6E9E-4C07-819A-5DA85A69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48F0E-2C2D-4F25-9D8C-AA96322D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76F59-38E8-443B-A18A-E0361632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C6754-61B5-4767-84D7-F81116C44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48506-CB0C-437C-A8D7-C62BC2CB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B7D73-4340-4B40-BB08-27CA5A7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00E2C-5FD4-49AB-900F-26392F16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D009-639C-44D3-AF4E-61E0F68B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5728EB-2774-4477-A8CF-8FEDE53C6E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54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53F9-29D6-4900-BCBD-5D750026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2F81B-0A5C-4C58-B47C-ADE245B6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C9B5D-C39A-4C95-A844-92FFBF0C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2225-A4F4-4A10-849C-BF3AB33F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F1033-1EEB-4734-9BE0-C1324EF577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D453-EB2F-44DE-BA36-D965EA8D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38CD-855F-4865-95AA-9338FB12F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751388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3C983-745B-48BC-BE80-D1AF462AC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751388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6A84-9B22-4F05-8355-5C350753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C785-2475-4512-9C32-BCBEC1F0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436EB-A0A4-4C5C-941A-43A2C1B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B47B8B-7E29-4A43-BF92-A234915682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67F4-378D-481A-B1AA-AD638652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39057-40B0-4980-A2C8-5F56346E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5C81-DC73-4FCD-8D0E-B57BE166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30FFFE-E17C-4F5F-86FF-BE91D092CB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9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1227-8517-47C9-BF30-FD921F76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DC5D-FD53-4C98-A46B-3358F16A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C0535-FCF3-45A4-A3F5-8052B69A5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C83FB-58F1-4579-A273-24F8B9B3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691B1-57E2-4302-9D26-8DE146B0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118C-2010-4EB5-97F7-AA960D7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97A2ED-E00A-4ED6-A9C0-D20C924F96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C3D-980F-497B-BF27-D2F98274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917C-0477-4DB9-818D-C4021DDCB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E360-F74E-46B8-A9A6-EC490B8CA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EFFE-0359-4D51-AB84-68EDB1BB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08CB-C312-43E7-A980-80947E65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486F-F66C-488B-9CDB-F0F6CC6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A4C12-7741-4E3D-B961-C9E2BA2FC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3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9EFF-9447-426C-ADA4-3EFAA80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78E4A-C781-41AC-9BBC-3618CB1F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4659-6635-46CB-BCDD-5EA2BC2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533E-D32B-438D-A4F4-86E58B1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E462-B3D5-4CD0-84A3-188132B2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BA3A9-868E-4E86-9714-6D1821547D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1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CB31E-E1B8-42B8-856A-710BA51AC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71438"/>
            <a:ext cx="2266950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6DA3-573E-48A1-B504-7D11EA7D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71438"/>
            <a:ext cx="6653212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CEDE-26FD-452B-B58C-A69043BE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B594-C43C-4341-9847-981AA08A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44DB-FB1B-4F3C-B0CD-8DC0D50D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FB3C9-7ACA-4059-AAA3-6585A6F6D7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E759-306A-4399-9CA6-1FB54B3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101F-97DF-4BD0-9BDE-3F097FF4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902A7-A8ED-45B9-A9C6-92A82786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E264A-0D39-450A-9C3F-D45BE92CF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13691-6F80-4607-A4C0-62D55D1B3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DF83-3382-4665-9960-29CE3E0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C6532-C889-4C07-B5E7-C5B42270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A62EE-0B21-4747-93BB-CAAB5B7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C61594-CA61-48BA-839E-3A8A81CB7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291F-3C6F-46AD-982D-1FC74972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814F9-7BED-4F5F-8542-E1CE2BA2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CC9F6-11AF-418D-AEAF-7EB1ABFA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55EA4-10E4-45DF-9A03-982B1B74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8A65B2-53DF-42DC-A7BB-0A0C218B7E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FAFB0-AF4C-447E-BB5A-64AC5A27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6AE53-3B4F-4B98-AFBB-ED305D6F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9C484-0049-4B94-AB4C-F2A6EB33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9D9E1-17DC-45E1-9126-41487D0B8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1447-1D1A-413A-BE50-431A64F4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E616-D4A5-41CB-A29F-8DFE0DF2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0C34-B02C-44E2-9FA2-624D6F16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493F-F7B3-4A06-9E0A-AEED36FB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05D4-8A2C-4383-83B4-4D979D7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653AE-8E01-461F-8E56-72C8DBA3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A38BA8-8BF8-4587-96FE-0347E9F1FE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F73B-F092-4708-8D5F-E40EB2B6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84715-7D88-4089-9973-6E0368466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4ACE-DA0F-46C1-A3C7-7BDB0473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F213-68C9-4FAA-B4A4-222EFA86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5F27-5CF8-468C-BAF2-A649F0AC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41B1-E1F3-48BE-9CA1-D0080C4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CB5F37-DB5E-4528-ADA5-F3624FE22D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F2ACA-BEA3-4B01-A91C-15EF22DDC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359" y="3528000"/>
            <a:ext cx="9071640" cy="830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A7CB-46DF-4064-AEBE-26D3F23AA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7520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1418-C151-439B-8D41-953B0625C9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FDD8-C170-469A-B47E-C44DBD8DCE9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7130-B92C-4283-988D-13281A0EA1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0D5FBE3B-6467-403D-B132-C3D5FB81B8E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6A41D-7B75-407E-A036-4ED47951E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7BE6-07F2-4536-9FDC-B8669AAE8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7BF0-09A5-4D91-94C6-273AC1D6F0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A5B2-CD61-464B-B3D2-17A38ECD0F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FDF2-CB78-45AF-851B-6B8E0F2A731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2060587D-838F-446C-AA85-56FC0AD34CC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0CBB3-6AA2-49BE-AA16-9663C087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11B3-78E4-480E-B8FB-4D00B774A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115E-E8AB-47BE-82CD-072E414B5C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F08A-2529-45C9-880F-44081A4810A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2A61-F9C2-47C8-86EE-0729C95105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328EF718-4565-464F-AAD4-216CFF093EA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Noto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F36A6-1850-41C5-ABB3-9A751A5D1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C826-B12E-4327-AB80-A610ACB5C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8000" y="3096000"/>
            <a:ext cx="7343999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D5DD-3E93-4FBC-BF67-F33751AB98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6404-E6A4-4A0A-A944-AA9A91493D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6270-C42A-4B61-9EA4-0EA136FDFDE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F6B6A5B6-8284-4155-AF71-3299B43EF52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578-0B5A-4200-B4F6-F7382BFABB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ADALM PLUTO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08022-ACC9-48AC-A589-CC3A235B471C}"/>
              </a:ext>
            </a:extLst>
          </p:cNvPr>
          <p:cNvSpPr txBox="1"/>
          <p:nvPr/>
        </p:nvSpPr>
        <p:spPr>
          <a:xfrm>
            <a:off x="7589519" y="6217919"/>
            <a:ext cx="24688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Julio Tena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EE504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4/21/20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3E4-0616-4409-9478-7202941623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ADALM PLUTO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5794-7B8A-4E00-A562-50CB863F30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99896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Full Duplex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AD9363 Integrated RF Agile Transceiver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Fixed halfband decimation &amp; interpolation filters and programmable 128-tap FIR filters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7D069A7-A249-44C9-BFE3-48ED8F8116C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4200" y="1769040"/>
            <a:ext cx="2783520" cy="49989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65299-EA8D-499A-8F32-BF10D9D40574}"/>
              </a:ext>
            </a:extLst>
          </p:cNvPr>
          <p:cNvSpPr txBox="1"/>
          <p:nvPr/>
        </p:nvSpPr>
        <p:spPr>
          <a:xfrm>
            <a:off x="5029200" y="6895800"/>
            <a:ext cx="5029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Source: Software-Defined Radio for Engineers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E39A-57C6-49B5-BAD4-5BBF61475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ADALM PLUTO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F3B1-A4E3-4CCC-A8A0-699237DD27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F40-A3C0-4743-A76D-17AFCF2576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5391600">
            <a:off x="1936593" y="202763"/>
            <a:ext cx="6303240" cy="832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001B6-847D-41B0-8533-5E70849C49AE}"/>
              </a:ext>
            </a:extLst>
          </p:cNvPr>
          <p:cNvSpPr txBox="1"/>
          <p:nvPr/>
        </p:nvSpPr>
        <p:spPr>
          <a:xfrm>
            <a:off x="5039819" y="7080625"/>
            <a:ext cx="5029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Source: Software-Defined Radio for Engineers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2AF8-6AAB-4D1E-B941-77AEA1B01E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AD9363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05E9-D874-4C4C-8D9D-1EF471734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741680"/>
            <a:ext cx="9071640" cy="438480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Rx &amp; Tx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300 MHz – 3.8 GHz, 200 kHz – 20 MHz channel bandwidth, 65.1 kSPS – 61.440 MSPS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2.4 Hz LO step size, 5 Hz sample rate step size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12-bit DACs</a:t>
            </a:r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1EF73-D39E-4B25-BEA0-3AF137ED7EAC}"/>
              </a:ext>
            </a:extLst>
          </p:cNvPr>
          <p:cNvSpPr txBox="1"/>
          <p:nvPr/>
        </p:nvSpPr>
        <p:spPr>
          <a:xfrm>
            <a:off x="1097280" y="6675119"/>
            <a:ext cx="7955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* Frequency range can be configured to 70 MHz – 6 GHz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228F-6DE8-47E6-A503-8A479F600C35}"/>
              </a:ext>
            </a:extLst>
          </p:cNvPr>
          <p:cNvSpPr txBox="1"/>
          <p:nvPr/>
        </p:nvSpPr>
        <p:spPr>
          <a:xfrm>
            <a:off x="5074920" y="7021439"/>
            <a:ext cx="5029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Source: Software-Defined Radio for Engineers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B36-DC25-48D9-A9DD-64E4B4CB6D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AD9363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8595-691B-4E18-B908-57BE2D3DCF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741680"/>
            <a:ext cx="9071640" cy="438480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Rx &amp; Tx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300 MHz – 3.8 GHz, 200 kHz – 20 MHz channel bandwidth, 65.1 kSPS – 61.440 MSPS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2.4 Hz LO step size, 5 Hz sample rate step size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>
                <a:latin typeface="Noto Sans" pitchFamily="2"/>
              </a:rPr>
              <a:t>12-bit DACs</a:t>
            </a:r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AA3EA-217E-45D7-878B-85ABA0F74E54}"/>
              </a:ext>
            </a:extLst>
          </p:cNvPr>
          <p:cNvSpPr txBox="1"/>
          <p:nvPr/>
        </p:nvSpPr>
        <p:spPr>
          <a:xfrm>
            <a:off x="1097280" y="6675119"/>
            <a:ext cx="7955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* Frequency range can be configured to 70 MHz – 6 GHz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460D-D670-40FA-93B0-BC6D626719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72000"/>
            <a:ext cx="9071640" cy="864000"/>
          </a:xfrm>
        </p:spPr>
        <p:txBody>
          <a:bodyPr vert="horz">
            <a:spAutoFit/>
          </a:bodyPr>
          <a:lstStyle/>
          <a:p>
            <a:pPr lvl="0"/>
            <a:r>
              <a:rPr lang="en-US" dirty="0"/>
              <a:t>AD9363 - Rx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D3DF-9DF3-4D0E-9431-09FD6A737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4560" y="1806480"/>
            <a:ext cx="9071640" cy="4384800"/>
          </a:xfrm>
        </p:spPr>
        <p:txBody>
          <a:bodyPr vert="horz"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4800" dirty="0"/>
              <a:t>Signal acquisition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Noto Sans" pitchFamily="2"/>
              </a:rPr>
              <a:t>LNA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Splits off into two identical paths (IQ) components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Provide analog gain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Noto Sans" pitchFamily="2"/>
              </a:rPr>
              <a:t> Mixer (</a:t>
            </a:r>
            <a:r>
              <a:rPr lang="en-US" sz="3200" dirty="0" err="1">
                <a:latin typeface="Noto Sans" pitchFamily="2"/>
              </a:rPr>
              <a:t>ZeroIF</a:t>
            </a:r>
            <a:r>
              <a:rPr lang="en-US" sz="3200" dirty="0">
                <a:latin typeface="Noto Sans" pitchFamily="2"/>
              </a:rPr>
              <a:t>)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 Phase rotation of mixer’s clock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Doubles effective bandwidth ( -fs/2, fs/2 ) </a:t>
            </a:r>
            <a:r>
              <a:rPr lang="en-US" sz="2400" baseline="33000" dirty="0">
                <a:latin typeface="Noto Sans" pitchFamily="2"/>
              </a:rPr>
              <a:t>									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Noto Sans" pitchFamily="2"/>
              </a:rPr>
              <a:t>Filters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Remove aliasing effects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Maintain desired analog bandwidth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4F51E-A7AA-4500-8417-1BE0D4AF4DB5}"/>
              </a:ext>
            </a:extLst>
          </p:cNvPr>
          <p:cNvSpPr txBox="1"/>
          <p:nvPr/>
        </p:nvSpPr>
        <p:spPr>
          <a:xfrm>
            <a:off x="4993020" y="7061760"/>
            <a:ext cx="5029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Source: Software-Defined Radio for Engineers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3E2-8A03-495C-8969-1471DCA7B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n-US" dirty="0"/>
              <a:t>AD9363 – Rx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6244-F132-4CED-BE4F-610E5C0EC7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Noto Sans" pitchFamily="2"/>
              </a:rPr>
              <a:t> Digital Conversion  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ADC doesn’t provide all 12 bits (~ 4.5 bits of resolution)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Additional bits gained in </a:t>
            </a:r>
            <a:r>
              <a:rPr lang="en-US" sz="3200" dirty="0" err="1">
                <a:latin typeface="Noto Sans" pitchFamily="2"/>
              </a:rPr>
              <a:t>halfband</a:t>
            </a:r>
            <a:r>
              <a:rPr lang="en-US" sz="3200" dirty="0">
                <a:latin typeface="Noto Sans" pitchFamily="2"/>
              </a:rPr>
              <a:t> filter (HBF) stages</a:t>
            </a:r>
          </a:p>
          <a:p>
            <a:pPr lvl="2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</a:pPr>
            <a:r>
              <a:rPr lang="en-US" sz="3200" dirty="0">
                <a:latin typeface="Noto Sans" pitchFamily="2"/>
              </a:rPr>
              <a:t>“Therefore, the best signal resolution is achieved through large oversampling of the input signal </a:t>
            </a:r>
            <a:r>
              <a:rPr lang="en-US" sz="3200">
                <a:latin typeface="Noto Sans" pitchFamily="2"/>
              </a:rPr>
              <a:t>and then </a:t>
            </a:r>
            <a:r>
              <a:rPr lang="en-US" sz="3200" dirty="0">
                <a:latin typeface="Noto Sans" pitchFamily="2"/>
              </a:rPr>
              <a:t>followed by several decimation stages”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19688-F78E-4134-913A-A3E32AE44F66}"/>
              </a:ext>
            </a:extLst>
          </p:cNvPr>
          <p:cNvSpPr txBox="1"/>
          <p:nvPr/>
        </p:nvSpPr>
        <p:spPr>
          <a:xfrm>
            <a:off x="5039819" y="6986880"/>
            <a:ext cx="5029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Bitstream Vera Sans" pitchFamily="2"/>
                <a:cs typeface="Bitstream Vera Sans" pitchFamily="2"/>
              </a:rPr>
              <a:t>Source: Software-Defined Radio for Engineers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Bitstream Vera Sans" pitchFamily="2"/>
              <a:cs typeface="Bitstream Ver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sh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ushGree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ushGreen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ushGreen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279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Liberation Sans</vt:lpstr>
      <vt:lpstr>Noto Sans</vt:lpstr>
      <vt:lpstr>StarSymbol</vt:lpstr>
      <vt:lpstr>LushGreen</vt:lpstr>
      <vt:lpstr>LushGreen1</vt:lpstr>
      <vt:lpstr>LushGreen2</vt:lpstr>
      <vt:lpstr>LushGreen3</vt:lpstr>
      <vt:lpstr>ADALM PLUTO</vt:lpstr>
      <vt:lpstr>ADALM PLUTO</vt:lpstr>
      <vt:lpstr>ADALM PLUTO</vt:lpstr>
      <vt:lpstr>AD9363</vt:lpstr>
      <vt:lpstr>AD9363</vt:lpstr>
      <vt:lpstr>AD9363 - Rx</vt:lpstr>
      <vt:lpstr>AD9363 – Rx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creator>Julio Tena</dc:creator>
  <cp:lastModifiedBy>Julio Tena</cp:lastModifiedBy>
  <cp:revision>5</cp:revision>
  <dcterms:created xsi:type="dcterms:W3CDTF">2020-04-21T09:54:50Z</dcterms:created>
  <dcterms:modified xsi:type="dcterms:W3CDTF">2020-04-22T00:13:32Z</dcterms:modified>
</cp:coreProperties>
</file>