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8"/>
  </p:notesMasterIdLst>
  <p:sldIdLst>
    <p:sldId id="340" r:id="rId5"/>
    <p:sldId id="369" r:id="rId6"/>
    <p:sldId id="37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5568" userDrawn="1">
          <p15:clr>
            <a:srgbClr val="A4A3A4"/>
          </p15:clr>
        </p15:guide>
        <p15:guide id="7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Gough, Erin" initials="ME" lastIdx="14" clrIdx="0">
    <p:extLst>
      <p:ext uri="{19B8F6BF-5375-455C-9EA6-DF929625EA0E}">
        <p15:presenceInfo xmlns:p15="http://schemas.microsoft.com/office/powerpoint/2012/main" userId="S::erinmcgough@deloitte.com::33b6c64a-2329-4516-8be8-0da532bbcb61" providerId="AD"/>
      </p:ext>
    </p:extLst>
  </p:cmAuthor>
  <p:cmAuthor id="2" name="Lacey, Michelle" initials="MCL" lastIdx="2" clrIdx="1">
    <p:extLst>
      <p:ext uri="{19B8F6BF-5375-455C-9EA6-DF929625EA0E}">
        <p15:presenceInfo xmlns:p15="http://schemas.microsoft.com/office/powerpoint/2012/main" userId="Lacey, Michelle" providerId="None"/>
      </p:ext>
    </p:extLst>
  </p:cmAuthor>
  <p:cmAuthor id="3" name="Charilas, Anthony" initials="CA" lastIdx="10" clrIdx="2">
    <p:extLst>
      <p:ext uri="{19B8F6BF-5375-455C-9EA6-DF929625EA0E}">
        <p15:presenceInfo xmlns:p15="http://schemas.microsoft.com/office/powerpoint/2012/main" userId="S::acharilas@deloitte.com::4dc0af34-7b29-4ea3-a57b-6197e4833f75" providerId="AD"/>
      </p:ext>
    </p:extLst>
  </p:cmAuthor>
  <p:cmAuthor id="4" name="Vidhani, Anand" initials="VA" lastIdx="2" clrIdx="3">
    <p:extLst>
      <p:ext uri="{19B8F6BF-5375-455C-9EA6-DF929625EA0E}">
        <p15:presenceInfo xmlns:p15="http://schemas.microsoft.com/office/powerpoint/2012/main" userId="S::anvidhani@deloitte.com::7d39c50a-b3b5-4c04-8d0a-cdeb02c7bb10" providerId="AD"/>
      </p:ext>
    </p:extLst>
  </p:cmAuthor>
  <p:cmAuthor id="5" name="Klinger, Eric" initials="EK" lastIdx="20" clrIdx="4">
    <p:extLst>
      <p:ext uri="{19B8F6BF-5375-455C-9EA6-DF929625EA0E}">
        <p15:presenceInfo xmlns:p15="http://schemas.microsoft.com/office/powerpoint/2012/main" userId="Klinger, Er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BCBC"/>
    <a:srgbClr val="000000"/>
    <a:srgbClr val="5E5E5E"/>
    <a:srgbClr val="F8F8F8"/>
    <a:srgbClr val="BABCB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20CC0-2302-4D1A-B3FA-BF41B1816E39}" v="382" dt="2021-09-13T17:36:57.245"/>
    <p1510:client id="{998C618F-DCCE-4AD6-B246-410B03AEB8A7}" v="100" dt="2021-09-13T17:49:12.842"/>
    <p1510:client id="{B0E61E89-31F0-45C3-B4AF-6FC12396F81D}" v="16" dt="2021-09-13T17:52:39.586"/>
    <p1510:client id="{B57DB902-822B-4F40-A861-FC717A2C1407}" v="4" dt="2021-09-13T17:09:55.089"/>
    <p1510:client id="{C83191EF-6495-4F4E-8521-A53716B07781}" v="114" dt="2021-09-13T18:14:13.925"/>
    <p1510:client id="{D77D492F-95D2-4B66-B8C2-1A1FD24852BA}" v="1" dt="2021-09-13T16:02:27.14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03" y="57"/>
      </p:cViewPr>
      <p:guideLst>
        <p:guide orient="horz" pos="4320"/>
        <p:guide pos="1152"/>
        <p:guide orient="horz" pos="576"/>
        <p:guide orient="horz" pos="1488"/>
        <p:guide orient="horz" pos="3072"/>
        <p:guide orient="horz" pos="5568"/>
        <p:guide orient="horz" pos="8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solkar, Mythili" userId="S::mpisolkar@deloitte.com::5c2e61a5-7599-47da-8a56-475e532f8f3c" providerId="AD" clId="Web-{B0E61E89-31F0-45C3-B4AF-6FC12396F81D}"/>
    <pc:docChg chg="addSld modSld">
      <pc:chgData name="Pisolkar, Mythili" userId="S::mpisolkar@deloitte.com::5c2e61a5-7599-47da-8a56-475e532f8f3c" providerId="AD" clId="Web-{B0E61E89-31F0-45C3-B4AF-6FC12396F81D}" dt="2021-09-13T17:52:39.586" v="8"/>
      <pc:docMkLst>
        <pc:docMk/>
      </pc:docMkLst>
      <pc:sldChg chg="delSp">
        <pc:chgData name="Pisolkar, Mythili" userId="S::mpisolkar@deloitte.com::5c2e61a5-7599-47da-8a56-475e532f8f3c" providerId="AD" clId="Web-{B0E61E89-31F0-45C3-B4AF-6FC12396F81D}" dt="2021-09-13T17:52:39.586" v="8"/>
        <pc:sldMkLst>
          <pc:docMk/>
          <pc:sldMk cId="78941227" sldId="369"/>
        </pc:sldMkLst>
        <pc:cxnChg chg="del">
          <ac:chgData name="Pisolkar, Mythili" userId="S::mpisolkar@deloitte.com::5c2e61a5-7599-47da-8a56-475e532f8f3c" providerId="AD" clId="Web-{B0E61E89-31F0-45C3-B4AF-6FC12396F81D}" dt="2021-09-13T17:52:39.586" v="8"/>
          <ac:cxnSpMkLst>
            <pc:docMk/>
            <pc:sldMk cId="78941227" sldId="369"/>
            <ac:cxnSpMk id="69" creationId="{E591B04A-5DCB-46D0-B603-D30968DBE767}"/>
          </ac:cxnSpMkLst>
        </pc:cxnChg>
        <pc:cxnChg chg="del">
          <ac:chgData name="Pisolkar, Mythili" userId="S::mpisolkar@deloitte.com::5c2e61a5-7599-47da-8a56-475e532f8f3c" providerId="AD" clId="Web-{B0E61E89-31F0-45C3-B4AF-6FC12396F81D}" dt="2021-09-13T17:52:37.492" v="7"/>
          <ac:cxnSpMkLst>
            <pc:docMk/>
            <pc:sldMk cId="78941227" sldId="369"/>
            <ac:cxnSpMk id="228" creationId="{FCBA4087-D786-47E2-920A-D5CBE5DA7C11}"/>
          </ac:cxnSpMkLst>
        </pc:cxnChg>
      </pc:sldChg>
      <pc:sldChg chg="modSp add replId">
        <pc:chgData name="Pisolkar, Mythili" userId="S::mpisolkar@deloitte.com::5c2e61a5-7599-47da-8a56-475e532f8f3c" providerId="AD" clId="Web-{B0E61E89-31F0-45C3-B4AF-6FC12396F81D}" dt="2021-09-13T17:52:28.945" v="6" actId="20577"/>
        <pc:sldMkLst>
          <pc:docMk/>
          <pc:sldMk cId="37922591" sldId="370"/>
        </pc:sldMkLst>
        <pc:spChg chg="mod">
          <ac:chgData name="Pisolkar, Mythili" userId="S::mpisolkar@deloitte.com::5c2e61a5-7599-47da-8a56-475e532f8f3c" providerId="AD" clId="Web-{B0E61E89-31F0-45C3-B4AF-6FC12396F81D}" dt="2021-09-13T17:52:28.945" v="6" actId="20577"/>
          <ac:spMkLst>
            <pc:docMk/>
            <pc:sldMk cId="37922591" sldId="370"/>
            <ac:spMk id="2" creationId="{DEEB55B0-EEDD-4D3F-9CEB-15ED2A0747A8}"/>
          </ac:spMkLst>
        </pc:spChg>
      </pc:sldChg>
    </pc:docChg>
  </pc:docChgLst>
  <pc:docChgLst>
    <pc:chgData name="Somaiya, Dharini" userId="9f28c9a6-e07b-4de5-8682-ac3f5c875595" providerId="ADAL" clId="{C83191EF-6495-4F4E-8521-A53716B07781}"/>
    <pc:docChg chg="undo custSel addSld delSld modSld">
      <pc:chgData name="Somaiya, Dharini" userId="9f28c9a6-e07b-4de5-8682-ac3f5c875595" providerId="ADAL" clId="{C83191EF-6495-4F4E-8521-A53716B07781}" dt="2021-09-13T18:14:23.001" v="266" actId="47"/>
      <pc:docMkLst>
        <pc:docMk/>
      </pc:docMkLst>
      <pc:sldChg chg="del">
        <pc:chgData name="Somaiya, Dharini" userId="9f28c9a6-e07b-4de5-8682-ac3f5c875595" providerId="ADAL" clId="{C83191EF-6495-4F4E-8521-A53716B07781}" dt="2021-09-13T18:04:24.362" v="0" actId="2696"/>
        <pc:sldMkLst>
          <pc:docMk/>
          <pc:sldMk cId="635635470" sldId="290"/>
        </pc:sldMkLst>
      </pc:sldChg>
      <pc:sldChg chg="del">
        <pc:chgData name="Somaiya, Dharini" userId="9f28c9a6-e07b-4de5-8682-ac3f5c875595" providerId="ADAL" clId="{C83191EF-6495-4F4E-8521-A53716B07781}" dt="2021-09-13T18:04:24.362" v="0" actId="2696"/>
        <pc:sldMkLst>
          <pc:docMk/>
          <pc:sldMk cId="2013861262" sldId="347"/>
        </pc:sldMkLst>
      </pc:sldChg>
      <pc:sldChg chg="del">
        <pc:chgData name="Somaiya, Dharini" userId="9f28c9a6-e07b-4de5-8682-ac3f5c875595" providerId="ADAL" clId="{C83191EF-6495-4F4E-8521-A53716B07781}" dt="2021-09-13T18:04:24.362" v="0" actId="2696"/>
        <pc:sldMkLst>
          <pc:docMk/>
          <pc:sldMk cId="1915758797" sldId="350"/>
        </pc:sldMkLst>
      </pc:sldChg>
      <pc:sldChg chg="del">
        <pc:chgData name="Somaiya, Dharini" userId="9f28c9a6-e07b-4de5-8682-ac3f5c875595" providerId="ADAL" clId="{C83191EF-6495-4F4E-8521-A53716B07781}" dt="2021-09-13T18:04:24.362" v="0" actId="2696"/>
        <pc:sldMkLst>
          <pc:docMk/>
          <pc:sldMk cId="3059215583" sldId="364"/>
        </pc:sldMkLst>
      </pc:sldChg>
      <pc:sldChg chg="del">
        <pc:chgData name="Somaiya, Dharini" userId="9f28c9a6-e07b-4de5-8682-ac3f5c875595" providerId="ADAL" clId="{C83191EF-6495-4F4E-8521-A53716B07781}" dt="2021-09-13T18:04:24.362" v="0" actId="2696"/>
        <pc:sldMkLst>
          <pc:docMk/>
          <pc:sldMk cId="773816741" sldId="368"/>
        </pc:sldMkLst>
      </pc:sldChg>
      <pc:sldChg chg="addSp delSp modSp mod">
        <pc:chgData name="Somaiya, Dharini" userId="9f28c9a6-e07b-4de5-8682-ac3f5c875595" providerId="ADAL" clId="{C83191EF-6495-4F4E-8521-A53716B07781}" dt="2021-09-13T18:13:48.700" v="247" actId="20577"/>
        <pc:sldMkLst>
          <pc:docMk/>
          <pc:sldMk cId="78941227" sldId="369"/>
        </pc:sldMkLst>
        <pc:spChg chg="mod">
          <ac:chgData name="Somaiya, Dharini" userId="9f28c9a6-e07b-4de5-8682-ac3f5c875595" providerId="ADAL" clId="{C83191EF-6495-4F4E-8521-A53716B07781}" dt="2021-09-13T18:13:48.700" v="247" actId="20577"/>
          <ac:spMkLst>
            <pc:docMk/>
            <pc:sldMk cId="78941227" sldId="369"/>
            <ac:spMk id="2" creationId="{DEEB55B0-EEDD-4D3F-9CEB-15ED2A0747A8}"/>
          </ac:spMkLst>
        </pc:spChg>
        <pc:spChg chg="mod">
          <ac:chgData name="Somaiya, Dharini" userId="9f28c9a6-e07b-4de5-8682-ac3f5c875595" providerId="ADAL" clId="{C83191EF-6495-4F4E-8521-A53716B07781}" dt="2021-09-13T18:10:55.544" v="223" actId="1076"/>
          <ac:spMkLst>
            <pc:docMk/>
            <pc:sldMk cId="78941227" sldId="369"/>
            <ac:spMk id="21" creationId="{2034B284-B9F6-4180-B54B-1911C43BF949}"/>
          </ac:spMkLst>
        </pc:spChg>
        <pc:spChg chg="mod">
          <ac:chgData name="Somaiya, Dharini" userId="9f28c9a6-e07b-4de5-8682-ac3f5c875595" providerId="ADAL" clId="{C83191EF-6495-4F4E-8521-A53716B07781}" dt="2021-09-13T18:11:35.004" v="238" actId="1076"/>
          <ac:spMkLst>
            <pc:docMk/>
            <pc:sldMk cId="78941227" sldId="369"/>
            <ac:spMk id="23" creationId="{AB057E9D-A13F-4287-BCF3-8391E65DD346}"/>
          </ac:spMkLst>
        </pc:spChg>
        <pc:spChg chg="mod">
          <ac:chgData name="Somaiya, Dharini" userId="9f28c9a6-e07b-4de5-8682-ac3f5c875595" providerId="ADAL" clId="{C83191EF-6495-4F4E-8521-A53716B07781}" dt="2021-09-13T18:11:37.760" v="239" actId="1076"/>
          <ac:spMkLst>
            <pc:docMk/>
            <pc:sldMk cId="78941227" sldId="369"/>
            <ac:spMk id="27" creationId="{4E9E0052-5F24-4902-BD11-7150D81D8AB2}"/>
          </ac:spMkLst>
        </pc:spChg>
        <pc:spChg chg="mod">
          <ac:chgData name="Somaiya, Dharini" userId="9f28c9a6-e07b-4de5-8682-ac3f5c875595" providerId="ADAL" clId="{C83191EF-6495-4F4E-8521-A53716B07781}" dt="2021-09-13T18:10:14.519" v="205" actId="20577"/>
          <ac:spMkLst>
            <pc:docMk/>
            <pc:sldMk cId="78941227" sldId="369"/>
            <ac:spMk id="30" creationId="{CB197E81-DBD0-4524-8DC9-FEEDF1473151}"/>
          </ac:spMkLst>
        </pc:spChg>
        <pc:spChg chg="mod">
          <ac:chgData name="Somaiya, Dharini" userId="9f28c9a6-e07b-4de5-8682-ac3f5c875595" providerId="ADAL" clId="{C83191EF-6495-4F4E-8521-A53716B07781}" dt="2021-09-13T18:06:48.179" v="66" actId="20577"/>
          <ac:spMkLst>
            <pc:docMk/>
            <pc:sldMk cId="78941227" sldId="369"/>
            <ac:spMk id="35" creationId="{F674CB20-CDDB-479A-9FBF-4E0E4AFA0384}"/>
          </ac:spMkLst>
        </pc:spChg>
        <pc:spChg chg="mod">
          <ac:chgData name="Somaiya, Dharini" userId="9f28c9a6-e07b-4de5-8682-ac3f5c875595" providerId="ADAL" clId="{C83191EF-6495-4F4E-8521-A53716B07781}" dt="2021-09-13T18:07:05.516" v="88" actId="20577"/>
          <ac:spMkLst>
            <pc:docMk/>
            <pc:sldMk cId="78941227" sldId="369"/>
            <ac:spMk id="36" creationId="{B1ED6CF9-F383-454C-BE15-BCB8732CC641}"/>
          </ac:spMkLst>
        </pc:spChg>
        <pc:spChg chg="mod">
          <ac:chgData name="Somaiya, Dharini" userId="9f28c9a6-e07b-4de5-8682-ac3f5c875595" providerId="ADAL" clId="{C83191EF-6495-4F4E-8521-A53716B07781}" dt="2021-09-13T18:11:48.268" v="240" actId="1076"/>
          <ac:spMkLst>
            <pc:docMk/>
            <pc:sldMk cId="78941227" sldId="369"/>
            <ac:spMk id="37" creationId="{D28AA5E2-B6F8-4ACF-B3AB-27400E534E35}"/>
          </ac:spMkLst>
        </pc:spChg>
        <pc:spChg chg="mod">
          <ac:chgData name="Somaiya, Dharini" userId="9f28c9a6-e07b-4de5-8682-ac3f5c875595" providerId="ADAL" clId="{C83191EF-6495-4F4E-8521-A53716B07781}" dt="2021-09-13T18:07:18.921" v="110" actId="20577"/>
          <ac:spMkLst>
            <pc:docMk/>
            <pc:sldMk cId="78941227" sldId="369"/>
            <ac:spMk id="38" creationId="{20E6BBB1-E773-426F-A1C1-549A755FD394}"/>
          </ac:spMkLst>
        </pc:spChg>
        <pc:spChg chg="mod">
          <ac:chgData name="Somaiya, Dharini" userId="9f28c9a6-e07b-4de5-8682-ac3f5c875595" providerId="ADAL" clId="{C83191EF-6495-4F4E-8521-A53716B07781}" dt="2021-09-13T18:12:01.046" v="242" actId="1076"/>
          <ac:spMkLst>
            <pc:docMk/>
            <pc:sldMk cId="78941227" sldId="369"/>
            <ac:spMk id="41" creationId="{B01B0280-8151-478F-BBB7-493826EB887D}"/>
          </ac:spMkLst>
        </pc:spChg>
        <pc:spChg chg="mod">
          <ac:chgData name="Somaiya, Dharini" userId="9f28c9a6-e07b-4de5-8682-ac3f5c875595" providerId="ADAL" clId="{C83191EF-6495-4F4E-8521-A53716B07781}" dt="2021-09-13T18:06:34.182" v="61" actId="20577"/>
          <ac:spMkLst>
            <pc:docMk/>
            <pc:sldMk cId="78941227" sldId="369"/>
            <ac:spMk id="43" creationId="{CED40667-0226-4A59-89B5-F69C9F44BCA1}"/>
          </ac:spMkLst>
        </pc:spChg>
        <pc:spChg chg="mod">
          <ac:chgData name="Somaiya, Dharini" userId="9f28c9a6-e07b-4de5-8682-ac3f5c875595" providerId="ADAL" clId="{C83191EF-6495-4F4E-8521-A53716B07781}" dt="2021-09-13T18:11:51.982" v="241" actId="1076"/>
          <ac:spMkLst>
            <pc:docMk/>
            <pc:sldMk cId="78941227" sldId="369"/>
            <ac:spMk id="44" creationId="{12694569-C33E-425C-B715-B5F4B02B774A}"/>
          </ac:spMkLst>
        </pc:spChg>
        <pc:spChg chg="mod">
          <ac:chgData name="Somaiya, Dharini" userId="9f28c9a6-e07b-4de5-8682-ac3f5c875595" providerId="ADAL" clId="{C83191EF-6495-4F4E-8521-A53716B07781}" dt="2021-09-13T18:09:40.231" v="165" actId="20577"/>
          <ac:spMkLst>
            <pc:docMk/>
            <pc:sldMk cId="78941227" sldId="369"/>
            <ac:spMk id="45" creationId="{0E5C5729-124B-40F9-995F-9858E3FBEEA9}"/>
          </ac:spMkLst>
        </pc:spChg>
        <pc:spChg chg="mod">
          <ac:chgData name="Somaiya, Dharini" userId="9f28c9a6-e07b-4de5-8682-ac3f5c875595" providerId="ADAL" clId="{C83191EF-6495-4F4E-8521-A53716B07781}" dt="2021-09-13T18:05:10.696" v="1" actId="14100"/>
          <ac:spMkLst>
            <pc:docMk/>
            <pc:sldMk cId="78941227" sldId="369"/>
            <ac:spMk id="46" creationId="{63FCA3D7-639F-40F6-801E-7F62C8424998}"/>
          </ac:spMkLst>
        </pc:spChg>
        <pc:spChg chg="mod">
          <ac:chgData name="Somaiya, Dharini" userId="9f28c9a6-e07b-4de5-8682-ac3f5c875595" providerId="ADAL" clId="{C83191EF-6495-4F4E-8521-A53716B07781}" dt="2021-09-13T18:12:06.651" v="243" actId="1076"/>
          <ac:spMkLst>
            <pc:docMk/>
            <pc:sldMk cId="78941227" sldId="369"/>
            <ac:spMk id="48" creationId="{02CA2ECB-119F-47F1-8AD1-39CAE2201FD0}"/>
          </ac:spMkLst>
        </pc:spChg>
        <pc:spChg chg="add del mod">
          <ac:chgData name="Somaiya, Dharini" userId="9f28c9a6-e07b-4de5-8682-ac3f5c875595" providerId="ADAL" clId="{C83191EF-6495-4F4E-8521-A53716B07781}" dt="2021-09-13T18:10:43.661" v="212" actId="478"/>
          <ac:spMkLst>
            <pc:docMk/>
            <pc:sldMk cId="78941227" sldId="369"/>
            <ac:spMk id="49" creationId="{41C56915-852B-479C-B7F4-64F45880978E}"/>
          </ac:spMkLst>
        </pc:spChg>
        <pc:spChg chg="add mod">
          <ac:chgData name="Somaiya, Dharini" userId="9f28c9a6-e07b-4de5-8682-ac3f5c875595" providerId="ADAL" clId="{C83191EF-6495-4F4E-8521-A53716B07781}" dt="2021-09-13T18:12:12.594" v="244" actId="1076"/>
          <ac:spMkLst>
            <pc:docMk/>
            <pc:sldMk cId="78941227" sldId="369"/>
            <ac:spMk id="50" creationId="{FA309278-983D-46AE-8052-3FD6855791A9}"/>
          </ac:spMkLst>
        </pc:spChg>
        <pc:spChg chg="add mod">
          <ac:chgData name="Somaiya, Dharini" userId="9f28c9a6-e07b-4de5-8682-ac3f5c875595" providerId="ADAL" clId="{C83191EF-6495-4F4E-8521-A53716B07781}" dt="2021-09-13T18:09:46.509" v="184" actId="20577"/>
          <ac:spMkLst>
            <pc:docMk/>
            <pc:sldMk cId="78941227" sldId="369"/>
            <ac:spMk id="51" creationId="{93408F97-2F84-42F8-B9D1-00902B10FDF0}"/>
          </ac:spMkLst>
        </pc:spChg>
        <pc:spChg chg="add mod">
          <ac:chgData name="Somaiya, Dharini" userId="9f28c9a6-e07b-4de5-8682-ac3f5c875595" providerId="ADAL" clId="{C83191EF-6495-4F4E-8521-A53716B07781}" dt="2021-09-13T18:05:38.263" v="5" actId="1076"/>
          <ac:spMkLst>
            <pc:docMk/>
            <pc:sldMk cId="78941227" sldId="369"/>
            <ac:spMk id="52" creationId="{B0463392-9C3A-43B3-8ED5-FA9F600CFE23}"/>
          </ac:spMkLst>
        </pc:spChg>
        <pc:spChg chg="add mod">
          <ac:chgData name="Somaiya, Dharini" userId="9f28c9a6-e07b-4de5-8682-ac3f5c875595" providerId="ADAL" clId="{C83191EF-6495-4F4E-8521-A53716B07781}" dt="2021-09-13T18:05:38.263" v="5" actId="1076"/>
          <ac:spMkLst>
            <pc:docMk/>
            <pc:sldMk cId="78941227" sldId="369"/>
            <ac:spMk id="53" creationId="{1B88C069-81DC-4E49-BBB2-C231C47EF061}"/>
          </ac:spMkLst>
        </pc:spChg>
        <pc:spChg chg="add mod">
          <ac:chgData name="Somaiya, Dharini" userId="9f28c9a6-e07b-4de5-8682-ac3f5c875595" providerId="ADAL" clId="{C83191EF-6495-4F4E-8521-A53716B07781}" dt="2021-09-13T18:12:14.892" v="245" actId="1076"/>
          <ac:spMkLst>
            <pc:docMk/>
            <pc:sldMk cId="78941227" sldId="369"/>
            <ac:spMk id="54" creationId="{FD93FD65-8FD7-4629-B185-BCE0E4823A14}"/>
          </ac:spMkLst>
        </pc:spChg>
        <pc:spChg chg="add mod">
          <ac:chgData name="Somaiya, Dharini" userId="9f28c9a6-e07b-4de5-8682-ac3f5c875595" providerId="ADAL" clId="{C83191EF-6495-4F4E-8521-A53716B07781}" dt="2021-09-13T18:11:21.189" v="237" actId="113"/>
          <ac:spMkLst>
            <pc:docMk/>
            <pc:sldMk cId="78941227" sldId="369"/>
            <ac:spMk id="55" creationId="{EBB219D7-1E1C-4475-8353-7C40F2361D48}"/>
          </ac:spMkLst>
        </pc:spChg>
        <pc:spChg chg="add del mod">
          <ac:chgData name="Somaiya, Dharini" userId="9f28c9a6-e07b-4de5-8682-ac3f5c875595" providerId="ADAL" clId="{C83191EF-6495-4F4E-8521-A53716B07781}" dt="2021-09-13T18:11:04.126" v="226" actId="478"/>
          <ac:spMkLst>
            <pc:docMk/>
            <pc:sldMk cId="78941227" sldId="369"/>
            <ac:spMk id="56" creationId="{2B28DA4D-20A0-4DE8-BCEE-6245F4FD4DB9}"/>
          </ac:spMkLst>
        </pc:spChg>
        <pc:spChg chg="mod">
          <ac:chgData name="Somaiya, Dharini" userId="9f28c9a6-e07b-4de5-8682-ac3f5c875595" providerId="ADAL" clId="{C83191EF-6495-4F4E-8521-A53716B07781}" dt="2021-09-13T18:12:24.337" v="246" actId="1076"/>
          <ac:spMkLst>
            <pc:docMk/>
            <pc:sldMk cId="78941227" sldId="369"/>
            <ac:spMk id="77" creationId="{60169BC9-F593-4C4C-8C54-6F04D1E1D7AE}"/>
          </ac:spMkLst>
        </pc:spChg>
      </pc:sldChg>
      <pc:sldChg chg="modSp del mod">
        <pc:chgData name="Somaiya, Dharini" userId="9f28c9a6-e07b-4de5-8682-ac3f5c875595" providerId="ADAL" clId="{C83191EF-6495-4F4E-8521-A53716B07781}" dt="2021-09-13T18:14:23.001" v="266" actId="47"/>
        <pc:sldMkLst>
          <pc:docMk/>
          <pc:sldMk cId="37922591" sldId="370"/>
        </pc:sldMkLst>
        <pc:spChg chg="mod">
          <ac:chgData name="Somaiya, Dharini" userId="9f28c9a6-e07b-4de5-8682-ac3f5c875595" providerId="ADAL" clId="{C83191EF-6495-4F4E-8521-A53716B07781}" dt="2021-09-13T18:13:55.078" v="249" actId="20577"/>
          <ac:spMkLst>
            <pc:docMk/>
            <pc:sldMk cId="37922591" sldId="370"/>
            <ac:spMk id="2" creationId="{DEEB55B0-EEDD-4D3F-9CEB-15ED2A0747A8}"/>
          </ac:spMkLst>
        </pc:spChg>
        <pc:spChg chg="mod">
          <ac:chgData name="Somaiya, Dharini" userId="9f28c9a6-e07b-4de5-8682-ac3f5c875595" providerId="ADAL" clId="{C83191EF-6495-4F4E-8521-A53716B07781}" dt="2021-09-13T18:14:07.725" v="250" actId="1076"/>
          <ac:spMkLst>
            <pc:docMk/>
            <pc:sldMk cId="37922591" sldId="370"/>
            <ac:spMk id="30" creationId="{CB197E81-DBD0-4524-8DC9-FEEDF1473151}"/>
          </ac:spMkLst>
        </pc:spChg>
        <pc:spChg chg="mod">
          <ac:chgData name="Somaiya, Dharini" userId="9f28c9a6-e07b-4de5-8682-ac3f5c875595" providerId="ADAL" clId="{C83191EF-6495-4F4E-8521-A53716B07781}" dt="2021-09-13T18:14:08.534" v="251" actId="1076"/>
          <ac:spMkLst>
            <pc:docMk/>
            <pc:sldMk cId="37922591" sldId="370"/>
            <ac:spMk id="37" creationId="{D28AA5E2-B6F8-4ACF-B3AB-27400E534E35}"/>
          </ac:spMkLst>
        </pc:spChg>
      </pc:sldChg>
      <pc:sldChg chg="modSp add mod">
        <pc:chgData name="Somaiya, Dharini" userId="9f28c9a6-e07b-4de5-8682-ac3f5c875595" providerId="ADAL" clId="{C83191EF-6495-4F4E-8521-A53716B07781}" dt="2021-09-13T18:14:20.852" v="265" actId="20577"/>
        <pc:sldMkLst>
          <pc:docMk/>
          <pc:sldMk cId="3116922291" sldId="371"/>
        </pc:sldMkLst>
        <pc:spChg chg="mod">
          <ac:chgData name="Somaiya, Dharini" userId="9f28c9a6-e07b-4de5-8682-ac3f5c875595" providerId="ADAL" clId="{C83191EF-6495-4F4E-8521-A53716B07781}" dt="2021-09-13T18:14:20.852" v="265" actId="20577"/>
          <ac:spMkLst>
            <pc:docMk/>
            <pc:sldMk cId="3116922291" sldId="371"/>
            <ac:spMk id="2" creationId="{DEEB55B0-EEDD-4D3F-9CEB-15ED2A0747A8}"/>
          </ac:spMkLst>
        </pc:spChg>
      </pc:sldChg>
    </pc:docChg>
  </pc:docChgLst>
  <pc:docChgLst>
    <pc:chgData name="Somaiya, Dharini" userId="9f28c9a6-e07b-4de5-8682-ac3f5c875595" providerId="ADAL" clId="{998C618F-DCCE-4AD6-B246-410B03AEB8A7}"/>
    <pc:docChg chg="undo custSel modSld sldOrd">
      <pc:chgData name="Somaiya, Dharini" userId="9f28c9a6-e07b-4de5-8682-ac3f5c875595" providerId="ADAL" clId="{998C618F-DCCE-4AD6-B246-410B03AEB8A7}" dt="2021-09-13T17:49:12.842" v="100" actId="20577"/>
      <pc:docMkLst>
        <pc:docMk/>
      </pc:docMkLst>
      <pc:sldChg chg="modSp mod">
        <pc:chgData name="Somaiya, Dharini" userId="9f28c9a6-e07b-4de5-8682-ac3f5c875595" providerId="ADAL" clId="{998C618F-DCCE-4AD6-B246-410B03AEB8A7}" dt="2021-09-13T17:10:41.826" v="5" actId="1076"/>
        <pc:sldMkLst>
          <pc:docMk/>
          <pc:sldMk cId="3059215583" sldId="364"/>
        </pc:sldMkLst>
        <pc:spChg chg="mod">
          <ac:chgData name="Somaiya, Dharini" userId="9f28c9a6-e07b-4de5-8682-ac3f5c875595" providerId="ADAL" clId="{998C618F-DCCE-4AD6-B246-410B03AEB8A7}" dt="2021-09-13T17:10:29.427" v="3" actId="1076"/>
          <ac:spMkLst>
            <pc:docMk/>
            <pc:sldMk cId="3059215583" sldId="364"/>
            <ac:spMk id="75" creationId="{8683D20B-5D6E-48CE-B71E-652CF98B03F9}"/>
          </ac:spMkLst>
        </pc:spChg>
        <pc:cxnChg chg="mod">
          <ac:chgData name="Somaiya, Dharini" userId="9f28c9a6-e07b-4de5-8682-ac3f5c875595" providerId="ADAL" clId="{998C618F-DCCE-4AD6-B246-410B03AEB8A7}" dt="2021-09-13T17:10:24.497" v="2" actId="1076"/>
          <ac:cxnSpMkLst>
            <pc:docMk/>
            <pc:sldMk cId="3059215583" sldId="364"/>
            <ac:cxnSpMk id="56" creationId="{68F5662D-0771-4DC9-B576-05B4717E7098}"/>
          </ac:cxnSpMkLst>
        </pc:cxnChg>
        <pc:cxnChg chg="mod">
          <ac:chgData name="Somaiya, Dharini" userId="9f28c9a6-e07b-4de5-8682-ac3f5c875595" providerId="ADAL" clId="{998C618F-DCCE-4AD6-B246-410B03AEB8A7}" dt="2021-09-13T17:10:41.826" v="5" actId="1076"/>
          <ac:cxnSpMkLst>
            <pc:docMk/>
            <pc:sldMk cId="3059215583" sldId="364"/>
            <ac:cxnSpMk id="57" creationId="{4AEF1AD2-0CED-4F17-B0E1-8AEE814F0818}"/>
          </ac:cxnSpMkLst>
        </pc:cxnChg>
      </pc:sldChg>
      <pc:sldChg chg="addSp delSp modSp mod ord">
        <pc:chgData name="Somaiya, Dharini" userId="9f28c9a6-e07b-4de5-8682-ac3f5c875595" providerId="ADAL" clId="{998C618F-DCCE-4AD6-B246-410B03AEB8A7}" dt="2021-09-13T17:49:12.842" v="100" actId="20577"/>
        <pc:sldMkLst>
          <pc:docMk/>
          <pc:sldMk cId="78941227" sldId="369"/>
        </pc:sldMkLst>
        <pc:spChg chg="mod">
          <ac:chgData name="Somaiya, Dharini" userId="9f28c9a6-e07b-4de5-8682-ac3f5c875595" providerId="ADAL" clId="{998C618F-DCCE-4AD6-B246-410B03AEB8A7}" dt="2021-09-13T17:35:12.387" v="10" actId="1076"/>
          <ac:spMkLst>
            <pc:docMk/>
            <pc:sldMk cId="78941227" sldId="369"/>
            <ac:spMk id="21" creationId="{2034B284-B9F6-4180-B54B-1911C43BF949}"/>
          </ac:spMkLst>
        </pc:spChg>
        <pc:spChg chg="add del mod">
          <ac:chgData name="Somaiya, Dharini" userId="9f28c9a6-e07b-4de5-8682-ac3f5c875595" providerId="ADAL" clId="{998C618F-DCCE-4AD6-B246-410B03AEB8A7}" dt="2021-09-13T17:36:30.839" v="44" actId="20577"/>
          <ac:spMkLst>
            <pc:docMk/>
            <pc:sldMk cId="78941227" sldId="369"/>
            <ac:spMk id="23" creationId="{AB057E9D-A13F-4287-BCF3-8391E65DD346}"/>
          </ac:spMkLst>
        </pc:spChg>
        <pc:spChg chg="mod">
          <ac:chgData name="Somaiya, Dharini" userId="9f28c9a6-e07b-4de5-8682-ac3f5c875595" providerId="ADAL" clId="{998C618F-DCCE-4AD6-B246-410B03AEB8A7}" dt="2021-09-13T17:48:55.917" v="79" actId="20577"/>
          <ac:spMkLst>
            <pc:docMk/>
            <pc:sldMk cId="78941227" sldId="369"/>
            <ac:spMk id="30" creationId="{CB197E81-DBD0-4524-8DC9-FEEDF1473151}"/>
          </ac:spMkLst>
        </pc:spChg>
        <pc:spChg chg="mod">
          <ac:chgData name="Somaiya, Dharini" userId="9f28c9a6-e07b-4de5-8682-ac3f5c875595" providerId="ADAL" clId="{998C618F-DCCE-4AD6-B246-410B03AEB8A7}" dt="2021-09-13T17:49:12.842" v="100" actId="20577"/>
          <ac:spMkLst>
            <pc:docMk/>
            <pc:sldMk cId="78941227" sldId="369"/>
            <ac:spMk id="35" creationId="{F674CB20-CDDB-479A-9FBF-4E0E4AFA0384}"/>
          </ac:spMkLst>
        </pc:spChg>
        <pc:spChg chg="add mod">
          <ac:chgData name="Somaiya, Dharini" userId="9f28c9a6-e07b-4de5-8682-ac3f5c875595" providerId="ADAL" clId="{998C618F-DCCE-4AD6-B246-410B03AEB8A7}" dt="2021-09-13T17:48:29.832" v="68" actId="571"/>
          <ac:spMkLst>
            <pc:docMk/>
            <pc:sldMk cId="78941227" sldId="369"/>
            <ac:spMk id="49" creationId="{635E2F56-730B-4EC8-9A74-7B084248A358}"/>
          </ac:spMkLst>
        </pc:spChg>
        <pc:spChg chg="add mod">
          <ac:chgData name="Somaiya, Dharini" userId="9f28c9a6-e07b-4de5-8682-ac3f5c875595" providerId="ADAL" clId="{998C618F-DCCE-4AD6-B246-410B03AEB8A7}" dt="2021-09-13T17:48:29.832" v="68" actId="571"/>
          <ac:spMkLst>
            <pc:docMk/>
            <pc:sldMk cId="78941227" sldId="369"/>
            <ac:spMk id="50" creationId="{ECE3FDCC-9911-4C30-88DF-AE8D0E41D0A6}"/>
          </ac:spMkLst>
        </pc:spChg>
        <pc:spChg chg="add mod">
          <ac:chgData name="Somaiya, Dharini" userId="9f28c9a6-e07b-4de5-8682-ac3f5c875595" providerId="ADAL" clId="{998C618F-DCCE-4AD6-B246-410B03AEB8A7}" dt="2021-09-13T17:48:29.832" v="68" actId="571"/>
          <ac:spMkLst>
            <pc:docMk/>
            <pc:sldMk cId="78941227" sldId="369"/>
            <ac:spMk id="51" creationId="{892350D1-DE9D-4804-B075-A0AF6FCEE37D}"/>
          </ac:spMkLst>
        </pc:spChg>
        <pc:spChg chg="add mod">
          <ac:chgData name="Somaiya, Dharini" userId="9f28c9a6-e07b-4de5-8682-ac3f5c875595" providerId="ADAL" clId="{998C618F-DCCE-4AD6-B246-410B03AEB8A7}" dt="2021-09-13T17:48:55.524" v="78" actId="571"/>
          <ac:spMkLst>
            <pc:docMk/>
            <pc:sldMk cId="78941227" sldId="369"/>
            <ac:spMk id="52" creationId="{CDF644C4-89C7-4C09-AB5D-7D8CE2CC31BC}"/>
          </ac:spMkLst>
        </pc:spChg>
        <pc:spChg chg="add mod">
          <ac:chgData name="Somaiya, Dharini" userId="9f28c9a6-e07b-4de5-8682-ac3f5c875595" providerId="ADAL" clId="{998C618F-DCCE-4AD6-B246-410B03AEB8A7}" dt="2021-09-13T17:48:55.524" v="78" actId="571"/>
          <ac:spMkLst>
            <pc:docMk/>
            <pc:sldMk cId="78941227" sldId="369"/>
            <ac:spMk id="53" creationId="{C249BD41-CC1A-4D93-8CA5-6D3678F32DED}"/>
          </ac:spMkLst>
        </pc:spChg>
        <pc:spChg chg="add mod">
          <ac:chgData name="Somaiya, Dharini" userId="9f28c9a6-e07b-4de5-8682-ac3f5c875595" providerId="ADAL" clId="{998C618F-DCCE-4AD6-B246-410B03AEB8A7}" dt="2021-09-13T17:48:55.524" v="78" actId="571"/>
          <ac:spMkLst>
            <pc:docMk/>
            <pc:sldMk cId="78941227" sldId="369"/>
            <ac:spMk id="54" creationId="{EC9D3200-EC08-407A-874C-FF8A3EE08D66}"/>
          </ac:spMkLst>
        </pc:spChg>
        <pc:spChg chg="add mod">
          <ac:chgData name="Somaiya, Dharini" userId="9f28c9a6-e07b-4de5-8682-ac3f5c875595" providerId="ADAL" clId="{998C618F-DCCE-4AD6-B246-410B03AEB8A7}" dt="2021-09-13T17:48:55.524" v="78" actId="571"/>
          <ac:spMkLst>
            <pc:docMk/>
            <pc:sldMk cId="78941227" sldId="369"/>
            <ac:spMk id="55" creationId="{22BF1911-B28C-4C2F-8D47-C3DF5DDF335E}"/>
          </ac:spMkLst>
        </pc:spChg>
        <pc:spChg chg="add del mod">
          <ac:chgData name="Somaiya, Dharini" userId="9f28c9a6-e07b-4de5-8682-ac3f5c875595" providerId="ADAL" clId="{998C618F-DCCE-4AD6-B246-410B03AEB8A7}" dt="2021-09-13T17:48:55.080" v="77"/>
          <ac:spMkLst>
            <pc:docMk/>
            <pc:sldMk cId="78941227" sldId="369"/>
            <ac:spMk id="56" creationId="{F79DED1A-022B-474A-B462-2F277ADED884}"/>
          </ac:spMkLst>
        </pc:spChg>
        <pc:spChg chg="add del mod">
          <ac:chgData name="Somaiya, Dharini" userId="9f28c9a6-e07b-4de5-8682-ac3f5c875595" providerId="ADAL" clId="{998C618F-DCCE-4AD6-B246-410B03AEB8A7}" dt="2021-09-13T17:48:55.080" v="77"/>
          <ac:spMkLst>
            <pc:docMk/>
            <pc:sldMk cId="78941227" sldId="369"/>
            <ac:spMk id="57" creationId="{45175BBF-F8FD-47CB-8496-FA8754680E02}"/>
          </ac:spMkLst>
        </pc:spChg>
        <pc:spChg chg="add del mod">
          <ac:chgData name="Somaiya, Dharini" userId="9f28c9a6-e07b-4de5-8682-ac3f5c875595" providerId="ADAL" clId="{998C618F-DCCE-4AD6-B246-410B03AEB8A7}" dt="2021-09-13T17:48:55.080" v="77"/>
          <ac:spMkLst>
            <pc:docMk/>
            <pc:sldMk cId="78941227" sldId="369"/>
            <ac:spMk id="58" creationId="{68ABB868-2866-4EC0-8088-3690DF544C67}"/>
          </ac:spMkLst>
        </pc:spChg>
        <pc:spChg chg="add del mod">
          <ac:chgData name="Somaiya, Dharini" userId="9f28c9a6-e07b-4de5-8682-ac3f5c875595" providerId="ADAL" clId="{998C618F-DCCE-4AD6-B246-410B03AEB8A7}" dt="2021-09-13T17:48:55.080" v="77"/>
          <ac:spMkLst>
            <pc:docMk/>
            <pc:sldMk cId="78941227" sldId="369"/>
            <ac:spMk id="59" creationId="{DB03239A-2F62-4F98-9E8F-AAB8B5FEACC0}"/>
          </ac:spMkLst>
        </pc:spChg>
        <pc:spChg chg="add del mod">
          <ac:chgData name="Somaiya, Dharini" userId="9f28c9a6-e07b-4de5-8682-ac3f5c875595" providerId="ADAL" clId="{998C618F-DCCE-4AD6-B246-410B03AEB8A7}" dt="2021-09-13T17:48:55.080" v="77"/>
          <ac:spMkLst>
            <pc:docMk/>
            <pc:sldMk cId="78941227" sldId="369"/>
            <ac:spMk id="60" creationId="{E0BD1CA8-302B-49C2-9800-4881A68BF76C}"/>
          </ac:spMkLst>
        </pc:spChg>
        <pc:spChg chg="add del mod">
          <ac:chgData name="Somaiya, Dharini" userId="9f28c9a6-e07b-4de5-8682-ac3f5c875595" providerId="ADAL" clId="{998C618F-DCCE-4AD6-B246-410B03AEB8A7}" dt="2021-09-13T17:48:55.080" v="77"/>
          <ac:spMkLst>
            <pc:docMk/>
            <pc:sldMk cId="78941227" sldId="369"/>
            <ac:spMk id="61" creationId="{681299B5-387A-4DB4-9CBD-0D3455559C57}"/>
          </ac:spMkLst>
        </pc:spChg>
      </pc:sldChg>
    </pc:docChg>
  </pc:docChgLst>
  <pc:docChgLst>
    <pc:chgData name="Somaiya, Dharini" userId="S::djivrajani@deloitte.com::9f28c9a6-e07b-4de5-8682-ac3f5c875595" providerId="AD" clId="Web-{B57DB902-822B-4F40-A861-FC717A2C1407}"/>
    <pc:docChg chg="modSld">
      <pc:chgData name="Somaiya, Dharini" userId="S::djivrajani@deloitte.com::9f28c9a6-e07b-4de5-8682-ac3f5c875595" providerId="AD" clId="Web-{B57DB902-822B-4F40-A861-FC717A2C1407}" dt="2021-09-13T17:09:55.089" v="3" actId="1076"/>
      <pc:docMkLst>
        <pc:docMk/>
      </pc:docMkLst>
      <pc:sldChg chg="addSp delSp modSp">
        <pc:chgData name="Somaiya, Dharini" userId="S::djivrajani@deloitte.com::9f28c9a6-e07b-4de5-8682-ac3f5c875595" providerId="AD" clId="Web-{B57DB902-822B-4F40-A861-FC717A2C1407}" dt="2021-09-13T17:09:55.089" v="3" actId="1076"/>
        <pc:sldMkLst>
          <pc:docMk/>
          <pc:sldMk cId="3059215583" sldId="364"/>
        </pc:sldMkLst>
        <pc:cxnChg chg="add del mod">
          <ac:chgData name="Somaiya, Dharini" userId="S::djivrajani@deloitte.com::9f28c9a6-e07b-4de5-8682-ac3f5c875595" providerId="AD" clId="Web-{B57DB902-822B-4F40-A861-FC717A2C1407}" dt="2021-09-13T17:09:55.089" v="3" actId="1076"/>
          <ac:cxnSpMkLst>
            <pc:docMk/>
            <pc:sldMk cId="3059215583" sldId="364"/>
            <ac:cxnSpMk id="56" creationId="{68F5662D-0771-4DC9-B576-05B4717E7098}"/>
          </ac:cxnSpMkLst>
        </pc:cxnChg>
        <pc:cxnChg chg="del mod">
          <ac:chgData name="Somaiya, Dharini" userId="S::djivrajani@deloitte.com::9f28c9a6-e07b-4de5-8682-ac3f5c875595" providerId="AD" clId="Web-{B57DB902-822B-4F40-A861-FC717A2C1407}" dt="2021-09-13T17:09:44.276" v="0"/>
          <ac:cxnSpMkLst>
            <pc:docMk/>
            <pc:sldMk cId="3059215583" sldId="364"/>
            <ac:cxnSpMk id="228" creationId="{FCBA4087-D786-47E2-920A-D5CBE5DA7C11}"/>
          </ac:cxnSpMkLst>
        </pc:cxnChg>
      </pc:sldChg>
    </pc:docChg>
  </pc:docChgLst>
  <pc:docChgLst>
    <pc:chgData name="Pisolkar, Mythili" userId="S::mpisolkar@deloitte.com::5c2e61a5-7599-47da-8a56-475e532f8f3c" providerId="AD" clId="Web-{12220CC0-2302-4D1A-B3FA-BF41B1816E39}"/>
    <pc:docChg chg="addSld modSld">
      <pc:chgData name="Pisolkar, Mythili" userId="S::mpisolkar@deloitte.com::5c2e61a5-7599-47da-8a56-475e532f8f3c" providerId="AD" clId="Web-{12220CC0-2302-4D1A-B3FA-BF41B1816E39}" dt="2021-09-13T17:36:57.245" v="326" actId="20577"/>
      <pc:docMkLst>
        <pc:docMk/>
      </pc:docMkLst>
      <pc:sldChg chg="addSp delSp modSp add replId">
        <pc:chgData name="Pisolkar, Mythili" userId="S::mpisolkar@deloitte.com::5c2e61a5-7599-47da-8a56-475e532f8f3c" providerId="AD" clId="Web-{12220CC0-2302-4D1A-B3FA-BF41B1816E39}" dt="2021-09-13T17:36:57.245" v="326" actId="20577"/>
        <pc:sldMkLst>
          <pc:docMk/>
          <pc:sldMk cId="78941227" sldId="369"/>
        </pc:sldMkLst>
        <pc:spChg chg="mod">
          <ac:chgData name="Pisolkar, Mythili" userId="S::mpisolkar@deloitte.com::5c2e61a5-7599-47da-8a56-475e532f8f3c" providerId="AD" clId="Web-{12220CC0-2302-4D1A-B3FA-BF41B1816E39}" dt="2021-09-13T17:28:19.308" v="90" actId="20577"/>
          <ac:spMkLst>
            <pc:docMk/>
            <pc:sldMk cId="78941227" sldId="369"/>
            <ac:spMk id="2" creationId="{DEEB55B0-EEDD-4D3F-9CEB-15ED2A0747A8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28:28.808" v="92" actId="20577"/>
          <ac:spMkLst>
            <pc:docMk/>
            <pc:sldMk cId="78941227" sldId="369"/>
            <ac:spMk id="14" creationId="{867A03D2-27CC-4C70-B73B-B112FEE5322B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24:51.114" v="36" actId="20577"/>
          <ac:spMkLst>
            <pc:docMk/>
            <pc:sldMk cId="78941227" sldId="369"/>
            <ac:spMk id="15" creationId="{65A834F0-4755-4563-AAB4-0ECFA697C2B1}"/>
          </ac:spMkLst>
        </pc:spChg>
        <pc:spChg chg="del mod">
          <ac:chgData name="Pisolkar, Mythili" userId="S::mpisolkar@deloitte.com::5c2e61a5-7599-47da-8a56-475e532f8f3c" providerId="AD" clId="Web-{12220CC0-2302-4D1A-B3FA-BF41B1816E39}" dt="2021-09-13T17:32:12.393" v="210"/>
          <ac:spMkLst>
            <pc:docMk/>
            <pc:sldMk cId="78941227" sldId="369"/>
            <ac:spMk id="16" creationId="{526FC37C-F158-4908-A2F1-21FA47C0D8B2}"/>
          </ac:spMkLst>
        </pc:spChg>
        <pc:spChg chg="mod">
          <ac:chgData name="Pisolkar, Mythili" userId="S::mpisolkar@deloitte.com::5c2e61a5-7599-47da-8a56-475e532f8f3c" providerId="AD" clId="Web-{12220CC0-2302-4D1A-B3FA-BF41B1816E39}" dt="2021-09-13T17:23:57.878" v="29" actId="1076"/>
          <ac:spMkLst>
            <pc:docMk/>
            <pc:sldMk cId="78941227" sldId="369"/>
            <ac:spMk id="18" creationId="{2D0C6A79-1315-466A-AADD-A184010964E7}"/>
          </ac:spMkLst>
        </pc:spChg>
        <pc:spChg chg="del">
          <ac:chgData name="Pisolkar, Mythili" userId="S::mpisolkar@deloitte.com::5c2e61a5-7599-47da-8a56-475e532f8f3c" providerId="AD" clId="Web-{12220CC0-2302-4D1A-B3FA-BF41B1816E39}" dt="2021-09-13T17:23:42.987" v="26"/>
          <ac:spMkLst>
            <pc:docMk/>
            <pc:sldMk cId="78941227" sldId="369"/>
            <ac:spMk id="19" creationId="{180A92E8-45DB-41EF-81D3-F86EFA0D959D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26:50.289" v="41" actId="20577"/>
          <ac:spMkLst>
            <pc:docMk/>
            <pc:sldMk cId="78941227" sldId="369"/>
            <ac:spMk id="20" creationId="{A2741973-45AF-4C13-8676-82D07FF838E3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280" v="165" actId="1076"/>
          <ac:spMkLst>
            <pc:docMk/>
            <pc:sldMk cId="78941227" sldId="369"/>
            <ac:spMk id="21" creationId="{2034B284-B9F6-4180-B54B-1911C43BF949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295" v="166" actId="1076"/>
          <ac:spMkLst>
            <pc:docMk/>
            <pc:sldMk cId="78941227" sldId="369"/>
            <ac:spMk id="22" creationId="{EC39F368-7E90-45E0-94B1-EEF495FD003E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311" v="167" actId="1076"/>
          <ac:spMkLst>
            <pc:docMk/>
            <pc:sldMk cId="78941227" sldId="369"/>
            <ac:spMk id="23" creationId="{AB057E9D-A13F-4287-BCF3-8391E65DD346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326" v="168" actId="1076"/>
          <ac:spMkLst>
            <pc:docMk/>
            <pc:sldMk cId="78941227" sldId="369"/>
            <ac:spMk id="24" creationId="{53E5948F-7EB3-406F-BFF6-DE8DF66893A0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345" v="169" actId="1076"/>
          <ac:spMkLst>
            <pc:docMk/>
            <pc:sldMk cId="78941227" sldId="369"/>
            <ac:spMk id="25" creationId="{CF0ABA02-CF38-4DCE-A1BD-691A5F188F29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358" v="170" actId="1076"/>
          <ac:spMkLst>
            <pc:docMk/>
            <pc:sldMk cId="78941227" sldId="369"/>
            <ac:spMk id="26" creationId="{FC6873C2-0EC5-4B17-9092-0FA7218FCE78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375" v="171" actId="1076"/>
          <ac:spMkLst>
            <pc:docMk/>
            <pc:sldMk cId="78941227" sldId="369"/>
            <ac:spMk id="27" creationId="{4E9E0052-5F24-4902-BD11-7150D81D8AB2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389" v="172" actId="1076"/>
          <ac:spMkLst>
            <pc:docMk/>
            <pc:sldMk cId="78941227" sldId="369"/>
            <ac:spMk id="28" creationId="{DDEDC85A-49AA-4E57-B243-47CE4185A885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451" v="177" actId="1076"/>
          <ac:spMkLst>
            <pc:docMk/>
            <pc:sldMk cId="78941227" sldId="369"/>
            <ac:spMk id="29" creationId="{05018116-5864-486A-9B3C-AB0F7F213C15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405" v="173" actId="1076"/>
          <ac:spMkLst>
            <pc:docMk/>
            <pc:sldMk cId="78941227" sldId="369"/>
            <ac:spMk id="30" creationId="{CB197E81-DBD0-4524-8DC9-FEEDF1473151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467" v="178" actId="1076"/>
          <ac:spMkLst>
            <pc:docMk/>
            <pc:sldMk cId="78941227" sldId="369"/>
            <ac:spMk id="31" creationId="{C29FB9E3-8BCA-48F6-8355-1619A0F90B49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405" v="174" actId="1076"/>
          <ac:spMkLst>
            <pc:docMk/>
            <pc:sldMk cId="78941227" sldId="369"/>
            <ac:spMk id="32" creationId="{ABA2B928-CD6E-49D8-A301-C50319BBC272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420" v="175" actId="1076"/>
          <ac:spMkLst>
            <pc:docMk/>
            <pc:sldMk cId="78941227" sldId="369"/>
            <ac:spMk id="33" creationId="{17EB6661-CFEF-444F-A16C-6467E958F810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11.436" v="176" actId="1076"/>
          <ac:spMkLst>
            <pc:docMk/>
            <pc:sldMk cId="78941227" sldId="369"/>
            <ac:spMk id="34" creationId="{A3D3DF66-762C-401A-A6A5-B117C9521978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40.827" v="202" actId="1076"/>
          <ac:spMkLst>
            <pc:docMk/>
            <pc:sldMk cId="78941227" sldId="369"/>
            <ac:spMk id="35" creationId="{F674CB20-CDDB-479A-9FBF-4E0E4AFA0384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45.734" v="209" actId="20577"/>
          <ac:spMkLst>
            <pc:docMk/>
            <pc:sldMk cId="78941227" sldId="369"/>
            <ac:spMk id="36" creationId="{B1ED6CF9-F383-454C-BE15-BCB8732CC641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4:40.553" v="305" actId="20577"/>
          <ac:spMkLst>
            <pc:docMk/>
            <pc:sldMk cId="78941227" sldId="369"/>
            <ac:spMk id="37" creationId="{D28AA5E2-B6F8-4ACF-B3AB-27400E534E35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2:40.862" v="249" actId="20577"/>
          <ac:spMkLst>
            <pc:docMk/>
            <pc:sldMk cId="78941227" sldId="369"/>
            <ac:spMk id="38" creationId="{20E6BBB1-E773-426F-A1C1-549A755FD394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40.890" v="206" actId="1076"/>
          <ac:spMkLst>
            <pc:docMk/>
            <pc:sldMk cId="78941227" sldId="369"/>
            <ac:spMk id="39" creationId="{197823B4-1A61-4E26-926C-128A52A6044F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40.905" v="207" actId="1076"/>
          <ac:spMkLst>
            <pc:docMk/>
            <pc:sldMk cId="78941227" sldId="369"/>
            <ac:spMk id="40" creationId="{4F1D5AE9-A882-49E8-9493-36EA4CC80BC7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0:40.921" v="208" actId="1076"/>
          <ac:spMkLst>
            <pc:docMk/>
            <pc:sldMk cId="78941227" sldId="369"/>
            <ac:spMk id="41" creationId="{B01B0280-8151-478F-BBB7-493826EB887D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2:16.819" v="218" actId="1076"/>
          <ac:spMkLst>
            <pc:docMk/>
            <pc:sldMk cId="78941227" sldId="369"/>
            <ac:spMk id="42" creationId="{A192A985-9F51-4F15-A986-1B91672F122E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2:21.487" v="225" actId="20577"/>
          <ac:spMkLst>
            <pc:docMk/>
            <pc:sldMk cId="78941227" sldId="369"/>
            <ac:spMk id="43" creationId="{CED40667-0226-4A59-89B5-F69C9F44BCA1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6:57.245" v="326" actId="20577"/>
          <ac:spMkLst>
            <pc:docMk/>
            <pc:sldMk cId="78941227" sldId="369"/>
            <ac:spMk id="44" creationId="{12694569-C33E-425C-B715-B5F4B02B774A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3:05.113" v="269" actId="20577"/>
          <ac:spMkLst>
            <pc:docMk/>
            <pc:sldMk cId="78941227" sldId="369"/>
            <ac:spMk id="45" creationId="{0E5C5729-124B-40F9-995F-9858E3FBEEA9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2:16.893" v="222" actId="1076"/>
          <ac:spMkLst>
            <pc:docMk/>
            <pc:sldMk cId="78941227" sldId="369"/>
            <ac:spMk id="46" creationId="{63FCA3D7-639F-40F6-801E-7F62C8424998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2:16.908" v="223" actId="1076"/>
          <ac:spMkLst>
            <pc:docMk/>
            <pc:sldMk cId="78941227" sldId="369"/>
            <ac:spMk id="47" creationId="{621B058F-D5FC-40D0-8451-CFDAEC4CBC9D}"/>
          </ac:spMkLst>
        </pc:spChg>
        <pc:spChg chg="add mod">
          <ac:chgData name="Pisolkar, Mythili" userId="S::mpisolkar@deloitte.com::5c2e61a5-7599-47da-8a56-475e532f8f3c" providerId="AD" clId="Web-{12220CC0-2302-4D1A-B3FA-BF41B1816E39}" dt="2021-09-13T17:32:16.924" v="224" actId="1076"/>
          <ac:spMkLst>
            <pc:docMk/>
            <pc:sldMk cId="78941227" sldId="369"/>
            <ac:spMk id="48" creationId="{02CA2ECB-119F-47F1-8AD1-39CAE2201FD0}"/>
          </ac:spMkLst>
        </pc:spChg>
        <pc:spChg chg="mod">
          <ac:chgData name="Pisolkar, Mythili" userId="S::mpisolkar@deloitte.com::5c2e61a5-7599-47da-8a56-475e532f8f3c" providerId="AD" clId="Web-{12220CC0-2302-4D1A-B3FA-BF41B1816E39}" dt="2021-09-13T17:24:18.238" v="30" actId="1076"/>
          <ac:spMkLst>
            <pc:docMk/>
            <pc:sldMk cId="78941227" sldId="369"/>
            <ac:spMk id="70" creationId="{44738FC5-2F9B-4B85-BAA7-39AB6B479955}"/>
          </ac:spMkLst>
        </pc:spChg>
        <pc:spChg chg="mod">
          <ac:chgData name="Pisolkar, Mythili" userId="S::mpisolkar@deloitte.com::5c2e61a5-7599-47da-8a56-475e532f8f3c" providerId="AD" clId="Web-{12220CC0-2302-4D1A-B3FA-BF41B1816E39}" dt="2021-09-13T17:27:01.259" v="46" actId="20577"/>
          <ac:spMkLst>
            <pc:docMk/>
            <pc:sldMk cId="78941227" sldId="369"/>
            <ac:spMk id="77" creationId="{60169BC9-F593-4C4C-8C54-6F04D1E1D7AE}"/>
          </ac:spMkLst>
        </pc:spChg>
        <pc:spChg chg="del">
          <ac:chgData name="Pisolkar, Mythili" userId="S::mpisolkar@deloitte.com::5c2e61a5-7599-47da-8a56-475e532f8f3c" providerId="AD" clId="Web-{12220CC0-2302-4D1A-B3FA-BF41B1816E39}" dt="2021-09-13T17:27:16.665" v="47"/>
          <ac:spMkLst>
            <pc:docMk/>
            <pc:sldMk cId="78941227" sldId="369"/>
            <ac:spMk id="243" creationId="{99B0AC60-BC91-44DC-B3AD-10462AA3ED25}"/>
          </ac:spMkLst>
        </pc:spChg>
        <pc:spChg chg="del mod">
          <ac:chgData name="Pisolkar, Mythili" userId="S::mpisolkar@deloitte.com::5c2e61a5-7599-47da-8a56-475e532f8f3c" providerId="AD" clId="Web-{12220CC0-2302-4D1A-B3FA-BF41B1816E39}" dt="2021-09-13T17:30:27.889" v="194"/>
          <ac:spMkLst>
            <pc:docMk/>
            <pc:sldMk cId="78941227" sldId="369"/>
            <ac:spMk id="247" creationId="{71561B0B-32A2-484D-82C9-15A8B3038951}"/>
          </ac:spMkLst>
        </pc:spChg>
        <pc:cxnChg chg="del">
          <ac:chgData name="Pisolkar, Mythili" userId="S::mpisolkar@deloitte.com::5c2e61a5-7599-47da-8a56-475e532f8f3c" providerId="AD" clId="Web-{12220CC0-2302-4D1A-B3FA-BF41B1816E39}" dt="2021-09-13T17:23:39.221" v="25"/>
          <ac:cxnSpMkLst>
            <pc:docMk/>
            <pc:sldMk cId="78941227" sldId="369"/>
            <ac:cxnSpMk id="17" creationId="{E87B3719-71D7-4329-81F4-0ED9ACFF65F9}"/>
          </ac:cxnSpMkLst>
        </pc:cxnChg>
        <pc:cxnChg chg="mod">
          <ac:chgData name="Pisolkar, Mythili" userId="S::mpisolkar@deloitte.com::5c2e61a5-7599-47da-8a56-475e532f8f3c" providerId="AD" clId="Web-{12220CC0-2302-4D1A-B3FA-BF41B1816E39}" dt="2021-09-13T17:30:11.264" v="164" actId="1076"/>
          <ac:cxnSpMkLst>
            <pc:docMk/>
            <pc:sldMk cId="78941227" sldId="369"/>
            <ac:cxnSpMk id="69" creationId="{E591B04A-5DCB-46D0-B603-D30968DBE7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D5AD1D3-3BDC-3D40-BF38-13568780B5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92366" y="600506"/>
            <a:ext cx="11535068" cy="1240212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resentation Title">
            <a:extLst>
              <a:ext uri="{FF2B5EF4-FFF2-40B4-BE49-F238E27FC236}">
                <a16:creationId xmlns:a16="http://schemas.microsoft.com/office/drawing/2014/main" id="{100F10FD-46AA-214B-8798-587D6CA60F3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83144" y="4136044"/>
            <a:ext cx="9038088" cy="550672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kumimoji="0" sz="1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6122508-DD45-6D4F-86E6-6CB3017C30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3144" y="9936195"/>
            <a:ext cx="9038844" cy="788753"/>
          </a:xfrm>
        </p:spPr>
        <p:txBody>
          <a:bodyPr numCol="1">
            <a:normAutofit/>
          </a:bodyPr>
          <a:lstStyle>
            <a:lvl1pPr marL="0" indent="0">
              <a:buNone/>
              <a:defRPr sz="2300" spc="200" baseline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SUBHEADERS ALL CAPS REGULAR</a:t>
            </a:r>
          </a:p>
        </p:txBody>
      </p:sp>
    </p:spTree>
    <p:extLst>
      <p:ext uri="{BB962C8B-B14F-4D97-AF65-F5344CB8AC3E}">
        <p14:creationId xmlns:p14="http://schemas.microsoft.com/office/powerpoint/2010/main" val="9284722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6FD1B11-8561-4D4C-BC2F-469BCC89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1609344"/>
            <a:ext cx="6694780" cy="3824082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D160E3E4-EB74-614B-A548-DC890EEF08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10286" y="1609344"/>
            <a:ext cx="7142163" cy="10497312"/>
          </a:xfrm>
        </p:spPr>
        <p:txBody>
          <a:bodyPr numCol="1">
            <a:normAutofit/>
          </a:bodyPr>
          <a:lstStyle>
            <a:lvl1pPr marL="0" indent="0">
              <a:buNone/>
              <a:defRPr sz="4000" b="0" i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to edit Section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61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 Level One…">
            <a:extLst>
              <a:ext uri="{FF2B5EF4-FFF2-40B4-BE49-F238E27FC236}">
                <a16:creationId xmlns:a16="http://schemas.microsoft.com/office/drawing/2014/main" id="{B42804F1-053C-5A4B-B845-3D3293CB0ED1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1783141" y="973547"/>
            <a:ext cx="21279223" cy="636980"/>
          </a:xfrm>
          <a:prstGeom prst="rect">
            <a:avLst/>
          </a:prstGeom>
        </p:spPr>
        <p:txBody>
          <a:bodyPr lIns="45718" tIns="45718" rIns="45718" bIns="45718" numCol="1" spcCol="38100">
            <a:normAutofit/>
          </a:bodyPr>
          <a:lstStyle>
            <a:lvl1pPr marL="0" indent="0" defTabSz="825500">
              <a:lnSpc>
                <a:spcPct val="80000"/>
              </a:lnSpc>
              <a:spcBef>
                <a:spcPts val="0"/>
              </a:spcBef>
              <a:buSzTx/>
              <a:buNone/>
              <a:defRPr kumimoji="0" sz="2000" b="0" i="0" u="none" strike="noStrike" cap="none" spc="20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2000" b="1" spc="200" baseline="0">
                <a:solidFill>
                  <a:schemeClr val="bg1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2000" b="1" spc="200" baseline="0">
                <a:solidFill>
                  <a:schemeClr val="bg1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2000" b="1" spc="200" baseline="0">
                <a:solidFill>
                  <a:schemeClr val="bg1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2000" b="1" spc="200" baseline="0">
                <a:solidFill>
                  <a:schemeClr val="bg1"/>
                </a:solidFill>
              </a:defRPr>
            </a:lvl5pPr>
          </a:lstStyle>
          <a:p>
            <a:r>
              <a:rPr lang="en-US"/>
              <a:t>BREADCRUMBS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FB762091-7A72-C245-97E4-DE1FD3B9C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29893" y="2438202"/>
            <a:ext cx="9841002" cy="19958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371600">
              <a:lnSpc>
                <a:spcPct val="85000"/>
              </a:lnSpc>
              <a:defRPr sz="7400" spc="-150"/>
            </a:lvl1pPr>
          </a:lstStyle>
          <a:p>
            <a:r>
              <a:t>Title Text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FD1DDF3B-9EDF-2A44-8B8C-F89B0FA8CCE9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352752" y="5688012"/>
            <a:ext cx="9841002" cy="5589786"/>
          </a:xfrm>
          <a:prstGeom prst="rect">
            <a:avLst/>
          </a:prstGeom>
        </p:spPr>
        <p:txBody>
          <a:bodyPr numCol="1" spcCol="38100"/>
          <a:lstStyle>
            <a:lvl1pPr marL="0" indent="0">
              <a:lnSpc>
                <a:spcPct val="130000"/>
              </a:lnSpc>
              <a:buSzTx/>
              <a:buNone/>
              <a:defRPr kumimoji="0" sz="2178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en Sans"/>
                <a:ea typeface="Open Sans"/>
                <a:cs typeface="Open Sans"/>
                <a:sym typeface="Helvetica Neue"/>
              </a:defRPr>
            </a:lvl1pPr>
            <a:lvl2pPr marL="914400" indent="-304800">
              <a:lnSpc>
                <a:spcPct val="130000"/>
              </a:lnSpc>
              <a:defRPr sz="2400"/>
            </a:lvl2pPr>
            <a:lvl3pPr marL="1524000" indent="-304800">
              <a:lnSpc>
                <a:spcPct val="130000"/>
              </a:lnSpc>
              <a:defRPr sz="2400"/>
            </a:lvl3pPr>
            <a:lvl4pPr marL="2133600" indent="-304800">
              <a:lnSpc>
                <a:spcPct val="130000"/>
              </a:lnSpc>
              <a:defRPr sz="2400"/>
            </a:lvl4pPr>
            <a:lvl5pPr marL="2743200" indent="-304800">
              <a:lnSpc>
                <a:spcPct val="130000"/>
              </a:lnSpc>
              <a:defRPr sz="2400"/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39065308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Left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 txBox="1">
            <a:spLocks noGrp="1"/>
          </p:cNvSpPr>
          <p:nvPr>
            <p:ph type="title"/>
          </p:nvPr>
        </p:nvSpPr>
        <p:spPr>
          <a:xfrm>
            <a:off x="1828800" y="1609344"/>
            <a:ext cx="6705600" cy="3986780"/>
          </a:xfrm>
          <a:prstGeom prst="rect">
            <a:avLst/>
          </a:prstGeom>
        </p:spPr>
        <p:txBody>
          <a:bodyPr lIns="0" tIns="0" rIns="0" bIns="0"/>
          <a:lstStyle>
            <a:lvl1pPr defTabSz="1371600">
              <a:lnSpc>
                <a:spcPct val="85000"/>
              </a:lnSpc>
              <a:defRPr sz="7200" b="0" i="0" spc="-15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hronicle Display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9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9941" y="932688"/>
            <a:ext cx="6711697" cy="406401"/>
          </a:xfrm>
          <a:prstGeom prst="rect">
            <a:avLst/>
          </a:prstGeom>
        </p:spPr>
        <p:txBody>
          <a:bodyPr lIns="0" tIns="0" rIns="0" bIns="0" numCol="1" spcCol="38100"/>
          <a:lstStyle>
            <a:lvl1pPr marL="457200" indent="-4572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kumimoji="0" sz="2300" b="0" i="0" u="none" strike="noStrike" cap="none" spc="20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685800" indent="-228600" defTabSz="1828800">
              <a:lnSpc>
                <a:spcPct val="100000"/>
              </a:lnSpc>
              <a:spcBef>
                <a:spcPts val="2000"/>
              </a:spcBef>
              <a:buSzPct val="75000"/>
              <a:defRPr sz="1800" b="1" cap="all" spc="500">
                <a:solidFill>
                  <a:srgbClr val="AEAEA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71575" indent="-257175" defTabSz="1828800">
              <a:lnSpc>
                <a:spcPct val="100000"/>
              </a:lnSpc>
              <a:spcBef>
                <a:spcPts val="2000"/>
              </a:spcBef>
              <a:buSzPct val="75000"/>
              <a:defRPr sz="1800" b="1" cap="all" spc="500">
                <a:solidFill>
                  <a:srgbClr val="AEAEA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65514" indent="-293914" defTabSz="1828800">
              <a:lnSpc>
                <a:spcPct val="100000"/>
              </a:lnSpc>
              <a:spcBef>
                <a:spcPts val="2000"/>
              </a:spcBef>
              <a:buSzPct val="75000"/>
              <a:defRPr sz="7200" b="0" i="0" u="none" strike="noStrike" cap="none" spc="-150" baseline="0">
                <a:solidFill>
                  <a:srgbClr val="000000"/>
                </a:solidFill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hronicle Display Black"/>
              </a:defRPr>
            </a:lvl4pPr>
            <a:lvl5pPr marL="2122714" indent="-293914" defTabSz="1828800">
              <a:lnSpc>
                <a:spcPct val="100000"/>
              </a:lnSpc>
              <a:spcBef>
                <a:spcPts val="2000"/>
              </a:spcBef>
              <a:buSzPct val="75000"/>
              <a:defRPr sz="1800" b="1" cap="all" spc="500">
                <a:solidFill>
                  <a:srgbClr val="AEAEA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t>BREADCRUMBS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828800" y="5486400"/>
            <a:ext cx="6711950" cy="2339976"/>
          </a:xfrm>
          <a:prstGeom prst="rect">
            <a:avLst/>
          </a:prstGeom>
        </p:spPr>
        <p:txBody>
          <a:bodyPr lIns="0" tIns="0" rIns="0" bIns="0" numCol="1" spcCol="38100"/>
          <a:lstStyle>
            <a:lvl1pPr marL="0" indent="0" defTabSz="1828800">
              <a:lnSpc>
                <a:spcPct val="130000"/>
              </a:lnSpc>
              <a:spcBef>
                <a:spcPts val="2000"/>
              </a:spcBef>
              <a:buSzTx/>
              <a:buNone/>
              <a:defRPr sz="2180" b="0" i="0" u="none" strike="noStrike" cap="none" spc="-60" baseline="0" dirty="0">
                <a:solidFill>
                  <a:schemeClr val="bg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50401" y="11690361"/>
            <a:ext cx="11184022" cy="101129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600" b="1">
                <a:solidFill>
                  <a:schemeClr val="bg1"/>
                </a:solidFill>
              </a:defRPr>
            </a:lvl1pPr>
            <a:lvl2pPr marL="0" indent="0" algn="l">
              <a:buNone/>
              <a:defRPr sz="3200" b="0">
                <a:solidFill>
                  <a:schemeClr val="bg1"/>
                </a:solidFill>
              </a:defRPr>
            </a:lvl2pPr>
            <a:lvl3pPr marL="2438340" indent="0" algn="ctr">
              <a:buNone/>
              <a:defRPr sz="4800"/>
            </a:lvl3pPr>
            <a:lvl4pPr marL="3657508" indent="0" algn="ctr">
              <a:buNone/>
              <a:defRPr sz="4266"/>
            </a:lvl4pPr>
            <a:lvl5pPr marL="4876678" indent="0" algn="ctr">
              <a:buNone/>
              <a:defRPr sz="4266"/>
            </a:lvl5pPr>
            <a:lvl6pPr marL="6095848" indent="0" algn="ctr">
              <a:buNone/>
              <a:defRPr sz="4266"/>
            </a:lvl6pPr>
            <a:lvl7pPr marL="7315018" indent="0" algn="ctr">
              <a:buNone/>
              <a:defRPr sz="4266"/>
            </a:lvl7pPr>
            <a:lvl8pPr marL="8534186" indent="0" algn="ctr">
              <a:buNone/>
              <a:defRPr sz="4266"/>
            </a:lvl8pPr>
            <a:lvl9pPr marL="9753356" indent="0" algn="ctr">
              <a:buNone/>
              <a:defRPr sz="4266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50401" y="12725399"/>
            <a:ext cx="11188698" cy="59690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939800" y="915522"/>
            <a:ext cx="3996000" cy="7488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52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787432" y="1455190"/>
            <a:ext cx="10800000" cy="108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2703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4E5B-E6AD-4C45-8FC9-54FD4764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6709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D2DA9-2BD6-4948-8853-DFA7B3C63E5C}"/>
              </a:ext>
            </a:extLst>
          </p:cNvPr>
          <p:cNvSpPr/>
          <p:nvPr userDrawn="1"/>
        </p:nvSpPr>
        <p:spPr>
          <a:xfrm>
            <a:off x="17317610" y="12824792"/>
            <a:ext cx="576439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Copyright © 2021 Deloitte Development LLC. All rights reserved. | </a:t>
            </a:r>
            <a:fld id="{73BC21C4-26F9-8342-8A5E-80DC58C54E01}" type="slidenum">
              <a:rPr lang="en-US" sz="140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‹#›</a:t>
            </a:fld>
            <a:endParaRPr lang="en-US" sz="140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  <a:sym typeface="Frutiger Next Pro Light" charset="0"/>
            </a:endParaRPr>
          </a:p>
        </p:txBody>
      </p:sp>
      <p:grpSp>
        <p:nvGrpSpPr>
          <p:cNvPr id="10" name="Group">
            <a:extLst>
              <a:ext uri="{FF2B5EF4-FFF2-40B4-BE49-F238E27FC236}">
                <a16:creationId xmlns:a16="http://schemas.microsoft.com/office/drawing/2014/main" id="{9299BAAC-1B1C-5E41-9BC8-5BD127641F82}"/>
              </a:ext>
            </a:extLst>
          </p:cNvPr>
          <p:cNvGrpSpPr/>
          <p:nvPr userDrawn="1"/>
        </p:nvGrpSpPr>
        <p:grpSpPr>
          <a:xfrm>
            <a:off x="1783143" y="12950083"/>
            <a:ext cx="9466093" cy="74317"/>
            <a:chOff x="0" y="0"/>
            <a:chExt cx="9466091" cy="74315"/>
          </a:xfrm>
        </p:grpSpPr>
        <p:sp>
          <p:nvSpPr>
            <p:cNvPr id="11" name="Rounded Rectangle">
              <a:extLst>
                <a:ext uri="{FF2B5EF4-FFF2-40B4-BE49-F238E27FC236}">
                  <a16:creationId xmlns:a16="http://schemas.microsoft.com/office/drawing/2014/main" id="{1740ED76-CB4A-0743-BBC9-4087A33E749E}"/>
                </a:ext>
              </a:extLst>
            </p:cNvPr>
            <p:cNvSpPr/>
            <p:nvPr/>
          </p:nvSpPr>
          <p:spPr>
            <a:xfrm>
              <a:off x="0" y="0"/>
              <a:ext cx="2886561" cy="74316"/>
            </a:xfrm>
            <a:prstGeom prst="roundRect">
              <a:avLst>
                <a:gd name="adj" fmla="val 50000"/>
              </a:avLst>
            </a:prstGeom>
            <a:solidFill>
              <a:srgbClr val="86BC2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5486B16D-D001-DF4E-A0FC-AC573E6AD6F9}"/>
                </a:ext>
              </a:extLst>
            </p:cNvPr>
            <p:cNvSpPr/>
            <p:nvPr/>
          </p:nvSpPr>
          <p:spPr>
            <a:xfrm>
              <a:off x="3326181" y="0"/>
              <a:ext cx="2886562" cy="74316"/>
            </a:xfrm>
            <a:prstGeom prst="roundRect">
              <a:avLst>
                <a:gd name="adj" fmla="val 50000"/>
              </a:avLst>
            </a:prstGeom>
            <a:solidFill>
              <a:srgbClr val="63B5E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E829313-3C5A-864B-8607-2BF6F028FDD9}"/>
                </a:ext>
              </a:extLst>
            </p:cNvPr>
            <p:cNvSpPr/>
            <p:nvPr/>
          </p:nvSpPr>
          <p:spPr>
            <a:xfrm>
              <a:off x="6579530" y="0"/>
              <a:ext cx="2886562" cy="74316"/>
            </a:xfrm>
            <a:prstGeom prst="roundRect">
              <a:avLst>
                <a:gd name="adj" fmla="val 50000"/>
              </a:avLst>
            </a:prstGeom>
            <a:solidFill>
              <a:srgbClr val="2C523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9" r:id="rId4"/>
    <p:sldLayoutId id="2147483662" r:id="rId5"/>
    <p:sldLayoutId id="2147483663" r:id="rId6"/>
    <p:sldLayoutId id="2147483673" r:id="rId7"/>
    <p:sldLayoutId id="2147483674" r:id="rId8"/>
  </p:sldLayoutIdLst>
  <p:transition spd="med"/>
  <p:hf hdr="0" dt="0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-170" baseline="0">
          <a:solidFill>
            <a:srgbClr val="000000"/>
          </a:solidFill>
          <a:uFillTx/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kumimoji="0" sz="2178" b="0" i="0" u="none" strike="noStrike" cap="none" spc="0" normalizeH="0" baseline="0" dirty="0">
          <a:ln>
            <a:noFill/>
          </a:ln>
          <a:solidFill>
            <a:srgbClr val="5E5E5E"/>
          </a:solidFill>
          <a:effectLst/>
          <a:uFillTx/>
          <a:latin typeface="Open Sans"/>
          <a:ea typeface="Open Sans"/>
          <a:cs typeface="Open San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of Presentation Goes Here">
            <a:extLst>
              <a:ext uri="{FF2B5EF4-FFF2-40B4-BE49-F238E27FC236}">
                <a16:creationId xmlns:a16="http://schemas.microsoft.com/office/drawing/2014/main" id="{7D9C5BE6-37B4-403E-B6B7-C1F3C51AA951}"/>
              </a:ext>
            </a:extLst>
          </p:cNvPr>
          <p:cNvSpPr txBox="1"/>
          <p:nvPr/>
        </p:nvSpPr>
        <p:spPr>
          <a:xfrm>
            <a:off x="1783144" y="4500687"/>
            <a:ext cx="9230588" cy="4714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11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>
                <a:solidFill>
                  <a:schemeClr val="bg1">
                    <a:lumMod val="20000"/>
                    <a:lumOff val="80000"/>
                  </a:schemeClr>
                </a:solidFill>
              </a:rPr>
              <a:t>Audit Online ADO Backlog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DA901-878B-4414-B2A3-6F2A2D2E5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300" y="4500688"/>
            <a:ext cx="4034388" cy="40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5B0-EEDD-4D3F-9CEB-15ED2A07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20878800" cy="1143000"/>
          </a:xfrm>
        </p:spPr>
        <p:txBody>
          <a:bodyPr lIns="50800" tIns="50800" rIns="50800" bIns="50800" anchor="ctr">
            <a:normAutofit fontScale="90000"/>
          </a:bodyPr>
          <a:lstStyle/>
          <a:p>
            <a:r>
              <a:rPr lang="en-US" dirty="0">
                <a:latin typeface="Open Sans Light"/>
                <a:ea typeface="Open Sans Light"/>
                <a:cs typeface="Open Sans Light"/>
              </a:rPr>
              <a:t>Process Epic to tasks – Current State</a:t>
            </a:r>
            <a:br>
              <a:rPr lang="en-US" dirty="0">
                <a:latin typeface="Open Sans Light"/>
                <a:ea typeface="Open Sans Light"/>
                <a:cs typeface="Open Sans Light"/>
              </a:rPr>
            </a:br>
            <a:endParaRPr lang="en-US" sz="2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925D0-2A87-4CDB-B468-DBFC82E34D4D}"/>
              </a:ext>
            </a:extLst>
          </p:cNvPr>
          <p:cNvSpPr>
            <a:spLocks/>
          </p:cNvSpPr>
          <p:nvPr/>
        </p:nvSpPr>
        <p:spPr>
          <a:xfrm>
            <a:off x="552450" y="2932200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C6A79-1315-466A-AADD-A184010964E7}"/>
              </a:ext>
            </a:extLst>
          </p:cNvPr>
          <p:cNvSpPr/>
          <p:nvPr/>
        </p:nvSpPr>
        <p:spPr>
          <a:xfrm>
            <a:off x="426120" y="3247776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R="0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>
                <a:latin typeface="Open Sans"/>
                <a:ea typeface="Open Sans"/>
                <a:cs typeface="Open Sans"/>
              </a:rPr>
              <a:t>Epic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169BC9-F593-4C4C-8C54-6F04D1E1D7AE}"/>
              </a:ext>
            </a:extLst>
          </p:cNvPr>
          <p:cNvSpPr/>
          <p:nvPr/>
        </p:nvSpPr>
        <p:spPr>
          <a:xfrm>
            <a:off x="565575" y="8637843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/>
                <a:ea typeface="Open Sans"/>
                <a:cs typeface="Open Sans"/>
              </a:rPr>
              <a:t>Lauren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738FC5-2F9B-4B85-BAA7-39AB6B479955}"/>
              </a:ext>
            </a:extLst>
          </p:cNvPr>
          <p:cNvSpPr/>
          <p:nvPr/>
        </p:nvSpPr>
        <p:spPr>
          <a:xfrm>
            <a:off x="602583" y="5637426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endParaRPr lang="en-US" sz="2000" b="0" i="0" u="none" strike="noStrike" cap="none" spc="0" normalizeH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A03D2-27CC-4C70-B73B-B112FEE5322B}"/>
              </a:ext>
            </a:extLst>
          </p:cNvPr>
          <p:cNvSpPr/>
          <p:nvPr/>
        </p:nvSpPr>
        <p:spPr>
          <a:xfrm>
            <a:off x="420784" y="2329974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834F0-4755-4563-AAB4-0ECFA697C2B1}"/>
              </a:ext>
            </a:extLst>
          </p:cNvPr>
          <p:cNvSpPr/>
          <p:nvPr/>
        </p:nvSpPr>
        <p:spPr>
          <a:xfrm>
            <a:off x="241073" y="5128079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41973-45AF-4C13-8676-82D07FF838E3}"/>
              </a:ext>
            </a:extLst>
          </p:cNvPr>
          <p:cNvSpPr/>
          <p:nvPr/>
        </p:nvSpPr>
        <p:spPr>
          <a:xfrm>
            <a:off x="458404" y="8142753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34B284-B9F6-4180-B54B-1911C43BF949}"/>
              </a:ext>
            </a:extLst>
          </p:cNvPr>
          <p:cNvSpPr>
            <a:spLocks/>
          </p:cNvSpPr>
          <p:nvPr/>
        </p:nvSpPr>
        <p:spPr>
          <a:xfrm>
            <a:off x="3968130" y="3057074"/>
            <a:ext cx="2118034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9F368-7E90-45E0-94B1-EEF495FD003E}"/>
              </a:ext>
            </a:extLst>
          </p:cNvPr>
          <p:cNvSpPr/>
          <p:nvPr/>
        </p:nvSpPr>
        <p:spPr>
          <a:xfrm>
            <a:off x="3675409" y="3320729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R="0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Feature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057E9D-A13F-4287-BCF3-8391E65DD346}"/>
              </a:ext>
            </a:extLst>
          </p:cNvPr>
          <p:cNvSpPr/>
          <p:nvPr/>
        </p:nvSpPr>
        <p:spPr>
          <a:xfrm>
            <a:off x="3943507" y="8623750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Lauren, BA/POs &amp; TAs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948F-7EB3-406F-BFF6-DE8DF66893A0}"/>
              </a:ext>
            </a:extLst>
          </p:cNvPr>
          <p:cNvSpPr/>
          <p:nvPr/>
        </p:nvSpPr>
        <p:spPr>
          <a:xfrm>
            <a:off x="4014298" y="5710379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/>
                <a:ea typeface="Open Sans"/>
                <a:cs typeface="Open Sans"/>
              </a:rPr>
              <a:t>Feature Sizing </a:t>
            </a:r>
            <a:endParaRPr lang="en-US" sz="2000" b="0" i="0" u="none" strike="noStrike" cap="none" spc="0" normalizeH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0ABA02-CF38-4DCE-A1BD-691A5F188F29}"/>
              </a:ext>
            </a:extLst>
          </p:cNvPr>
          <p:cNvSpPr/>
          <p:nvPr/>
        </p:nvSpPr>
        <p:spPr>
          <a:xfrm>
            <a:off x="3670073" y="2402927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6873C2-0EC5-4B17-9092-0FA7218FCE78}"/>
              </a:ext>
            </a:extLst>
          </p:cNvPr>
          <p:cNvSpPr/>
          <p:nvPr/>
        </p:nvSpPr>
        <p:spPr>
          <a:xfrm>
            <a:off x="3652788" y="5201032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E0052-5F24-4902-BD11-7150D81D8AB2}"/>
              </a:ext>
            </a:extLst>
          </p:cNvPr>
          <p:cNvSpPr/>
          <p:nvPr/>
        </p:nvSpPr>
        <p:spPr>
          <a:xfrm>
            <a:off x="3727966" y="8109911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EDC85A-49AA-4E57-B243-47CE4185A885}"/>
              </a:ext>
            </a:extLst>
          </p:cNvPr>
          <p:cNvSpPr>
            <a:spLocks/>
          </p:cNvSpPr>
          <p:nvPr/>
        </p:nvSpPr>
        <p:spPr>
          <a:xfrm>
            <a:off x="7610497" y="2879585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18116-5864-486A-9B3C-AB0F7F213C15}"/>
              </a:ext>
            </a:extLst>
          </p:cNvPr>
          <p:cNvSpPr/>
          <p:nvPr/>
        </p:nvSpPr>
        <p:spPr>
          <a:xfrm>
            <a:off x="7484167" y="3195160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Feature – Team Assignment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197E81-DBD0-4524-8DC9-FEEDF1473151}"/>
              </a:ext>
            </a:extLst>
          </p:cNvPr>
          <p:cNvSpPr/>
          <p:nvPr/>
        </p:nvSpPr>
        <p:spPr>
          <a:xfrm>
            <a:off x="7617515" y="8571135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Lauren, BA/POs &amp; TAs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9FB9E3-8BCA-48F6-8355-1619A0F90B49}"/>
              </a:ext>
            </a:extLst>
          </p:cNvPr>
          <p:cNvSpPr/>
          <p:nvPr/>
        </p:nvSpPr>
        <p:spPr>
          <a:xfrm>
            <a:off x="7660630" y="5584810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2000" b="0" i="0" u="none" strike="noStrike" cap="none" spc="0" normalizeH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A2B928-CD6E-49D8-A301-C50319BBC272}"/>
              </a:ext>
            </a:extLst>
          </p:cNvPr>
          <p:cNvSpPr/>
          <p:nvPr/>
        </p:nvSpPr>
        <p:spPr>
          <a:xfrm>
            <a:off x="7460783" y="2277359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EB6661-CFEF-444F-A16C-6467E958F810}"/>
              </a:ext>
            </a:extLst>
          </p:cNvPr>
          <p:cNvSpPr/>
          <p:nvPr/>
        </p:nvSpPr>
        <p:spPr>
          <a:xfrm>
            <a:off x="7281072" y="5075464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3DF66-762C-401A-A6A5-B117C9521978}"/>
              </a:ext>
            </a:extLst>
          </p:cNvPr>
          <p:cNvSpPr/>
          <p:nvPr/>
        </p:nvSpPr>
        <p:spPr>
          <a:xfrm>
            <a:off x="7498403" y="8090137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74CB20-CDDB-479A-9FBF-4E0E4AFA0384}"/>
              </a:ext>
            </a:extLst>
          </p:cNvPr>
          <p:cNvSpPr>
            <a:spLocks/>
          </p:cNvSpPr>
          <p:nvPr/>
        </p:nvSpPr>
        <p:spPr>
          <a:xfrm>
            <a:off x="10986116" y="2954308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ED6CF9-F383-454C-BE15-BCB8732CC641}"/>
              </a:ext>
            </a:extLst>
          </p:cNvPr>
          <p:cNvSpPr/>
          <p:nvPr/>
        </p:nvSpPr>
        <p:spPr>
          <a:xfrm>
            <a:off x="10986119" y="3250065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PBI </a:t>
            </a:r>
          </a:p>
          <a:p>
            <a:r>
              <a:rPr lang="en-US" sz="2000" b="1" dirty="0">
                <a:latin typeface="Open Sans"/>
                <a:ea typeface="Open Sans"/>
                <a:cs typeface="Open Sans"/>
              </a:rPr>
              <a:t>Refinement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AA5E2-B6F8-4ACF-B3AB-27400E534E35}"/>
              </a:ext>
            </a:extLst>
          </p:cNvPr>
          <p:cNvSpPr/>
          <p:nvPr/>
        </p:nvSpPr>
        <p:spPr>
          <a:xfrm>
            <a:off x="11107527" y="8537388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Assigned team's PO, BA(s), Tas(if needed)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E6BBB1-E773-426F-A1C1-549A755FD394}"/>
              </a:ext>
            </a:extLst>
          </p:cNvPr>
          <p:cNvSpPr/>
          <p:nvPr/>
        </p:nvSpPr>
        <p:spPr>
          <a:xfrm>
            <a:off x="11162582" y="5639715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Twice a week/As needed</a:t>
            </a:r>
            <a:endParaRPr lang="en-US" sz="2000" b="0" i="0" u="none" strike="noStrike" cap="none" spc="0" normalizeH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823B4-1A61-4E26-926C-128A52A6044F}"/>
              </a:ext>
            </a:extLst>
          </p:cNvPr>
          <p:cNvSpPr/>
          <p:nvPr/>
        </p:nvSpPr>
        <p:spPr>
          <a:xfrm>
            <a:off x="10962735" y="2404454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1D5AE9-A882-49E8-9493-36EA4CC80BC7}"/>
              </a:ext>
            </a:extLst>
          </p:cNvPr>
          <p:cNvSpPr/>
          <p:nvPr/>
        </p:nvSpPr>
        <p:spPr>
          <a:xfrm>
            <a:off x="10783024" y="5130369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280-8151-478F-BBB7-493826EB887D}"/>
              </a:ext>
            </a:extLst>
          </p:cNvPr>
          <p:cNvSpPr/>
          <p:nvPr/>
        </p:nvSpPr>
        <p:spPr>
          <a:xfrm>
            <a:off x="10939039" y="8015151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92A985-9F51-4F15-A986-1B91672F122E}"/>
              </a:ext>
            </a:extLst>
          </p:cNvPr>
          <p:cNvSpPr>
            <a:spLocks/>
          </p:cNvSpPr>
          <p:nvPr/>
        </p:nvSpPr>
        <p:spPr>
          <a:xfrm>
            <a:off x="14668545" y="2863064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40667-0226-4A59-89B5-F69C9F44BCA1}"/>
              </a:ext>
            </a:extLst>
          </p:cNvPr>
          <p:cNvSpPr/>
          <p:nvPr/>
        </p:nvSpPr>
        <p:spPr>
          <a:xfrm>
            <a:off x="14542214" y="3178639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PBI </a:t>
            </a:r>
          </a:p>
          <a:p>
            <a:r>
              <a:rPr lang="en-US" sz="2000" b="1" dirty="0">
                <a:latin typeface="Open Sans"/>
                <a:ea typeface="Open Sans"/>
                <a:cs typeface="Open Sans"/>
              </a:rPr>
              <a:t>Commitment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694569-C33E-425C-B715-B5F4B02B774A}"/>
              </a:ext>
            </a:extLst>
          </p:cNvPr>
          <p:cNvSpPr/>
          <p:nvPr/>
        </p:nvSpPr>
        <p:spPr>
          <a:xfrm>
            <a:off x="14663622" y="8489103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Assigned team's Developers, QAs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5729-124B-40F9-995F-9858E3FBEEA9}"/>
              </a:ext>
            </a:extLst>
          </p:cNvPr>
          <p:cNvSpPr/>
          <p:nvPr/>
        </p:nvSpPr>
        <p:spPr>
          <a:xfrm>
            <a:off x="14718677" y="5568289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Every 3</a:t>
            </a:r>
            <a:r>
              <a:rPr lang="en-US" sz="2000" baseline="30000" dirty="0">
                <a:latin typeface="Open Sans"/>
                <a:ea typeface="Open Sans"/>
                <a:cs typeface="Open Sans"/>
              </a:rPr>
              <a:t>rd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Wednesday/Sprint Planning</a:t>
            </a:r>
            <a:endParaRPr lang="en-US" sz="2000" b="0" i="0" u="none" strike="noStrike" cap="none" spc="0" normalizeH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FCA3D7-639F-40F6-801E-7F62C8424998}"/>
              </a:ext>
            </a:extLst>
          </p:cNvPr>
          <p:cNvSpPr/>
          <p:nvPr/>
        </p:nvSpPr>
        <p:spPr>
          <a:xfrm>
            <a:off x="14518830" y="2335479"/>
            <a:ext cx="2651122" cy="490188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1B058F-D5FC-40D0-8451-CFDAEC4CBC9D}"/>
              </a:ext>
            </a:extLst>
          </p:cNvPr>
          <p:cNvSpPr/>
          <p:nvPr/>
        </p:nvSpPr>
        <p:spPr>
          <a:xfrm>
            <a:off x="14339119" y="5058943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CA2ECB-119F-47F1-8AD1-39CAE2201FD0}"/>
              </a:ext>
            </a:extLst>
          </p:cNvPr>
          <p:cNvSpPr/>
          <p:nvPr/>
        </p:nvSpPr>
        <p:spPr>
          <a:xfrm>
            <a:off x="14442007" y="7979185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Who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309278-983D-46AE-8052-3FD6855791A9}"/>
              </a:ext>
            </a:extLst>
          </p:cNvPr>
          <p:cNvSpPr/>
          <p:nvPr/>
        </p:nvSpPr>
        <p:spPr>
          <a:xfrm>
            <a:off x="17907303" y="8442751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Assigned team's Developers, QAs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408F97-2F84-42F8-B9D1-00902B10FDF0}"/>
              </a:ext>
            </a:extLst>
          </p:cNvPr>
          <p:cNvSpPr/>
          <p:nvPr/>
        </p:nvSpPr>
        <p:spPr>
          <a:xfrm>
            <a:off x="17933031" y="5515071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Sprint Planning Day</a:t>
            </a:r>
            <a:endParaRPr lang="en-US" sz="2000" b="0" i="0" u="none" strike="noStrike" cap="none" spc="0" normalizeH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63392-9C3A-43B3-8ED5-FA9F600CFE23}"/>
              </a:ext>
            </a:extLst>
          </p:cNvPr>
          <p:cNvSpPr/>
          <p:nvPr/>
        </p:nvSpPr>
        <p:spPr>
          <a:xfrm>
            <a:off x="17733184" y="2282261"/>
            <a:ext cx="2651122" cy="490188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8C069-81DC-4E49-BBB2-C231C47EF061}"/>
              </a:ext>
            </a:extLst>
          </p:cNvPr>
          <p:cNvSpPr/>
          <p:nvPr/>
        </p:nvSpPr>
        <p:spPr>
          <a:xfrm>
            <a:off x="17553473" y="5005725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93FD65-8FD7-4629-B185-BCE0E4823A14}"/>
              </a:ext>
            </a:extLst>
          </p:cNvPr>
          <p:cNvSpPr/>
          <p:nvPr/>
        </p:nvSpPr>
        <p:spPr>
          <a:xfrm>
            <a:off x="17692961" y="8015151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Who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B219D7-1E1C-4475-8353-7C40F2361D48}"/>
              </a:ext>
            </a:extLst>
          </p:cNvPr>
          <p:cNvSpPr>
            <a:spLocks/>
          </p:cNvSpPr>
          <p:nvPr/>
        </p:nvSpPr>
        <p:spPr>
          <a:xfrm>
            <a:off x="17882899" y="2920821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89412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5B0-EEDD-4D3F-9CEB-15ED2A07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20878800" cy="1143000"/>
          </a:xfrm>
        </p:spPr>
        <p:txBody>
          <a:bodyPr lIns="50800" tIns="50800" rIns="50800" bIns="50800" anchor="ctr">
            <a:normAutofit fontScale="90000"/>
          </a:bodyPr>
          <a:lstStyle/>
          <a:p>
            <a:r>
              <a:rPr lang="en-US" dirty="0">
                <a:latin typeface="Open Sans Light"/>
                <a:ea typeface="Open Sans Light"/>
                <a:cs typeface="Open Sans Light"/>
              </a:rPr>
              <a:t>Process Epic to tasks – Future State</a:t>
            </a:r>
            <a:br>
              <a:rPr lang="en-US" dirty="0">
                <a:latin typeface="Open Sans Light"/>
                <a:ea typeface="Open Sans Light"/>
                <a:cs typeface="Open Sans Light"/>
              </a:rPr>
            </a:br>
            <a:endParaRPr lang="en-US" sz="2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925D0-2A87-4CDB-B468-DBFC82E34D4D}"/>
              </a:ext>
            </a:extLst>
          </p:cNvPr>
          <p:cNvSpPr>
            <a:spLocks/>
          </p:cNvSpPr>
          <p:nvPr/>
        </p:nvSpPr>
        <p:spPr>
          <a:xfrm>
            <a:off x="552450" y="2932200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C6A79-1315-466A-AADD-A184010964E7}"/>
              </a:ext>
            </a:extLst>
          </p:cNvPr>
          <p:cNvSpPr/>
          <p:nvPr/>
        </p:nvSpPr>
        <p:spPr>
          <a:xfrm>
            <a:off x="426120" y="3247776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R="0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>
                <a:latin typeface="Open Sans"/>
                <a:ea typeface="Open Sans"/>
                <a:cs typeface="Open Sans"/>
              </a:rPr>
              <a:t>Epic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169BC9-F593-4C4C-8C54-6F04D1E1D7AE}"/>
              </a:ext>
            </a:extLst>
          </p:cNvPr>
          <p:cNvSpPr/>
          <p:nvPr/>
        </p:nvSpPr>
        <p:spPr>
          <a:xfrm>
            <a:off x="565575" y="8637843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/>
                <a:ea typeface="Open Sans"/>
                <a:cs typeface="Open Sans"/>
              </a:rPr>
              <a:t>Lauren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738FC5-2F9B-4B85-BAA7-39AB6B479955}"/>
              </a:ext>
            </a:extLst>
          </p:cNvPr>
          <p:cNvSpPr/>
          <p:nvPr/>
        </p:nvSpPr>
        <p:spPr>
          <a:xfrm>
            <a:off x="602583" y="5637426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/>
                <a:ea typeface="Open Sans"/>
                <a:cs typeface="Open Sans"/>
              </a:rPr>
              <a:t> </a:t>
            </a:r>
            <a:endParaRPr lang="en-US" sz="2000" b="0" i="0" u="none" strike="noStrike" cap="none" spc="0" normalizeH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A03D2-27CC-4C70-B73B-B112FEE5322B}"/>
              </a:ext>
            </a:extLst>
          </p:cNvPr>
          <p:cNvSpPr/>
          <p:nvPr/>
        </p:nvSpPr>
        <p:spPr>
          <a:xfrm>
            <a:off x="420784" y="2329974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834F0-4755-4563-AAB4-0ECFA697C2B1}"/>
              </a:ext>
            </a:extLst>
          </p:cNvPr>
          <p:cNvSpPr/>
          <p:nvPr/>
        </p:nvSpPr>
        <p:spPr>
          <a:xfrm>
            <a:off x="241073" y="5128079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41973-45AF-4C13-8676-82D07FF838E3}"/>
              </a:ext>
            </a:extLst>
          </p:cNvPr>
          <p:cNvSpPr/>
          <p:nvPr/>
        </p:nvSpPr>
        <p:spPr>
          <a:xfrm>
            <a:off x="458404" y="8142753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34B284-B9F6-4180-B54B-1911C43BF949}"/>
              </a:ext>
            </a:extLst>
          </p:cNvPr>
          <p:cNvSpPr>
            <a:spLocks/>
          </p:cNvSpPr>
          <p:nvPr/>
        </p:nvSpPr>
        <p:spPr>
          <a:xfrm>
            <a:off x="3968130" y="3057074"/>
            <a:ext cx="2118034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9F368-7E90-45E0-94B1-EEF495FD003E}"/>
              </a:ext>
            </a:extLst>
          </p:cNvPr>
          <p:cNvSpPr/>
          <p:nvPr/>
        </p:nvSpPr>
        <p:spPr>
          <a:xfrm>
            <a:off x="3675409" y="3320729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R="0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Feature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057E9D-A13F-4287-BCF3-8391E65DD346}"/>
              </a:ext>
            </a:extLst>
          </p:cNvPr>
          <p:cNvSpPr/>
          <p:nvPr/>
        </p:nvSpPr>
        <p:spPr>
          <a:xfrm>
            <a:off x="3943507" y="8623750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Lauren, BA/POs &amp; TAs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948F-7EB3-406F-BFF6-DE8DF66893A0}"/>
              </a:ext>
            </a:extLst>
          </p:cNvPr>
          <p:cNvSpPr/>
          <p:nvPr/>
        </p:nvSpPr>
        <p:spPr>
          <a:xfrm>
            <a:off x="4014298" y="5710379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/>
                <a:ea typeface="Open Sans"/>
                <a:cs typeface="Open Sans"/>
              </a:rPr>
              <a:t>Feature Sizing </a:t>
            </a:r>
            <a:endParaRPr lang="en-US" sz="2000" b="0" i="0" u="none" strike="noStrike" cap="none" spc="0" normalizeH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0ABA02-CF38-4DCE-A1BD-691A5F188F29}"/>
              </a:ext>
            </a:extLst>
          </p:cNvPr>
          <p:cNvSpPr/>
          <p:nvPr/>
        </p:nvSpPr>
        <p:spPr>
          <a:xfrm>
            <a:off x="3670073" y="2402927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6873C2-0EC5-4B17-9092-0FA7218FCE78}"/>
              </a:ext>
            </a:extLst>
          </p:cNvPr>
          <p:cNvSpPr/>
          <p:nvPr/>
        </p:nvSpPr>
        <p:spPr>
          <a:xfrm>
            <a:off x="3652788" y="5201032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E0052-5F24-4902-BD11-7150D81D8AB2}"/>
              </a:ext>
            </a:extLst>
          </p:cNvPr>
          <p:cNvSpPr/>
          <p:nvPr/>
        </p:nvSpPr>
        <p:spPr>
          <a:xfrm>
            <a:off x="3727966" y="8109911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EDC85A-49AA-4E57-B243-47CE4185A885}"/>
              </a:ext>
            </a:extLst>
          </p:cNvPr>
          <p:cNvSpPr>
            <a:spLocks/>
          </p:cNvSpPr>
          <p:nvPr/>
        </p:nvSpPr>
        <p:spPr>
          <a:xfrm>
            <a:off x="7610497" y="2879585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18116-5864-486A-9B3C-AB0F7F213C15}"/>
              </a:ext>
            </a:extLst>
          </p:cNvPr>
          <p:cNvSpPr/>
          <p:nvPr/>
        </p:nvSpPr>
        <p:spPr>
          <a:xfrm>
            <a:off x="7484167" y="3195160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Feature – Team Assignment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197E81-DBD0-4524-8DC9-FEEDF1473151}"/>
              </a:ext>
            </a:extLst>
          </p:cNvPr>
          <p:cNvSpPr/>
          <p:nvPr/>
        </p:nvSpPr>
        <p:spPr>
          <a:xfrm>
            <a:off x="7617515" y="8571135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Lauren, BA/POs &amp; TAs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9FB9E3-8BCA-48F6-8355-1619A0F90B49}"/>
              </a:ext>
            </a:extLst>
          </p:cNvPr>
          <p:cNvSpPr/>
          <p:nvPr/>
        </p:nvSpPr>
        <p:spPr>
          <a:xfrm>
            <a:off x="7660630" y="5584810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2000" b="0" i="0" u="none" strike="noStrike" cap="none" spc="0" normalizeH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A2B928-CD6E-49D8-A301-C50319BBC272}"/>
              </a:ext>
            </a:extLst>
          </p:cNvPr>
          <p:cNvSpPr/>
          <p:nvPr/>
        </p:nvSpPr>
        <p:spPr>
          <a:xfrm>
            <a:off x="7460783" y="2277359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EB6661-CFEF-444F-A16C-6467E958F810}"/>
              </a:ext>
            </a:extLst>
          </p:cNvPr>
          <p:cNvSpPr/>
          <p:nvPr/>
        </p:nvSpPr>
        <p:spPr>
          <a:xfrm>
            <a:off x="7281072" y="5075464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3DF66-762C-401A-A6A5-B117C9521978}"/>
              </a:ext>
            </a:extLst>
          </p:cNvPr>
          <p:cNvSpPr/>
          <p:nvPr/>
        </p:nvSpPr>
        <p:spPr>
          <a:xfrm>
            <a:off x="7498403" y="8090137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74CB20-CDDB-479A-9FBF-4E0E4AFA0384}"/>
              </a:ext>
            </a:extLst>
          </p:cNvPr>
          <p:cNvSpPr>
            <a:spLocks/>
          </p:cNvSpPr>
          <p:nvPr/>
        </p:nvSpPr>
        <p:spPr>
          <a:xfrm>
            <a:off x="10986116" y="2954308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ED6CF9-F383-454C-BE15-BCB8732CC641}"/>
              </a:ext>
            </a:extLst>
          </p:cNvPr>
          <p:cNvSpPr/>
          <p:nvPr/>
        </p:nvSpPr>
        <p:spPr>
          <a:xfrm>
            <a:off x="10986119" y="3250065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PBI </a:t>
            </a:r>
          </a:p>
          <a:p>
            <a:r>
              <a:rPr lang="en-US" sz="2000" b="1" dirty="0">
                <a:latin typeface="Open Sans"/>
                <a:ea typeface="Open Sans"/>
                <a:cs typeface="Open Sans"/>
              </a:rPr>
              <a:t>Refinement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AA5E2-B6F8-4ACF-B3AB-27400E534E35}"/>
              </a:ext>
            </a:extLst>
          </p:cNvPr>
          <p:cNvSpPr/>
          <p:nvPr/>
        </p:nvSpPr>
        <p:spPr>
          <a:xfrm>
            <a:off x="11107527" y="8537388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Assigned team's PO, BA(s), Tas(if needed)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E6BBB1-E773-426F-A1C1-549A755FD394}"/>
              </a:ext>
            </a:extLst>
          </p:cNvPr>
          <p:cNvSpPr/>
          <p:nvPr/>
        </p:nvSpPr>
        <p:spPr>
          <a:xfrm>
            <a:off x="11162582" y="5639715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Twice a week/As needed</a:t>
            </a:r>
            <a:endParaRPr lang="en-US" sz="2000" b="0" i="0" u="none" strike="noStrike" cap="none" spc="0" normalizeH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823B4-1A61-4E26-926C-128A52A6044F}"/>
              </a:ext>
            </a:extLst>
          </p:cNvPr>
          <p:cNvSpPr/>
          <p:nvPr/>
        </p:nvSpPr>
        <p:spPr>
          <a:xfrm>
            <a:off x="10962735" y="2404454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1D5AE9-A882-49E8-9493-36EA4CC80BC7}"/>
              </a:ext>
            </a:extLst>
          </p:cNvPr>
          <p:cNvSpPr/>
          <p:nvPr/>
        </p:nvSpPr>
        <p:spPr>
          <a:xfrm>
            <a:off x="10783024" y="5130369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280-8151-478F-BBB7-493826EB887D}"/>
              </a:ext>
            </a:extLst>
          </p:cNvPr>
          <p:cNvSpPr/>
          <p:nvPr/>
        </p:nvSpPr>
        <p:spPr>
          <a:xfrm>
            <a:off x="10939039" y="8015151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Who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92A985-9F51-4F15-A986-1B91672F122E}"/>
              </a:ext>
            </a:extLst>
          </p:cNvPr>
          <p:cNvSpPr>
            <a:spLocks/>
          </p:cNvSpPr>
          <p:nvPr/>
        </p:nvSpPr>
        <p:spPr>
          <a:xfrm>
            <a:off x="14668545" y="2863064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endParaRPr lang="en-US" sz="20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40667-0226-4A59-89B5-F69C9F44BCA1}"/>
              </a:ext>
            </a:extLst>
          </p:cNvPr>
          <p:cNvSpPr/>
          <p:nvPr/>
        </p:nvSpPr>
        <p:spPr>
          <a:xfrm>
            <a:off x="14542214" y="3178639"/>
            <a:ext cx="2285997" cy="746763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PBI </a:t>
            </a:r>
          </a:p>
          <a:p>
            <a:r>
              <a:rPr lang="en-US" sz="2000" b="1" dirty="0">
                <a:latin typeface="Open Sans"/>
                <a:ea typeface="Open Sans"/>
                <a:cs typeface="Open Sans"/>
              </a:rPr>
              <a:t>Commitment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694569-C33E-425C-B715-B5F4B02B774A}"/>
              </a:ext>
            </a:extLst>
          </p:cNvPr>
          <p:cNvSpPr/>
          <p:nvPr/>
        </p:nvSpPr>
        <p:spPr>
          <a:xfrm>
            <a:off x="14663622" y="8489103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Assigned team's Developers, QAs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5729-124B-40F9-995F-9858E3FBEEA9}"/>
              </a:ext>
            </a:extLst>
          </p:cNvPr>
          <p:cNvSpPr/>
          <p:nvPr/>
        </p:nvSpPr>
        <p:spPr>
          <a:xfrm>
            <a:off x="14718677" y="5568289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Every 3</a:t>
            </a:r>
            <a:r>
              <a:rPr lang="en-US" sz="2000" baseline="30000" dirty="0">
                <a:latin typeface="Open Sans"/>
                <a:ea typeface="Open Sans"/>
                <a:cs typeface="Open Sans"/>
              </a:rPr>
              <a:t>rd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Wednesday/Sprint Planning</a:t>
            </a:r>
            <a:endParaRPr lang="en-US" sz="2000" b="0" i="0" u="none" strike="noStrike" cap="none" spc="0" normalizeH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FCA3D7-639F-40F6-801E-7F62C8424998}"/>
              </a:ext>
            </a:extLst>
          </p:cNvPr>
          <p:cNvSpPr/>
          <p:nvPr/>
        </p:nvSpPr>
        <p:spPr>
          <a:xfrm>
            <a:off x="14518830" y="2335479"/>
            <a:ext cx="2651122" cy="490188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1B058F-D5FC-40D0-8451-CFDAEC4CBC9D}"/>
              </a:ext>
            </a:extLst>
          </p:cNvPr>
          <p:cNvSpPr/>
          <p:nvPr/>
        </p:nvSpPr>
        <p:spPr>
          <a:xfrm>
            <a:off x="14339119" y="5058943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CA2ECB-119F-47F1-8AD1-39CAE2201FD0}"/>
              </a:ext>
            </a:extLst>
          </p:cNvPr>
          <p:cNvSpPr/>
          <p:nvPr/>
        </p:nvSpPr>
        <p:spPr>
          <a:xfrm>
            <a:off x="14442007" y="7979185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Who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309278-983D-46AE-8052-3FD6855791A9}"/>
              </a:ext>
            </a:extLst>
          </p:cNvPr>
          <p:cNvSpPr/>
          <p:nvPr/>
        </p:nvSpPr>
        <p:spPr>
          <a:xfrm>
            <a:off x="17907303" y="8442751"/>
            <a:ext cx="2436780" cy="1333699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tx2">
                <a:lumMod val="1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Assigned team's Developers, QAs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408F97-2F84-42F8-B9D1-00902B10FDF0}"/>
              </a:ext>
            </a:extLst>
          </p:cNvPr>
          <p:cNvSpPr/>
          <p:nvPr/>
        </p:nvSpPr>
        <p:spPr>
          <a:xfrm>
            <a:off x="17933031" y="5515071"/>
            <a:ext cx="2285999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Sprint Planning Day</a:t>
            </a:r>
            <a:endParaRPr lang="en-US" sz="2000" b="0" i="0" u="none" strike="noStrike" cap="none" spc="0" normalizeH="0" dirty="0">
              <a:ln>
                <a:noFill/>
              </a:ln>
              <a:solidFill>
                <a:srgbClr val="5E5E5E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63392-9C3A-43B3-8ED5-FA9F600CFE23}"/>
              </a:ext>
            </a:extLst>
          </p:cNvPr>
          <p:cNvSpPr/>
          <p:nvPr/>
        </p:nvSpPr>
        <p:spPr>
          <a:xfrm>
            <a:off x="17733184" y="2282261"/>
            <a:ext cx="2651122" cy="490188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What</a:t>
            </a: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8C069-81DC-4E49-BBB2-C231C47EF061}"/>
              </a:ext>
            </a:extLst>
          </p:cNvPr>
          <p:cNvSpPr/>
          <p:nvPr/>
        </p:nvSpPr>
        <p:spPr>
          <a:xfrm>
            <a:off x="17553473" y="5005725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>
                <a:latin typeface="Open Sans"/>
                <a:ea typeface="Open Sans"/>
                <a:cs typeface="Open Sans"/>
              </a:rPr>
              <a:t>When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93FD65-8FD7-4629-B185-BCE0E4823A14}"/>
              </a:ext>
            </a:extLst>
          </p:cNvPr>
          <p:cNvSpPr/>
          <p:nvPr/>
        </p:nvSpPr>
        <p:spPr>
          <a:xfrm>
            <a:off x="17692961" y="8015151"/>
            <a:ext cx="2651122" cy="495090"/>
          </a:xfrm>
          <a:prstGeom prst="rect">
            <a:avLst/>
          </a:prstGeom>
          <a:noFill/>
          <a:ln w="444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dirty="0">
                <a:latin typeface="Open Sans"/>
                <a:ea typeface="Open Sans"/>
                <a:cs typeface="Open Sans"/>
              </a:rPr>
              <a:t>Who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B219D7-1E1C-4475-8353-7C40F2361D48}"/>
              </a:ext>
            </a:extLst>
          </p:cNvPr>
          <p:cNvSpPr>
            <a:spLocks/>
          </p:cNvSpPr>
          <p:nvPr/>
        </p:nvSpPr>
        <p:spPr>
          <a:xfrm>
            <a:off x="17882899" y="2920821"/>
            <a:ext cx="2286000" cy="1333698"/>
          </a:xfrm>
          <a:prstGeom prst="rect">
            <a:avLst/>
          </a:prstGeom>
          <a:solidFill>
            <a:srgbClr val="FFFFFF"/>
          </a:solidFill>
          <a:ln w="444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169222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Custom 1">
      <a:dk1>
        <a:srgbClr val="BABCBB"/>
      </a:dk1>
      <a:lt1>
        <a:srgbClr val="BABCBB"/>
      </a:lt1>
      <a:dk2>
        <a:srgbClr val="F0F6E6"/>
      </a:dk2>
      <a:lt2>
        <a:srgbClr val="F0F6E6"/>
      </a:lt2>
      <a:accent1>
        <a:srgbClr val="86BC24"/>
      </a:accent1>
      <a:accent2>
        <a:srgbClr val="61B5E5"/>
      </a:accent2>
      <a:accent3>
        <a:srgbClr val="2C5134"/>
      </a:accent3>
      <a:accent4>
        <a:srgbClr val="BBBCBC"/>
      </a:accent4>
      <a:accent5>
        <a:srgbClr val="F0F6E6"/>
      </a:accent5>
      <a:accent6>
        <a:srgbClr val="F0F6E6"/>
      </a:accent6>
      <a:hlink>
        <a:srgbClr val="61B5E5"/>
      </a:hlink>
      <a:folHlink>
        <a:srgbClr val="86BC24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EE2FEA2BC4241BC79643D523933C9" ma:contentTypeVersion="13" ma:contentTypeDescription="Create a new document." ma:contentTypeScope="" ma:versionID="5480b14a0c7a1951bfcb5c2c4b851464">
  <xsd:schema xmlns:xsd="http://www.w3.org/2001/XMLSchema" xmlns:xs="http://www.w3.org/2001/XMLSchema" xmlns:p="http://schemas.microsoft.com/office/2006/metadata/properties" xmlns:ns2="4dfa346d-a917-413c-a9aa-4e29f35ba63a" xmlns:ns3="13ff7bb4-9b47-42f4-a8df-c0f579a302d4" targetNamespace="http://schemas.microsoft.com/office/2006/metadata/properties" ma:root="true" ma:fieldsID="778fd8ace1e2ab648e47440686e3fe10" ns2:_="" ns3:_="">
    <xsd:import namespace="4dfa346d-a917-413c-a9aa-4e29f35ba63a"/>
    <xsd:import namespace="13ff7bb4-9b47-42f4-a8df-c0f579a30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a346d-a917-413c-a9aa-4e29f35ba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7bb4-9b47-42f4-a8df-c0f579a302d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6FF93-5E27-4FAE-84C8-014961CB5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656481-D654-474D-AF80-90F82B26FB2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13ff7bb4-9b47-42f4-a8df-c0f579a302d4"/>
    <ds:schemaRef ds:uri="4dfa346d-a917-413c-a9aa-4e29f35ba63a"/>
  </ds:schemaRefs>
</ds:datastoreItem>
</file>

<file path=customXml/itemProps3.xml><?xml version="1.0" encoding="utf-8"?>
<ds:datastoreItem xmlns:ds="http://schemas.openxmlformats.org/officeDocument/2006/customXml" ds:itemID="{9B7DB038-FF25-47DC-8281-8979DA4C9323}">
  <ds:schemaRefs>
    <ds:schemaRef ds:uri="13ff7bb4-9b47-42f4-a8df-c0f579a302d4"/>
    <ds:schemaRef ds:uri="4dfa346d-a917-413c-a9aa-4e29f35ba6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0</TotalTime>
  <Words>194</Words>
  <Application>Microsoft Office PowerPoint</Application>
  <PresentationFormat>Custom</PresentationFormat>
  <Paragraphs>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Neue</vt:lpstr>
      <vt:lpstr>Helvetica Neue Medium</vt:lpstr>
      <vt:lpstr>Open Sans</vt:lpstr>
      <vt:lpstr>Open Sans Light</vt:lpstr>
      <vt:lpstr>21_BasicWhite</vt:lpstr>
      <vt:lpstr>PowerPoint Presentation</vt:lpstr>
      <vt:lpstr>Process Epic to tasks – Current State </vt:lpstr>
      <vt:lpstr>Process Epic to tasks – Future State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Bartsch, Megan A.</dc:creator>
  <cp:lastModifiedBy>Somaiya, Dharini</cp:lastModifiedBy>
  <cp:revision>5</cp:revision>
  <dcterms:modified xsi:type="dcterms:W3CDTF">2021-09-13T18:14:26Z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0x010100AE7EE2FEA2BC4241BC79643D523933C9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2021-04-28T20:10:19Z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ed4af819-1358-4967-bd9a-5b9298f458cf</vt:lpwstr>
  </property>
  <property fmtid="{D5CDD505-2E9C-101B-9397-08002B2CF9AE}" pid="9" name="MSIP_Label_ea60d57e-af5b-4752-ac57-3e4f28ca11dc_ContentBits">
    <vt:lpwstr>0</vt:lpwstr>
  </property>
</Properties>
</file>