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966" r:id="rId5"/>
  </p:sldMasterIdLst>
  <p:sldIdLst>
    <p:sldId id="9035" r:id="rId6"/>
    <p:sldId id="9027" r:id="rId7"/>
    <p:sldId id="9029" r:id="rId8"/>
    <p:sldId id="9033" r:id="rId9"/>
    <p:sldId id="2104" r:id="rId10"/>
    <p:sldId id="9014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9015" r:id="rId21"/>
    <p:sldId id="9016" r:id="rId22"/>
    <p:sldId id="9017" r:id="rId23"/>
    <p:sldId id="9018" r:id="rId24"/>
    <p:sldId id="9019" r:id="rId25"/>
    <p:sldId id="9020" r:id="rId26"/>
    <p:sldId id="9021" r:id="rId27"/>
    <p:sldId id="9022" r:id="rId28"/>
    <p:sldId id="9023" r:id="rId29"/>
    <p:sldId id="9024" r:id="rId30"/>
    <p:sldId id="9025" r:id="rId31"/>
    <p:sldId id="9026" r:id="rId32"/>
    <p:sldId id="9030" r:id="rId33"/>
    <p:sldId id="9031" r:id="rId34"/>
    <p:sldId id="9032" r:id="rId35"/>
    <p:sldId id="903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man, Lauren" initials="JL" lastIdx="1" clrIdx="0">
    <p:extLst>
      <p:ext uri="{19B8F6BF-5375-455C-9EA6-DF929625EA0E}">
        <p15:presenceInfo xmlns:p15="http://schemas.microsoft.com/office/powerpoint/2012/main" userId="S::ljackman@deloitte.com::ef96ab20-fb12-476c-a3e0-14bd051fc290" providerId="AD"/>
      </p:ext>
    </p:extLst>
  </p:cmAuthor>
  <p:cmAuthor id="2" name="Jivrajani, Dharini" initials="JD" lastIdx="1" clrIdx="1">
    <p:extLst>
      <p:ext uri="{19B8F6BF-5375-455C-9EA6-DF929625EA0E}">
        <p15:presenceInfo xmlns:p15="http://schemas.microsoft.com/office/powerpoint/2012/main" userId="S::djivrajani@deloitte.com::9f28c9a6-e07b-4de5-8682-ac3f5c875595" providerId="AD"/>
      </p:ext>
    </p:extLst>
  </p:cmAuthor>
  <p:cmAuthor id="3" name="Jackman, Lauren" initials="LJ" lastIdx="1" clrIdx="2">
    <p:extLst>
      <p:ext uri="{19B8F6BF-5375-455C-9EA6-DF929625EA0E}">
        <p15:presenceInfo xmlns:p15="http://schemas.microsoft.com/office/powerpoint/2012/main" userId="Jackman, Lau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B21C1E-CFBF-4793-8AA0-F2DD7DBDD11E}" v="4" dt="2021-10-01T02:25:53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5/10/relationships/revisionInfo" Target="revisionInfo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man, Lauren" userId="ef96ab20-fb12-476c-a3e0-14bd051fc290" providerId="ADAL" clId="{868333D2-4BB3-4B10-9353-94EA93AAC303}"/>
    <pc:docChg chg="modSld">
      <pc:chgData name="Jackman, Lauren" userId="ef96ab20-fb12-476c-a3e0-14bd051fc290" providerId="ADAL" clId="{868333D2-4BB3-4B10-9353-94EA93AAC303}" dt="2021-08-05T21:01:42.711" v="58" actId="1076"/>
      <pc:docMkLst>
        <pc:docMk/>
      </pc:docMkLst>
      <pc:sldChg chg="addSp modSp mod">
        <pc:chgData name="Jackman, Lauren" userId="ef96ab20-fb12-476c-a3e0-14bd051fc290" providerId="ADAL" clId="{868333D2-4BB3-4B10-9353-94EA93AAC303}" dt="2021-08-05T21:01:08.497" v="18" actId="1076"/>
        <pc:sldMkLst>
          <pc:docMk/>
          <pc:sldMk cId="879275369" sldId="275"/>
        </pc:sldMkLst>
        <pc:spChg chg="add mod">
          <ac:chgData name="Jackman, Lauren" userId="ef96ab20-fb12-476c-a3e0-14bd051fc290" providerId="ADAL" clId="{868333D2-4BB3-4B10-9353-94EA93AAC303}" dt="2021-08-05T21:01:08.497" v="18" actId="1076"/>
          <ac:spMkLst>
            <pc:docMk/>
            <pc:sldMk cId="879275369" sldId="275"/>
            <ac:spMk id="2" creationId="{ED5418C6-AA3E-4702-BA2D-8576C0C308D1}"/>
          </ac:spMkLst>
        </pc:spChg>
      </pc:sldChg>
      <pc:sldChg chg="addSp modSp mod">
        <pc:chgData name="Jackman, Lauren" userId="ef96ab20-fb12-476c-a3e0-14bd051fc290" providerId="ADAL" clId="{868333D2-4BB3-4B10-9353-94EA93AAC303}" dt="2021-08-05T21:01:30.664" v="54" actId="1076"/>
        <pc:sldMkLst>
          <pc:docMk/>
          <pc:sldMk cId="2823402429" sldId="276"/>
        </pc:sldMkLst>
        <pc:spChg chg="add mod">
          <ac:chgData name="Jackman, Lauren" userId="ef96ab20-fb12-476c-a3e0-14bd051fc290" providerId="ADAL" clId="{868333D2-4BB3-4B10-9353-94EA93AAC303}" dt="2021-08-05T21:01:30.664" v="54" actId="1076"/>
          <ac:spMkLst>
            <pc:docMk/>
            <pc:sldMk cId="2823402429" sldId="276"/>
            <ac:spMk id="12" creationId="{119098A9-2471-459E-A887-812640EEB79A}"/>
          </ac:spMkLst>
        </pc:spChg>
      </pc:sldChg>
      <pc:sldChg chg="addSp modSp mod">
        <pc:chgData name="Jackman, Lauren" userId="ef96ab20-fb12-476c-a3e0-14bd051fc290" providerId="ADAL" clId="{868333D2-4BB3-4B10-9353-94EA93AAC303}" dt="2021-08-05T21:01:42.711" v="58" actId="1076"/>
        <pc:sldMkLst>
          <pc:docMk/>
          <pc:sldMk cId="1595038700" sldId="279"/>
        </pc:sldMkLst>
        <pc:spChg chg="add mod">
          <ac:chgData name="Jackman, Lauren" userId="ef96ab20-fb12-476c-a3e0-14bd051fc290" providerId="ADAL" clId="{868333D2-4BB3-4B10-9353-94EA93AAC303}" dt="2021-08-05T21:01:42.711" v="58" actId="1076"/>
          <ac:spMkLst>
            <pc:docMk/>
            <pc:sldMk cId="1595038700" sldId="279"/>
            <ac:spMk id="8" creationId="{5AB31C2B-A856-4AC8-99CF-0809A07FFC98}"/>
          </ac:spMkLst>
        </pc:spChg>
      </pc:sldChg>
    </pc:docChg>
  </pc:docChgLst>
  <pc:docChgLst>
    <pc:chgData name="Jivrajani, Dharini" userId="S::djivrajani@deloitte.com::9f28c9a6-e07b-4de5-8682-ac3f5c875595" providerId="AD" clId="Web-{A5643160-8A19-4F88-AB01-6E1B41E169A5}"/>
    <pc:docChg chg="modSld">
      <pc:chgData name="Jivrajani, Dharini" userId="S::djivrajani@deloitte.com::9f28c9a6-e07b-4de5-8682-ac3f5c875595" providerId="AD" clId="Web-{A5643160-8A19-4F88-AB01-6E1B41E169A5}" dt="2021-03-11T14:19:18.346" v="7" actId="1076"/>
      <pc:docMkLst>
        <pc:docMk/>
      </pc:docMkLst>
      <pc:sldChg chg="delSp modSp">
        <pc:chgData name="Jivrajani, Dharini" userId="S::djivrajani@deloitte.com::9f28c9a6-e07b-4de5-8682-ac3f5c875595" providerId="AD" clId="Web-{A5643160-8A19-4F88-AB01-6E1B41E169A5}" dt="2021-03-11T14:19:18.346" v="7" actId="1076"/>
        <pc:sldMkLst>
          <pc:docMk/>
          <pc:sldMk cId="2803360750" sldId="271"/>
        </pc:sldMkLst>
        <pc:spChg chg="mod">
          <ac:chgData name="Jivrajani, Dharini" userId="S::djivrajani@deloitte.com::9f28c9a6-e07b-4de5-8682-ac3f5c875595" providerId="AD" clId="Web-{A5643160-8A19-4F88-AB01-6E1B41E169A5}" dt="2021-03-11T14:19:18.346" v="7" actId="1076"/>
          <ac:spMkLst>
            <pc:docMk/>
            <pc:sldMk cId="2803360750" sldId="271"/>
            <ac:spMk id="3" creationId="{54BDA7CE-7724-4A00-A6F9-19C176F04CB6}"/>
          </ac:spMkLst>
        </pc:spChg>
        <pc:spChg chg="del">
          <ac:chgData name="Jivrajani, Dharini" userId="S::djivrajani@deloitte.com::9f28c9a6-e07b-4de5-8682-ac3f5c875595" providerId="AD" clId="Web-{A5643160-8A19-4F88-AB01-6E1B41E169A5}" dt="2021-03-11T14:16:32.624" v="1"/>
          <ac:spMkLst>
            <pc:docMk/>
            <pc:sldMk cId="2803360750" sldId="271"/>
            <ac:spMk id="7" creationId="{F11834B7-4200-4179-8C5E-4D500D249F88}"/>
          </ac:spMkLst>
        </pc:spChg>
        <pc:spChg chg="del mod">
          <ac:chgData name="Jivrajani, Dharini" userId="S::djivrajani@deloitte.com::9f28c9a6-e07b-4de5-8682-ac3f5c875595" providerId="AD" clId="Web-{A5643160-8A19-4F88-AB01-6E1B41E169A5}" dt="2021-03-11T14:16:49.749" v="3"/>
          <ac:spMkLst>
            <pc:docMk/>
            <pc:sldMk cId="2803360750" sldId="271"/>
            <ac:spMk id="8" creationId="{DBDBE05B-6DAC-4EC1-B897-3A29F0CE1ED7}"/>
          </ac:spMkLst>
        </pc:spChg>
      </pc:sldChg>
      <pc:sldChg chg="modSp">
        <pc:chgData name="Jivrajani, Dharini" userId="S::djivrajani@deloitte.com::9f28c9a6-e07b-4de5-8682-ac3f5c875595" providerId="AD" clId="Web-{A5643160-8A19-4F88-AB01-6E1B41E169A5}" dt="2021-03-11T14:18:49.048" v="6" actId="1076"/>
        <pc:sldMkLst>
          <pc:docMk/>
          <pc:sldMk cId="879275369" sldId="275"/>
        </pc:sldMkLst>
        <pc:spChg chg="mod">
          <ac:chgData name="Jivrajani, Dharini" userId="S::djivrajani@deloitte.com::9f28c9a6-e07b-4de5-8682-ac3f5c875595" providerId="AD" clId="Web-{A5643160-8A19-4F88-AB01-6E1B41E169A5}" dt="2021-03-11T14:18:46.095" v="5" actId="1076"/>
          <ac:spMkLst>
            <pc:docMk/>
            <pc:sldMk cId="879275369" sldId="275"/>
            <ac:spMk id="5" creationId="{EF56FE92-1C4C-45C1-87EB-31AF5B8E6A10}"/>
          </ac:spMkLst>
        </pc:spChg>
        <pc:spChg chg="mod">
          <ac:chgData name="Jivrajani, Dharini" userId="S::djivrajani@deloitte.com::9f28c9a6-e07b-4de5-8682-ac3f5c875595" providerId="AD" clId="Web-{A5643160-8A19-4F88-AB01-6E1B41E169A5}" dt="2021-03-11T14:18:49.048" v="6" actId="1076"/>
          <ac:spMkLst>
            <pc:docMk/>
            <pc:sldMk cId="879275369" sldId="275"/>
            <ac:spMk id="6" creationId="{4F351C80-8B16-4CCC-A581-CA32F16B4EAC}"/>
          </ac:spMkLst>
        </pc:spChg>
      </pc:sldChg>
      <pc:sldChg chg="delSp">
        <pc:chgData name="Jivrajani, Dharini" userId="S::djivrajani@deloitte.com::9f28c9a6-e07b-4de5-8682-ac3f5c875595" providerId="AD" clId="Web-{A5643160-8A19-4F88-AB01-6E1B41E169A5}" dt="2021-03-11T14:17:30.734" v="4"/>
        <pc:sldMkLst>
          <pc:docMk/>
          <pc:sldMk cId="2570198846" sldId="278"/>
        </pc:sldMkLst>
        <pc:spChg chg="del">
          <ac:chgData name="Jivrajani, Dharini" userId="S::djivrajani@deloitte.com::9f28c9a6-e07b-4de5-8682-ac3f5c875595" providerId="AD" clId="Web-{A5643160-8A19-4F88-AB01-6E1B41E169A5}" dt="2021-03-11T14:17:30.734" v="4"/>
          <ac:spMkLst>
            <pc:docMk/>
            <pc:sldMk cId="2570198846" sldId="278"/>
            <ac:spMk id="17" creationId="{76E27760-36C3-4F33-8EC5-871E5DF9AB5A}"/>
          </ac:spMkLst>
        </pc:spChg>
      </pc:sldChg>
      <pc:sldChg chg="delSp">
        <pc:chgData name="Jivrajani, Dharini" userId="S::djivrajani@deloitte.com::9f28c9a6-e07b-4de5-8682-ac3f5c875595" providerId="AD" clId="Web-{A5643160-8A19-4F88-AB01-6E1B41E169A5}" dt="2021-03-11T14:11:57.196" v="0"/>
        <pc:sldMkLst>
          <pc:docMk/>
          <pc:sldMk cId="1807062554" sldId="9014"/>
        </pc:sldMkLst>
        <pc:spChg chg="del">
          <ac:chgData name="Jivrajani, Dharini" userId="S::djivrajani@deloitte.com::9f28c9a6-e07b-4de5-8682-ac3f5c875595" providerId="AD" clId="Web-{A5643160-8A19-4F88-AB01-6E1B41E169A5}" dt="2021-03-11T14:11:57.196" v="0"/>
          <ac:spMkLst>
            <pc:docMk/>
            <pc:sldMk cId="1807062554" sldId="9014"/>
            <ac:spMk id="17" creationId="{1784C029-78AE-4947-9B7E-B2DFF6460F64}"/>
          </ac:spMkLst>
        </pc:spChg>
      </pc:sldChg>
    </pc:docChg>
  </pc:docChgLst>
  <pc:docChgLst>
    <pc:chgData name="Somaiya, Dharini" userId="9f28c9a6-e07b-4de5-8682-ac3f5c875595" providerId="ADAL" clId="{BFD9E1B1-C1A5-4B16-98B9-97755154C829}"/>
    <pc:docChg chg="custSel addSld delSld modSld sldOrd">
      <pc:chgData name="Somaiya, Dharini" userId="9f28c9a6-e07b-4de5-8682-ac3f5c875595" providerId="ADAL" clId="{BFD9E1B1-C1A5-4B16-98B9-97755154C829}" dt="2021-08-03T22:16:09.151" v="56" actId="20577"/>
      <pc:docMkLst>
        <pc:docMk/>
      </pc:docMkLst>
      <pc:sldChg chg="add">
        <pc:chgData name="Somaiya, Dharini" userId="9f28c9a6-e07b-4de5-8682-ac3f5c875595" providerId="ADAL" clId="{BFD9E1B1-C1A5-4B16-98B9-97755154C829}" dt="2021-08-03T22:15:34.421" v="18"/>
        <pc:sldMkLst>
          <pc:docMk/>
          <pc:sldMk cId="24609206" sldId="2104"/>
        </pc:sldMkLst>
      </pc:sldChg>
      <pc:sldChg chg="modSp mod">
        <pc:chgData name="Somaiya, Dharini" userId="9f28c9a6-e07b-4de5-8682-ac3f5c875595" providerId="ADAL" clId="{BFD9E1B1-C1A5-4B16-98B9-97755154C829}" dt="2021-08-03T22:16:09.151" v="56" actId="20577"/>
        <pc:sldMkLst>
          <pc:docMk/>
          <pc:sldMk cId="2269658214" sldId="9027"/>
        </pc:sldMkLst>
        <pc:graphicFrameChg chg="modGraphic">
          <ac:chgData name="Somaiya, Dharini" userId="9f28c9a6-e07b-4de5-8682-ac3f5c875595" providerId="ADAL" clId="{BFD9E1B1-C1A5-4B16-98B9-97755154C829}" dt="2021-08-03T22:16:09.151" v="56" actId="20577"/>
          <ac:graphicFrameMkLst>
            <pc:docMk/>
            <pc:sldMk cId="2269658214" sldId="9027"/>
            <ac:graphicFrameMk id="2" creationId="{7D8F2493-A0C4-4740-A16F-E066BC79CDD8}"/>
          </ac:graphicFrameMkLst>
        </pc:graphicFrameChg>
      </pc:sldChg>
      <pc:sldChg chg="del">
        <pc:chgData name="Somaiya, Dharini" userId="9f28c9a6-e07b-4de5-8682-ac3f5c875595" providerId="ADAL" clId="{BFD9E1B1-C1A5-4B16-98B9-97755154C829}" dt="2021-08-03T22:12:21.815" v="0" actId="47"/>
        <pc:sldMkLst>
          <pc:docMk/>
          <pc:sldMk cId="340276871" sldId="9028"/>
        </pc:sldMkLst>
      </pc:sldChg>
      <pc:sldChg chg="addSp delSp modSp new mod ord">
        <pc:chgData name="Somaiya, Dharini" userId="9f28c9a6-e07b-4de5-8682-ac3f5c875595" providerId="ADAL" clId="{BFD9E1B1-C1A5-4B16-98B9-97755154C829}" dt="2021-08-03T22:15:44.792" v="21"/>
        <pc:sldMkLst>
          <pc:docMk/>
          <pc:sldMk cId="4023801952" sldId="9035"/>
        </pc:sldMkLst>
        <pc:spChg chg="add del mod">
          <ac:chgData name="Somaiya, Dharini" userId="9f28c9a6-e07b-4de5-8682-ac3f5c875595" providerId="ADAL" clId="{BFD9E1B1-C1A5-4B16-98B9-97755154C829}" dt="2021-08-03T22:13:20.697" v="7"/>
          <ac:spMkLst>
            <pc:docMk/>
            <pc:sldMk cId="4023801952" sldId="9035"/>
            <ac:spMk id="4" creationId="{003BD9EF-C479-4056-9623-B529BFACF35D}"/>
          </ac:spMkLst>
        </pc:spChg>
        <pc:spChg chg="add mod">
          <ac:chgData name="Somaiya, Dharini" userId="9f28c9a6-e07b-4de5-8682-ac3f5c875595" providerId="ADAL" clId="{BFD9E1B1-C1A5-4B16-98B9-97755154C829}" dt="2021-08-03T22:13:41.675" v="8"/>
          <ac:spMkLst>
            <pc:docMk/>
            <pc:sldMk cId="4023801952" sldId="9035"/>
            <ac:spMk id="7" creationId="{DADFB2BA-C88D-4AA2-BD4B-774DFBCFBC3A}"/>
          </ac:spMkLst>
        </pc:spChg>
        <pc:graphicFrameChg chg="add del mod">
          <ac:chgData name="Somaiya, Dharini" userId="9f28c9a6-e07b-4de5-8682-ac3f5c875595" providerId="ADAL" clId="{BFD9E1B1-C1A5-4B16-98B9-97755154C829}" dt="2021-08-03T22:13:20.697" v="7"/>
          <ac:graphicFrameMkLst>
            <pc:docMk/>
            <pc:sldMk cId="4023801952" sldId="9035"/>
            <ac:graphicFrameMk id="2" creationId="{E277FDE0-F6EE-4354-B656-25A587463D02}"/>
          </ac:graphicFrameMkLst>
        </pc:graphicFrameChg>
        <pc:graphicFrameChg chg="add del mod">
          <ac:chgData name="Somaiya, Dharini" userId="9f28c9a6-e07b-4de5-8682-ac3f5c875595" providerId="ADAL" clId="{BFD9E1B1-C1A5-4B16-98B9-97755154C829}" dt="2021-08-03T22:13:20.697" v="7"/>
          <ac:graphicFrameMkLst>
            <pc:docMk/>
            <pc:sldMk cId="4023801952" sldId="9035"/>
            <ac:graphicFrameMk id="3" creationId="{94EC4192-3852-4675-928F-2FDC05418075}"/>
          </ac:graphicFrameMkLst>
        </pc:graphicFrameChg>
        <pc:graphicFrameChg chg="add mod modGraphic">
          <ac:chgData name="Somaiya, Dharini" userId="9f28c9a6-e07b-4de5-8682-ac3f5c875595" providerId="ADAL" clId="{BFD9E1B1-C1A5-4B16-98B9-97755154C829}" dt="2021-08-03T22:14:04.680" v="12" actId="14100"/>
          <ac:graphicFrameMkLst>
            <pc:docMk/>
            <pc:sldMk cId="4023801952" sldId="9035"/>
            <ac:graphicFrameMk id="5" creationId="{AE16B086-4188-4F58-AA06-4D8EB417AB6B}"/>
          </ac:graphicFrameMkLst>
        </pc:graphicFrameChg>
        <pc:graphicFrameChg chg="add mod modGraphic">
          <ac:chgData name="Somaiya, Dharini" userId="9f28c9a6-e07b-4de5-8682-ac3f5c875595" providerId="ADAL" clId="{BFD9E1B1-C1A5-4B16-98B9-97755154C829}" dt="2021-08-03T22:14:12.104" v="13" actId="14100"/>
          <ac:graphicFrameMkLst>
            <pc:docMk/>
            <pc:sldMk cId="4023801952" sldId="9035"/>
            <ac:graphicFrameMk id="6" creationId="{8ED3287D-FF96-4F48-BA2A-3A077C783B06}"/>
          </ac:graphicFrameMkLst>
        </pc:graphicFrameChg>
      </pc:sldChg>
      <pc:sldChg chg="delSp modSp add del mod">
        <pc:chgData name="Somaiya, Dharini" userId="9f28c9a6-e07b-4de5-8682-ac3f5c875595" providerId="ADAL" clId="{BFD9E1B1-C1A5-4B16-98B9-97755154C829}" dt="2021-08-03T22:15:37.226" v="19" actId="47"/>
        <pc:sldMkLst>
          <pc:docMk/>
          <pc:sldMk cId="4043381243" sldId="9036"/>
        </pc:sldMkLst>
        <pc:graphicFrameChg chg="del modGraphic">
          <ac:chgData name="Somaiya, Dharini" userId="9f28c9a6-e07b-4de5-8682-ac3f5c875595" providerId="ADAL" clId="{BFD9E1B1-C1A5-4B16-98B9-97755154C829}" dt="2021-08-03T22:14:33.732" v="16" actId="478"/>
          <ac:graphicFrameMkLst>
            <pc:docMk/>
            <pc:sldMk cId="4043381243" sldId="9036"/>
            <ac:graphicFrameMk id="5" creationId="{AE16B086-4188-4F58-AA06-4D8EB417AB6B}"/>
          </ac:graphicFrameMkLst>
        </pc:graphicFrameChg>
        <pc:graphicFrameChg chg="del">
          <ac:chgData name="Somaiya, Dharini" userId="9f28c9a6-e07b-4de5-8682-ac3f5c875595" providerId="ADAL" clId="{BFD9E1B1-C1A5-4B16-98B9-97755154C829}" dt="2021-08-03T22:14:36.410" v="17" actId="478"/>
          <ac:graphicFrameMkLst>
            <pc:docMk/>
            <pc:sldMk cId="4043381243" sldId="9036"/>
            <ac:graphicFrameMk id="6" creationId="{8ED3287D-FF96-4F48-BA2A-3A077C783B06}"/>
          </ac:graphicFrameMkLst>
        </pc:graphicFrameChg>
      </pc:sldChg>
    </pc:docChg>
  </pc:docChgLst>
  <pc:docChgLst>
    <pc:chgData name="Jivrajani, Dharini" userId="S::djivrajani@deloitte.com::9f28c9a6-e07b-4de5-8682-ac3f5c875595" providerId="AD" clId="Web-{8A6A7A9C-9AE8-4A3C-9F72-F18A0451C2C4}"/>
    <pc:docChg chg="modSld">
      <pc:chgData name="Jivrajani, Dharini" userId="S::djivrajani@deloitte.com::9f28c9a6-e07b-4de5-8682-ac3f5c875595" providerId="AD" clId="Web-{8A6A7A9C-9AE8-4A3C-9F72-F18A0451C2C4}" dt="2021-03-23T10:36:10.067" v="9" actId="20577"/>
      <pc:docMkLst>
        <pc:docMk/>
      </pc:docMkLst>
      <pc:sldChg chg="modSp">
        <pc:chgData name="Jivrajani, Dharini" userId="S::djivrajani@deloitte.com::9f28c9a6-e07b-4de5-8682-ac3f5c875595" providerId="AD" clId="Web-{8A6A7A9C-9AE8-4A3C-9F72-F18A0451C2C4}" dt="2021-03-23T10:35:02.674" v="1" actId="20577"/>
        <pc:sldMkLst>
          <pc:docMk/>
          <pc:sldMk cId="1298414651" sldId="274"/>
        </pc:sldMkLst>
        <pc:spChg chg="mod">
          <ac:chgData name="Jivrajani, Dharini" userId="S::djivrajani@deloitte.com::9f28c9a6-e07b-4de5-8682-ac3f5c875595" providerId="AD" clId="Web-{8A6A7A9C-9AE8-4A3C-9F72-F18A0451C2C4}" dt="2021-03-23T10:35:02.674" v="1" actId="20577"/>
          <ac:spMkLst>
            <pc:docMk/>
            <pc:sldMk cId="1298414651" sldId="274"/>
            <ac:spMk id="13" creationId="{6141AC9F-953C-478F-9CA1-4A1580C43DD0}"/>
          </ac:spMkLst>
        </pc:spChg>
      </pc:sldChg>
      <pc:sldChg chg="addSp modSp">
        <pc:chgData name="Jivrajani, Dharini" userId="S::djivrajani@deloitte.com::9f28c9a6-e07b-4de5-8682-ac3f5c875595" providerId="AD" clId="Web-{8A6A7A9C-9AE8-4A3C-9F72-F18A0451C2C4}" dt="2021-03-23T10:36:10.067" v="9" actId="20577"/>
        <pc:sldMkLst>
          <pc:docMk/>
          <pc:sldMk cId="2823402429" sldId="276"/>
        </pc:sldMkLst>
        <pc:spChg chg="add mod">
          <ac:chgData name="Jivrajani, Dharini" userId="S::djivrajani@deloitte.com::9f28c9a6-e07b-4de5-8682-ac3f5c875595" providerId="AD" clId="Web-{8A6A7A9C-9AE8-4A3C-9F72-F18A0451C2C4}" dt="2021-03-23T10:36:10.067" v="9" actId="20577"/>
          <ac:spMkLst>
            <pc:docMk/>
            <pc:sldMk cId="2823402429" sldId="276"/>
            <ac:spMk id="13" creationId="{4D1E270B-F5FA-4ADB-BD04-F3EFCB65977C}"/>
          </ac:spMkLst>
        </pc:spChg>
        <pc:picChg chg="add mod">
          <ac:chgData name="Jivrajani, Dharini" userId="S::djivrajani@deloitte.com::9f28c9a6-e07b-4de5-8682-ac3f5c875595" providerId="AD" clId="Web-{8A6A7A9C-9AE8-4A3C-9F72-F18A0451C2C4}" dt="2021-03-23T10:35:34.816" v="6" actId="1076"/>
          <ac:picMkLst>
            <pc:docMk/>
            <pc:sldMk cId="2823402429" sldId="276"/>
            <ac:picMk id="3" creationId="{7A963009-6FA2-43E9-8F94-5C0CC10AF29B}"/>
          </ac:picMkLst>
        </pc:picChg>
      </pc:sldChg>
      <pc:sldChg chg="modSp">
        <pc:chgData name="Jivrajani, Dharini" userId="S::djivrajani@deloitte.com::9f28c9a6-e07b-4de5-8682-ac3f5c875595" providerId="AD" clId="Web-{8A6A7A9C-9AE8-4A3C-9F72-F18A0451C2C4}" dt="2021-03-23T10:35:14.784" v="4" actId="20577"/>
        <pc:sldMkLst>
          <pc:docMk/>
          <pc:sldMk cId="2570198846" sldId="278"/>
        </pc:sldMkLst>
        <pc:spChg chg="mod">
          <ac:chgData name="Jivrajani, Dharini" userId="S::djivrajani@deloitte.com::9f28c9a6-e07b-4de5-8682-ac3f5c875595" providerId="AD" clId="Web-{8A6A7A9C-9AE8-4A3C-9F72-F18A0451C2C4}" dt="2021-03-23T10:35:14.784" v="4" actId="20577"/>
          <ac:spMkLst>
            <pc:docMk/>
            <pc:sldMk cId="2570198846" sldId="278"/>
            <ac:spMk id="13" creationId="{5811C935-3B96-49D4-BC35-D4EA08C0DC11}"/>
          </ac:spMkLst>
        </pc:spChg>
      </pc:sldChg>
    </pc:docChg>
  </pc:docChgLst>
  <pc:docChgLst>
    <pc:chgData name="Jivrajani, Dharini" userId="9f28c9a6-e07b-4de5-8682-ac3f5c875595" providerId="ADAL" clId="{E060E041-CEC1-41C3-859D-2B6AA028A165}"/>
    <pc:docChg chg="undo custSel addSld modSld">
      <pc:chgData name="Jivrajani, Dharini" userId="9f28c9a6-e07b-4de5-8682-ac3f5c875595" providerId="ADAL" clId="{E060E041-CEC1-41C3-859D-2B6AA028A165}" dt="2021-04-22T20:49:23.914" v="1369" actId="14100"/>
      <pc:docMkLst>
        <pc:docMk/>
      </pc:docMkLst>
      <pc:sldChg chg="delSp modSp">
        <pc:chgData name="Jivrajani, Dharini" userId="9f28c9a6-e07b-4de5-8682-ac3f5c875595" providerId="ADAL" clId="{E060E041-CEC1-41C3-859D-2B6AA028A165}" dt="2021-04-22T20:36:12.329" v="1199" actId="14100"/>
        <pc:sldMkLst>
          <pc:docMk/>
          <pc:sldMk cId="1510578974" sldId="9019"/>
        </pc:sldMkLst>
        <pc:spChg chg="mod">
          <ac:chgData name="Jivrajani, Dharini" userId="9f28c9a6-e07b-4de5-8682-ac3f5c875595" providerId="ADAL" clId="{E060E041-CEC1-41C3-859D-2B6AA028A165}" dt="2021-04-22T20:36:12.329" v="1199" actId="14100"/>
          <ac:spMkLst>
            <pc:docMk/>
            <pc:sldMk cId="1510578974" sldId="9019"/>
            <ac:spMk id="6" creationId="{34841E54-DA31-4985-8C4E-6C1369A85E2A}"/>
          </ac:spMkLst>
        </pc:spChg>
        <pc:spChg chg="del">
          <ac:chgData name="Jivrajani, Dharini" userId="9f28c9a6-e07b-4de5-8682-ac3f5c875595" providerId="ADAL" clId="{E060E041-CEC1-41C3-859D-2B6AA028A165}" dt="2021-04-22T20:34:47.763" v="1033" actId="478"/>
          <ac:spMkLst>
            <pc:docMk/>
            <pc:sldMk cId="1510578974" sldId="9019"/>
            <ac:spMk id="13" creationId="{E0558046-50BA-42E9-8BCA-3A46A761187F}"/>
          </ac:spMkLst>
        </pc:spChg>
        <pc:spChg chg="del">
          <ac:chgData name="Jivrajani, Dharini" userId="9f28c9a6-e07b-4de5-8682-ac3f5c875595" providerId="ADAL" clId="{E060E041-CEC1-41C3-859D-2B6AA028A165}" dt="2021-04-22T20:34:54.861" v="1034"/>
          <ac:spMkLst>
            <pc:docMk/>
            <pc:sldMk cId="1510578974" sldId="9019"/>
            <ac:spMk id="14" creationId="{FB368D3A-104E-41D0-9C71-C53D67020D90}"/>
          </ac:spMkLst>
        </pc:spChg>
      </pc:sldChg>
      <pc:sldChg chg="delSp modSp">
        <pc:chgData name="Jivrajani, Dharini" userId="9f28c9a6-e07b-4de5-8682-ac3f5c875595" providerId="ADAL" clId="{E060E041-CEC1-41C3-859D-2B6AA028A165}" dt="2021-04-22T20:35:57.220" v="1179" actId="20577"/>
        <pc:sldMkLst>
          <pc:docMk/>
          <pc:sldMk cId="4076837287" sldId="9020"/>
        </pc:sldMkLst>
        <pc:spChg chg="mod">
          <ac:chgData name="Jivrajani, Dharini" userId="9f28c9a6-e07b-4de5-8682-ac3f5c875595" providerId="ADAL" clId="{E060E041-CEC1-41C3-859D-2B6AA028A165}" dt="2021-04-22T20:35:42.189" v="1137" actId="20577"/>
          <ac:spMkLst>
            <pc:docMk/>
            <pc:sldMk cId="4076837287" sldId="9020"/>
            <ac:spMk id="18" creationId="{0920FD93-1064-4CC9-AF1D-A2B5FA58FF3D}"/>
          </ac:spMkLst>
        </pc:spChg>
        <pc:spChg chg="del mod">
          <ac:chgData name="Jivrajani, Dharini" userId="9f28c9a6-e07b-4de5-8682-ac3f5c875595" providerId="ADAL" clId="{E060E041-CEC1-41C3-859D-2B6AA028A165}" dt="2021-04-22T20:35:16.353" v="1036" actId="478"/>
          <ac:spMkLst>
            <pc:docMk/>
            <pc:sldMk cId="4076837287" sldId="9020"/>
            <ac:spMk id="20" creationId="{C7AED210-254F-4707-BB35-65407192C42A}"/>
          </ac:spMkLst>
        </pc:spChg>
        <pc:spChg chg="mod">
          <ac:chgData name="Jivrajani, Dharini" userId="9f28c9a6-e07b-4de5-8682-ac3f5c875595" providerId="ADAL" clId="{E060E041-CEC1-41C3-859D-2B6AA028A165}" dt="2021-04-22T20:35:57.220" v="1179" actId="20577"/>
          <ac:spMkLst>
            <pc:docMk/>
            <pc:sldMk cId="4076837287" sldId="9020"/>
            <ac:spMk id="21" creationId="{2EADCF83-1658-4F44-A70E-75EECF381ECF}"/>
          </ac:spMkLst>
        </pc:spChg>
      </pc:sldChg>
      <pc:sldChg chg="delSp modSp">
        <pc:chgData name="Jivrajani, Dharini" userId="9f28c9a6-e07b-4de5-8682-ac3f5c875595" providerId="ADAL" clId="{E060E041-CEC1-41C3-859D-2B6AA028A165}" dt="2021-04-22T20:37:13.012" v="1229" actId="14100"/>
        <pc:sldMkLst>
          <pc:docMk/>
          <pc:sldMk cId="1006597134" sldId="9021"/>
        </pc:sldMkLst>
        <pc:spChg chg="mod">
          <ac:chgData name="Jivrajani, Dharini" userId="9f28c9a6-e07b-4de5-8682-ac3f5c875595" providerId="ADAL" clId="{E060E041-CEC1-41C3-859D-2B6AA028A165}" dt="2021-04-22T20:37:13.012" v="1229" actId="14100"/>
          <ac:spMkLst>
            <pc:docMk/>
            <pc:sldMk cId="1006597134" sldId="9021"/>
            <ac:spMk id="5" creationId="{D8690AB4-6DE0-4CDD-BF3F-73FA9670A13A}"/>
          </ac:spMkLst>
        </pc:spChg>
        <pc:spChg chg="del mod">
          <ac:chgData name="Jivrajani, Dharini" userId="9f28c9a6-e07b-4de5-8682-ac3f5c875595" providerId="ADAL" clId="{E060E041-CEC1-41C3-859D-2B6AA028A165}" dt="2021-04-22T20:36:25.889" v="1202" actId="478"/>
          <ac:spMkLst>
            <pc:docMk/>
            <pc:sldMk cId="1006597134" sldId="9021"/>
            <ac:spMk id="12" creationId="{6BF41905-BC8F-40B2-9965-70CB5D91790E}"/>
          </ac:spMkLst>
        </pc:spChg>
        <pc:spChg chg="del mod">
          <ac:chgData name="Jivrajani, Dharini" userId="9f28c9a6-e07b-4de5-8682-ac3f5c875595" providerId="ADAL" clId="{E060E041-CEC1-41C3-859D-2B6AA028A165}" dt="2021-04-22T20:36:32.349" v="1206" actId="478"/>
          <ac:spMkLst>
            <pc:docMk/>
            <pc:sldMk cId="1006597134" sldId="9021"/>
            <ac:spMk id="14" creationId="{01E4C2E6-107A-41C9-92E2-6E3A85DDE992}"/>
          </ac:spMkLst>
        </pc:spChg>
        <pc:spChg chg="del">
          <ac:chgData name="Jivrajani, Dharini" userId="9f28c9a6-e07b-4de5-8682-ac3f5c875595" providerId="ADAL" clId="{E060E041-CEC1-41C3-859D-2B6AA028A165}" dt="2021-04-22T20:36:27.773" v="1203" actId="478"/>
          <ac:spMkLst>
            <pc:docMk/>
            <pc:sldMk cId="1006597134" sldId="9021"/>
            <ac:spMk id="15" creationId="{F14013D4-57FA-4C84-AFAE-4525A7CEE228}"/>
          </ac:spMkLst>
        </pc:spChg>
        <pc:picChg chg="del">
          <ac:chgData name="Jivrajani, Dharini" userId="9f28c9a6-e07b-4de5-8682-ac3f5c875595" providerId="ADAL" clId="{E060E041-CEC1-41C3-859D-2B6AA028A165}" dt="2021-04-22T20:36:20.695" v="1200" actId="478"/>
          <ac:picMkLst>
            <pc:docMk/>
            <pc:sldMk cId="1006597134" sldId="9021"/>
            <ac:picMk id="16" creationId="{77ED8DDD-098D-4D60-B993-EF4C71DC0685}"/>
          </ac:picMkLst>
        </pc:picChg>
      </pc:sldChg>
      <pc:sldChg chg="addSp delSp modSp">
        <pc:chgData name="Jivrajani, Dharini" userId="9f28c9a6-e07b-4de5-8682-ac3f5c875595" providerId="ADAL" clId="{E060E041-CEC1-41C3-859D-2B6AA028A165}" dt="2021-04-22T20:45:41.618" v="1346" actId="20577"/>
        <pc:sldMkLst>
          <pc:docMk/>
          <pc:sldMk cId="3573479415" sldId="9022"/>
        </pc:sldMkLst>
        <pc:spChg chg="mod">
          <ac:chgData name="Jivrajani, Dharini" userId="9f28c9a6-e07b-4de5-8682-ac3f5c875595" providerId="ADAL" clId="{E060E041-CEC1-41C3-859D-2B6AA028A165}" dt="2021-04-22T20:37:51.247" v="1238" actId="20577"/>
          <ac:spMkLst>
            <pc:docMk/>
            <pc:sldMk cId="3573479415" sldId="9022"/>
            <ac:spMk id="6" creationId="{0B3699D2-7DE4-44F6-880C-0820C128AB57}"/>
          </ac:spMkLst>
        </pc:spChg>
        <pc:spChg chg="del">
          <ac:chgData name="Jivrajani, Dharini" userId="9f28c9a6-e07b-4de5-8682-ac3f5c875595" providerId="ADAL" clId="{E060E041-CEC1-41C3-859D-2B6AA028A165}" dt="2021-04-22T20:40:14.126" v="1239"/>
          <ac:spMkLst>
            <pc:docMk/>
            <pc:sldMk cId="3573479415" sldId="9022"/>
            <ac:spMk id="7" creationId="{307D29C7-26B1-4EAE-88FF-48044E3E9732}"/>
          </ac:spMkLst>
        </pc:spChg>
        <pc:spChg chg="mod">
          <ac:chgData name="Jivrajani, Dharini" userId="9f28c9a6-e07b-4de5-8682-ac3f5c875595" providerId="ADAL" clId="{E060E041-CEC1-41C3-859D-2B6AA028A165}" dt="2021-04-22T20:45:03.557" v="1322" actId="1076"/>
          <ac:spMkLst>
            <pc:docMk/>
            <pc:sldMk cId="3573479415" sldId="9022"/>
            <ac:spMk id="8" creationId="{79694E14-0E49-4169-866F-DC7063007709}"/>
          </ac:spMkLst>
        </pc:spChg>
        <pc:spChg chg="mod">
          <ac:chgData name="Jivrajani, Dharini" userId="9f28c9a6-e07b-4de5-8682-ac3f5c875595" providerId="ADAL" clId="{E060E041-CEC1-41C3-859D-2B6AA028A165}" dt="2021-04-22T20:42:09.342" v="1256" actId="14100"/>
          <ac:spMkLst>
            <pc:docMk/>
            <pc:sldMk cId="3573479415" sldId="9022"/>
            <ac:spMk id="10" creationId="{6400F5F3-C56C-48BD-A945-C2345794BC88}"/>
          </ac:spMkLst>
        </pc:spChg>
        <pc:spChg chg="del">
          <ac:chgData name="Jivrajani, Dharini" userId="9f28c9a6-e07b-4de5-8682-ac3f5c875595" providerId="ADAL" clId="{E060E041-CEC1-41C3-859D-2B6AA028A165}" dt="2021-04-22T20:40:22.160" v="1242"/>
          <ac:spMkLst>
            <pc:docMk/>
            <pc:sldMk cId="3573479415" sldId="9022"/>
            <ac:spMk id="13" creationId="{DAF2B42A-8831-4519-BFEB-27BE765B2F15}"/>
          </ac:spMkLst>
        </pc:spChg>
        <pc:spChg chg="mod">
          <ac:chgData name="Jivrajani, Dharini" userId="9f28c9a6-e07b-4de5-8682-ac3f5c875595" providerId="ADAL" clId="{E060E041-CEC1-41C3-859D-2B6AA028A165}" dt="2021-04-22T20:44:46.916" v="1321" actId="1076"/>
          <ac:spMkLst>
            <pc:docMk/>
            <pc:sldMk cId="3573479415" sldId="9022"/>
            <ac:spMk id="15" creationId="{50758A9A-AC79-4E85-AC38-32768A5CAF63}"/>
          </ac:spMkLst>
        </pc:spChg>
        <pc:spChg chg="add mod">
          <ac:chgData name="Jivrajani, Dharini" userId="9f28c9a6-e07b-4de5-8682-ac3f5c875595" providerId="ADAL" clId="{E060E041-CEC1-41C3-859D-2B6AA028A165}" dt="2021-04-22T20:43:43.598" v="1285" actId="14100"/>
          <ac:spMkLst>
            <pc:docMk/>
            <pc:sldMk cId="3573479415" sldId="9022"/>
            <ac:spMk id="16" creationId="{BF768B47-7207-40D5-B842-76A3FCBEE38F}"/>
          </ac:spMkLst>
        </pc:spChg>
        <pc:spChg chg="del">
          <ac:chgData name="Jivrajani, Dharini" userId="9f28c9a6-e07b-4de5-8682-ac3f5c875595" providerId="ADAL" clId="{E060E041-CEC1-41C3-859D-2B6AA028A165}" dt="2021-04-22T20:41:00.832" v="1248"/>
          <ac:spMkLst>
            <pc:docMk/>
            <pc:sldMk cId="3573479415" sldId="9022"/>
            <ac:spMk id="17" creationId="{0120E66A-FD9D-4DC8-B9EE-8398B5C8020C}"/>
          </ac:spMkLst>
        </pc:spChg>
        <pc:spChg chg="del mod">
          <ac:chgData name="Jivrajani, Dharini" userId="9f28c9a6-e07b-4de5-8682-ac3f5c875595" providerId="ADAL" clId="{E060E041-CEC1-41C3-859D-2B6AA028A165}" dt="2021-04-22T20:44:42.233" v="1320" actId="478"/>
          <ac:spMkLst>
            <pc:docMk/>
            <pc:sldMk cId="3573479415" sldId="9022"/>
            <ac:spMk id="19" creationId="{C5F7A45F-1242-49D7-BFBB-F59FA1141E2B}"/>
          </ac:spMkLst>
        </pc:spChg>
        <pc:spChg chg="add mod">
          <ac:chgData name="Jivrajani, Dharini" userId="9f28c9a6-e07b-4de5-8682-ac3f5c875595" providerId="ADAL" clId="{E060E041-CEC1-41C3-859D-2B6AA028A165}" dt="2021-04-22T20:45:15.797" v="1324" actId="1076"/>
          <ac:spMkLst>
            <pc:docMk/>
            <pc:sldMk cId="3573479415" sldId="9022"/>
            <ac:spMk id="20" creationId="{8A983F17-7A5D-41A9-B562-544A9FF1BF45}"/>
          </ac:spMkLst>
        </pc:spChg>
        <pc:spChg chg="add mod">
          <ac:chgData name="Jivrajani, Dharini" userId="9f28c9a6-e07b-4de5-8682-ac3f5c875595" providerId="ADAL" clId="{E060E041-CEC1-41C3-859D-2B6AA028A165}" dt="2021-04-22T20:45:41.618" v="1346" actId="20577"/>
          <ac:spMkLst>
            <pc:docMk/>
            <pc:sldMk cId="3573479415" sldId="9022"/>
            <ac:spMk id="22" creationId="{C3D117C5-4F1A-4D60-9880-E5A28ED47EF9}"/>
          </ac:spMkLst>
        </pc:spChg>
        <pc:picChg chg="del">
          <ac:chgData name="Jivrajani, Dharini" userId="9f28c9a6-e07b-4de5-8682-ac3f5c875595" providerId="ADAL" clId="{E060E041-CEC1-41C3-859D-2B6AA028A165}" dt="2021-04-22T20:43:48.616" v="1286"/>
          <ac:picMkLst>
            <pc:docMk/>
            <pc:sldMk cId="3573479415" sldId="9022"/>
            <ac:picMk id="18" creationId="{046D8791-2B4B-4F9F-8065-5F2D3E59CB33}"/>
          </ac:picMkLst>
        </pc:picChg>
        <pc:picChg chg="add mod">
          <ac:chgData name="Jivrajani, Dharini" userId="9f28c9a6-e07b-4de5-8682-ac3f5c875595" providerId="ADAL" clId="{E060E041-CEC1-41C3-859D-2B6AA028A165}" dt="2021-04-22T20:45:25.024" v="1326" actId="1076"/>
          <ac:picMkLst>
            <pc:docMk/>
            <pc:sldMk cId="3573479415" sldId="9022"/>
            <ac:picMk id="21" creationId="{7B2060F6-EEA0-4983-BBAF-E9AEA7EEA6C6}"/>
          </ac:picMkLst>
        </pc:picChg>
      </pc:sldChg>
      <pc:sldChg chg="addSp delSp modSp">
        <pc:chgData name="Jivrajani, Dharini" userId="9f28c9a6-e07b-4de5-8682-ac3f5c875595" providerId="ADAL" clId="{E060E041-CEC1-41C3-859D-2B6AA028A165}" dt="2021-04-22T20:44:19.177" v="1316" actId="20577"/>
        <pc:sldMkLst>
          <pc:docMk/>
          <pc:sldMk cId="2817612216" sldId="9023"/>
        </pc:sldMkLst>
        <pc:spChg chg="mod">
          <ac:chgData name="Jivrajani, Dharini" userId="9f28c9a6-e07b-4de5-8682-ac3f5c875595" providerId="ADAL" clId="{E060E041-CEC1-41C3-859D-2B6AA028A165}" dt="2021-04-22T20:40:54.475" v="1247" actId="1076"/>
          <ac:spMkLst>
            <pc:docMk/>
            <pc:sldMk cId="2817612216" sldId="9023"/>
            <ac:spMk id="11" creationId="{8457BF74-D459-456A-A5DF-64457FB51FEB}"/>
          </ac:spMkLst>
        </pc:spChg>
        <pc:spChg chg="add">
          <ac:chgData name="Jivrajani, Dharini" userId="9f28c9a6-e07b-4de5-8682-ac3f5c875595" providerId="ADAL" clId="{E060E041-CEC1-41C3-859D-2B6AA028A165}" dt="2021-04-22T20:40:16.748" v="1240"/>
          <ac:spMkLst>
            <pc:docMk/>
            <pc:sldMk cId="2817612216" sldId="9023"/>
            <ac:spMk id="15" creationId="{B27B4F56-F29B-4FEF-99D6-205ACA496E4F}"/>
          </ac:spMkLst>
        </pc:spChg>
        <pc:spChg chg="add mod">
          <ac:chgData name="Jivrajani, Dharini" userId="9f28c9a6-e07b-4de5-8682-ac3f5c875595" providerId="ADAL" clId="{E060E041-CEC1-41C3-859D-2B6AA028A165}" dt="2021-04-22T20:40:32.143" v="1244" actId="1076"/>
          <ac:spMkLst>
            <pc:docMk/>
            <pc:sldMk cId="2817612216" sldId="9023"/>
            <ac:spMk id="16" creationId="{31ED7207-70F6-4EFF-8268-BD457F5A49D2}"/>
          </ac:spMkLst>
        </pc:spChg>
        <pc:spChg chg="add mod">
          <ac:chgData name="Jivrajani, Dharini" userId="9f28c9a6-e07b-4de5-8682-ac3f5c875595" providerId="ADAL" clId="{E060E041-CEC1-41C3-859D-2B6AA028A165}" dt="2021-04-22T20:41:10.964" v="1251" actId="14100"/>
          <ac:spMkLst>
            <pc:docMk/>
            <pc:sldMk cId="2817612216" sldId="9023"/>
            <ac:spMk id="17" creationId="{1DEB8575-2A23-4FDF-96AE-36C44F2F3971}"/>
          </ac:spMkLst>
        </pc:spChg>
        <pc:spChg chg="add del">
          <ac:chgData name="Jivrajani, Dharini" userId="9f28c9a6-e07b-4de5-8682-ac3f5c875595" providerId="ADAL" clId="{E060E041-CEC1-41C3-859D-2B6AA028A165}" dt="2021-04-22T20:42:08.066" v="1255"/>
          <ac:spMkLst>
            <pc:docMk/>
            <pc:sldMk cId="2817612216" sldId="9023"/>
            <ac:spMk id="18" creationId="{E9526BEF-0BCD-4DE8-9459-49560CFDA390}"/>
          </ac:spMkLst>
        </pc:spChg>
        <pc:spChg chg="add mod">
          <ac:chgData name="Jivrajani, Dharini" userId="9f28c9a6-e07b-4de5-8682-ac3f5c875595" providerId="ADAL" clId="{E060E041-CEC1-41C3-859D-2B6AA028A165}" dt="2021-04-22T20:42:24.014" v="1259" actId="14100"/>
          <ac:spMkLst>
            <pc:docMk/>
            <pc:sldMk cId="2817612216" sldId="9023"/>
            <ac:spMk id="19" creationId="{9ECC54CD-CB97-4A26-A8DC-BD7CEF7F1BDD}"/>
          </ac:spMkLst>
        </pc:spChg>
        <pc:spChg chg="add mod">
          <ac:chgData name="Jivrajani, Dharini" userId="9f28c9a6-e07b-4de5-8682-ac3f5c875595" providerId="ADAL" clId="{E060E041-CEC1-41C3-859D-2B6AA028A165}" dt="2021-04-22T20:43:20.884" v="1281" actId="20577"/>
          <ac:spMkLst>
            <pc:docMk/>
            <pc:sldMk cId="2817612216" sldId="9023"/>
            <ac:spMk id="21" creationId="{5A15E8C2-ADA7-4D51-8169-B1D8562A0506}"/>
          </ac:spMkLst>
        </pc:spChg>
        <pc:spChg chg="add mod">
          <ac:chgData name="Jivrajani, Dharini" userId="9f28c9a6-e07b-4de5-8682-ac3f5c875595" providerId="ADAL" clId="{E060E041-CEC1-41C3-859D-2B6AA028A165}" dt="2021-04-22T20:44:19.177" v="1316" actId="20577"/>
          <ac:spMkLst>
            <pc:docMk/>
            <pc:sldMk cId="2817612216" sldId="9023"/>
            <ac:spMk id="23" creationId="{3491B407-E753-43FB-86A0-C4E9D6D0FF5F}"/>
          </ac:spMkLst>
        </pc:spChg>
        <pc:picChg chg="mod">
          <ac:chgData name="Jivrajani, Dharini" userId="9f28c9a6-e07b-4de5-8682-ac3f5c875595" providerId="ADAL" clId="{E060E041-CEC1-41C3-859D-2B6AA028A165}" dt="2021-04-22T20:40:18.160" v="1241" actId="1076"/>
          <ac:picMkLst>
            <pc:docMk/>
            <pc:sldMk cId="2817612216" sldId="9023"/>
            <ac:picMk id="2" creationId="{AA7513BA-37B3-4024-B251-91F76CC7EDB5}"/>
          </ac:picMkLst>
        </pc:picChg>
        <pc:picChg chg="mod">
          <ac:chgData name="Jivrajani, Dharini" userId="9f28c9a6-e07b-4de5-8682-ac3f5c875595" providerId="ADAL" clId="{E060E041-CEC1-41C3-859D-2B6AA028A165}" dt="2021-04-22T20:40:47.375" v="1245" actId="1076"/>
          <ac:picMkLst>
            <pc:docMk/>
            <pc:sldMk cId="2817612216" sldId="9023"/>
            <ac:picMk id="10" creationId="{524E5A22-0F72-4B13-A029-F95E0C2E8F63}"/>
          </ac:picMkLst>
        </pc:picChg>
        <pc:picChg chg="add mod">
          <ac:chgData name="Jivrajani, Dharini" userId="9f28c9a6-e07b-4de5-8682-ac3f5c875595" providerId="ADAL" clId="{E060E041-CEC1-41C3-859D-2B6AA028A165}" dt="2021-04-22T20:15:32.608" v="711" actId="571"/>
          <ac:picMkLst>
            <pc:docMk/>
            <pc:sldMk cId="2817612216" sldId="9023"/>
            <ac:picMk id="14" creationId="{1742D528-44DB-41DD-B9BE-105F41403647}"/>
          </ac:picMkLst>
        </pc:picChg>
        <pc:picChg chg="add mod">
          <ac:chgData name="Jivrajani, Dharini" userId="9f28c9a6-e07b-4de5-8682-ac3f5c875595" providerId="ADAL" clId="{E060E041-CEC1-41C3-859D-2B6AA028A165}" dt="2021-04-22T20:43:04.626" v="1261" actId="1076"/>
          <ac:picMkLst>
            <pc:docMk/>
            <pc:sldMk cId="2817612216" sldId="9023"/>
            <ac:picMk id="20" creationId="{85051F59-FC07-43AE-B3CB-EC654C082D9F}"/>
          </ac:picMkLst>
        </pc:picChg>
        <pc:picChg chg="add mod">
          <ac:chgData name="Jivrajani, Dharini" userId="9f28c9a6-e07b-4de5-8682-ac3f5c875595" providerId="ADAL" clId="{E060E041-CEC1-41C3-859D-2B6AA028A165}" dt="2021-04-22T20:44:02.349" v="1288" actId="1076"/>
          <ac:picMkLst>
            <pc:docMk/>
            <pc:sldMk cId="2817612216" sldId="9023"/>
            <ac:picMk id="22" creationId="{C4FCB767-A49B-4B98-BE2A-C6DB09ADCD5C}"/>
          </ac:picMkLst>
        </pc:picChg>
      </pc:sldChg>
      <pc:sldChg chg="modSp">
        <pc:chgData name="Jivrajani, Dharini" userId="9f28c9a6-e07b-4de5-8682-ac3f5c875595" providerId="ADAL" clId="{E060E041-CEC1-41C3-859D-2B6AA028A165}" dt="2021-04-22T20:48:26.555" v="1365" actId="14100"/>
        <pc:sldMkLst>
          <pc:docMk/>
          <pc:sldMk cId="3320310001" sldId="9025"/>
        </pc:sldMkLst>
        <pc:spChg chg="mod">
          <ac:chgData name="Jivrajani, Dharini" userId="9f28c9a6-e07b-4de5-8682-ac3f5c875595" providerId="ADAL" clId="{E060E041-CEC1-41C3-859D-2B6AA028A165}" dt="2021-04-22T20:48:26.555" v="1365" actId="14100"/>
          <ac:spMkLst>
            <pc:docMk/>
            <pc:sldMk cId="3320310001" sldId="9025"/>
            <ac:spMk id="8" creationId="{C3A72751-FA12-4930-A1A4-6BBB82C0545E}"/>
          </ac:spMkLst>
        </pc:spChg>
      </pc:sldChg>
      <pc:sldChg chg="addSp delSp modSp">
        <pc:chgData name="Jivrajani, Dharini" userId="9f28c9a6-e07b-4de5-8682-ac3f5c875595" providerId="ADAL" clId="{E060E041-CEC1-41C3-859D-2B6AA028A165}" dt="2021-04-22T20:31:21.801" v="987" actId="14100"/>
        <pc:sldMkLst>
          <pc:docMk/>
          <pc:sldMk cId="3087619356" sldId="9026"/>
        </pc:sldMkLst>
        <pc:spChg chg="add mod">
          <ac:chgData name="Jivrajani, Dharini" userId="9f28c9a6-e07b-4de5-8682-ac3f5c875595" providerId="ADAL" clId="{E060E041-CEC1-41C3-859D-2B6AA028A165}" dt="2021-04-22T20:30:29.629" v="959" actId="1076"/>
          <ac:spMkLst>
            <pc:docMk/>
            <pc:sldMk cId="3087619356" sldId="9026"/>
            <ac:spMk id="7" creationId="{1DD3605E-6B03-404C-9693-E6C150FC53D0}"/>
          </ac:spMkLst>
        </pc:spChg>
        <pc:spChg chg="add mod">
          <ac:chgData name="Jivrajani, Dharini" userId="9f28c9a6-e07b-4de5-8682-ac3f5c875595" providerId="ADAL" clId="{E060E041-CEC1-41C3-859D-2B6AA028A165}" dt="2021-04-22T20:31:21.801" v="987" actId="14100"/>
          <ac:spMkLst>
            <pc:docMk/>
            <pc:sldMk cId="3087619356" sldId="9026"/>
            <ac:spMk id="8" creationId="{5A70DF54-1B0F-44A3-B7AA-96D6B69E879F}"/>
          </ac:spMkLst>
        </pc:spChg>
        <pc:picChg chg="del">
          <ac:chgData name="Jivrajani, Dharini" userId="9f28c9a6-e07b-4de5-8682-ac3f5c875595" providerId="ADAL" clId="{E060E041-CEC1-41C3-859D-2B6AA028A165}" dt="2021-04-22T20:20:37.199" v="782"/>
          <ac:picMkLst>
            <pc:docMk/>
            <pc:sldMk cId="3087619356" sldId="9026"/>
            <ac:picMk id="5" creationId="{E216CDED-EAD0-41E1-9EAE-20DA149F981A}"/>
          </ac:picMkLst>
        </pc:picChg>
      </pc:sldChg>
      <pc:sldChg chg="modSp">
        <pc:chgData name="Jivrajani, Dharini" userId="9f28c9a6-e07b-4de5-8682-ac3f5c875595" providerId="ADAL" clId="{E060E041-CEC1-41C3-859D-2B6AA028A165}" dt="2021-04-22T20:34:17.186" v="1032" actId="20577"/>
        <pc:sldMkLst>
          <pc:docMk/>
          <pc:sldMk cId="1390931546" sldId="9029"/>
        </pc:sldMkLst>
        <pc:graphicFrameChg chg="mod modGraphic">
          <ac:chgData name="Jivrajani, Dharini" userId="9f28c9a6-e07b-4de5-8682-ac3f5c875595" providerId="ADAL" clId="{E060E041-CEC1-41C3-859D-2B6AA028A165}" dt="2021-04-22T20:34:17.186" v="1032" actId="20577"/>
          <ac:graphicFrameMkLst>
            <pc:docMk/>
            <pc:sldMk cId="1390931546" sldId="9029"/>
            <ac:graphicFrameMk id="2" creationId="{7D8F2493-A0C4-4740-A16F-E066BC79CDD8}"/>
          </ac:graphicFrameMkLst>
        </pc:graphicFrameChg>
      </pc:sldChg>
      <pc:sldChg chg="addSp delSp modSp">
        <pc:chgData name="Jivrajani, Dharini" userId="9f28c9a6-e07b-4de5-8682-ac3f5c875595" providerId="ADAL" clId="{E060E041-CEC1-41C3-859D-2B6AA028A165}" dt="2021-04-22T20:20:25.767" v="781" actId="478"/>
        <pc:sldMkLst>
          <pc:docMk/>
          <pc:sldMk cId="4201751373" sldId="9030"/>
        </pc:sldMkLst>
        <pc:spChg chg="del">
          <ac:chgData name="Jivrajani, Dharini" userId="9f28c9a6-e07b-4de5-8682-ac3f5c875595" providerId="ADAL" clId="{E060E041-CEC1-41C3-859D-2B6AA028A165}" dt="2021-04-22T20:19:26.431" v="768"/>
          <ac:spMkLst>
            <pc:docMk/>
            <pc:sldMk cId="4201751373" sldId="9030"/>
            <ac:spMk id="4" creationId="{5ABC8786-BD52-4E49-AABB-1933A9075245}"/>
          </ac:spMkLst>
        </pc:spChg>
        <pc:spChg chg="del mod">
          <ac:chgData name="Jivrajani, Dharini" userId="9f28c9a6-e07b-4de5-8682-ac3f5c875595" providerId="ADAL" clId="{E060E041-CEC1-41C3-859D-2B6AA028A165}" dt="2021-04-22T20:20:23.757" v="780" actId="478"/>
          <ac:spMkLst>
            <pc:docMk/>
            <pc:sldMk cId="4201751373" sldId="9030"/>
            <ac:spMk id="5" creationId="{2FEF7ABF-A441-462B-872C-06B367C0FD42}"/>
          </ac:spMkLst>
        </pc:spChg>
        <pc:spChg chg="del">
          <ac:chgData name="Jivrajani, Dharini" userId="9f28c9a6-e07b-4de5-8682-ac3f5c875595" providerId="ADAL" clId="{E060E041-CEC1-41C3-859D-2B6AA028A165}" dt="2021-04-22T20:20:16.289" v="777" actId="478"/>
          <ac:spMkLst>
            <pc:docMk/>
            <pc:sldMk cId="4201751373" sldId="9030"/>
            <ac:spMk id="6" creationId="{5BD5BD7D-CB87-483C-A4E4-0BB501B2140B}"/>
          </ac:spMkLst>
        </pc:spChg>
        <pc:spChg chg="del">
          <ac:chgData name="Jivrajani, Dharini" userId="9f28c9a6-e07b-4de5-8682-ac3f5c875595" providerId="ADAL" clId="{E060E041-CEC1-41C3-859D-2B6AA028A165}" dt="2021-04-22T20:20:10.308" v="776" actId="478"/>
          <ac:spMkLst>
            <pc:docMk/>
            <pc:sldMk cId="4201751373" sldId="9030"/>
            <ac:spMk id="7" creationId="{DFB439C8-27C5-41B7-ACFD-9B4648E2DF00}"/>
          </ac:spMkLst>
        </pc:spChg>
        <pc:spChg chg="del">
          <ac:chgData name="Jivrajani, Dharini" userId="9f28c9a6-e07b-4de5-8682-ac3f5c875595" providerId="ADAL" clId="{E060E041-CEC1-41C3-859D-2B6AA028A165}" dt="2021-04-22T20:19:52.207" v="773"/>
          <ac:spMkLst>
            <pc:docMk/>
            <pc:sldMk cId="4201751373" sldId="9030"/>
            <ac:spMk id="8" creationId="{FF0E8E7D-88C3-47F5-97B5-4FFFEE55C57C}"/>
          </ac:spMkLst>
        </pc:spChg>
        <pc:spChg chg="add del">
          <ac:chgData name="Jivrajani, Dharini" userId="9f28c9a6-e07b-4de5-8682-ac3f5c875595" providerId="ADAL" clId="{E060E041-CEC1-41C3-859D-2B6AA028A165}" dt="2021-04-22T20:20:25.767" v="781" actId="478"/>
          <ac:spMkLst>
            <pc:docMk/>
            <pc:sldMk cId="4201751373" sldId="9030"/>
            <ac:spMk id="11" creationId="{00F65948-6AB4-4B73-A20D-DD34AA14D3D6}"/>
          </ac:spMkLst>
        </pc:spChg>
      </pc:sldChg>
      <pc:sldChg chg="addSp delSp modSp">
        <pc:chgData name="Jivrajani, Dharini" userId="9f28c9a6-e07b-4de5-8682-ac3f5c875595" providerId="ADAL" clId="{E060E041-CEC1-41C3-859D-2B6AA028A165}" dt="2021-04-22T20:49:23.914" v="1369" actId="14100"/>
        <pc:sldMkLst>
          <pc:docMk/>
          <pc:sldMk cId="2012133551" sldId="9031"/>
        </pc:sldMkLst>
        <pc:spChg chg="del">
          <ac:chgData name="Jivrajani, Dharini" userId="9f28c9a6-e07b-4de5-8682-ac3f5c875595" providerId="ADAL" clId="{E060E041-CEC1-41C3-859D-2B6AA028A165}" dt="2021-04-22T20:17:41.046" v="747"/>
          <ac:spMkLst>
            <pc:docMk/>
            <pc:sldMk cId="2012133551" sldId="9031"/>
            <ac:spMk id="8" creationId="{4298C47B-A641-4279-BEE7-B46747FC4845}"/>
          </ac:spMkLst>
        </pc:spChg>
        <pc:spChg chg="del">
          <ac:chgData name="Jivrajani, Dharini" userId="9f28c9a6-e07b-4de5-8682-ac3f5c875595" providerId="ADAL" clId="{E060E041-CEC1-41C3-859D-2B6AA028A165}" dt="2021-04-22T20:18:24.220" v="756"/>
          <ac:spMkLst>
            <pc:docMk/>
            <pc:sldMk cId="2012133551" sldId="9031"/>
            <ac:spMk id="9" creationId="{6A4EE649-A64C-4792-AF6E-8E5E0AAEC08E}"/>
          </ac:spMkLst>
        </pc:spChg>
        <pc:spChg chg="del">
          <ac:chgData name="Jivrajani, Dharini" userId="9f28c9a6-e07b-4de5-8682-ac3f5c875595" providerId="ADAL" clId="{E060E041-CEC1-41C3-859D-2B6AA028A165}" dt="2021-04-22T20:18:44.131" v="759"/>
          <ac:spMkLst>
            <pc:docMk/>
            <pc:sldMk cId="2012133551" sldId="9031"/>
            <ac:spMk id="10" creationId="{228C444F-56BC-4787-90DA-BBC9795BFDCB}"/>
          </ac:spMkLst>
        </pc:spChg>
        <pc:spChg chg="del">
          <ac:chgData name="Jivrajani, Dharini" userId="9f28c9a6-e07b-4de5-8682-ac3f5c875595" providerId="ADAL" clId="{E060E041-CEC1-41C3-859D-2B6AA028A165}" dt="2021-04-22T20:19:06.812" v="765"/>
          <ac:spMkLst>
            <pc:docMk/>
            <pc:sldMk cId="2012133551" sldId="9031"/>
            <ac:spMk id="13" creationId="{41906DA0-A19D-44E2-AED7-E08C4BACC8FC}"/>
          </ac:spMkLst>
        </pc:spChg>
        <pc:spChg chg="add mod">
          <ac:chgData name="Jivrajani, Dharini" userId="9f28c9a6-e07b-4de5-8682-ac3f5c875595" providerId="ADAL" clId="{E060E041-CEC1-41C3-859D-2B6AA028A165}" dt="2021-04-22T20:28:22.781" v="824" actId="1076"/>
          <ac:spMkLst>
            <pc:docMk/>
            <pc:sldMk cId="2012133551" sldId="9031"/>
            <ac:spMk id="14" creationId="{E9F00128-3431-4020-95CC-4AC4BD9552D3}"/>
          </ac:spMkLst>
        </pc:spChg>
        <pc:spChg chg="add mod">
          <ac:chgData name="Jivrajani, Dharini" userId="9f28c9a6-e07b-4de5-8682-ac3f5c875595" providerId="ADAL" clId="{E060E041-CEC1-41C3-859D-2B6AA028A165}" dt="2021-04-22T20:49:23.914" v="1369" actId="14100"/>
          <ac:spMkLst>
            <pc:docMk/>
            <pc:sldMk cId="2012133551" sldId="9031"/>
            <ac:spMk id="15" creationId="{D1C0FE03-0FE0-4097-A26F-D9E78434AE96}"/>
          </ac:spMkLst>
        </pc:spChg>
        <pc:spChg chg="add mod">
          <ac:chgData name="Jivrajani, Dharini" userId="9f28c9a6-e07b-4de5-8682-ac3f5c875595" providerId="ADAL" clId="{E060E041-CEC1-41C3-859D-2B6AA028A165}" dt="2021-04-22T20:28:45.323" v="830" actId="14100"/>
          <ac:spMkLst>
            <pc:docMk/>
            <pc:sldMk cId="2012133551" sldId="9031"/>
            <ac:spMk id="16" creationId="{473F1458-26F2-4759-8EB0-07DB64E8CCD5}"/>
          </ac:spMkLst>
        </pc:spChg>
        <pc:spChg chg="add mod">
          <ac:chgData name="Jivrajani, Dharini" userId="9f28c9a6-e07b-4de5-8682-ac3f5c875595" providerId="ADAL" clId="{E060E041-CEC1-41C3-859D-2B6AA028A165}" dt="2021-04-22T20:29:16.889" v="848" actId="20577"/>
          <ac:spMkLst>
            <pc:docMk/>
            <pc:sldMk cId="2012133551" sldId="9031"/>
            <ac:spMk id="18" creationId="{7C8F23E6-9AC9-43B6-9B2E-99278C6E7EF4}"/>
          </ac:spMkLst>
        </pc:spChg>
        <pc:spChg chg="del">
          <ac:chgData name="Jivrajani, Dharini" userId="9f28c9a6-e07b-4de5-8682-ac3f5c875595" providerId="ADAL" clId="{E060E041-CEC1-41C3-859D-2B6AA028A165}" dt="2021-04-22T20:18:11.195" v="753"/>
          <ac:spMkLst>
            <pc:docMk/>
            <pc:sldMk cId="2012133551" sldId="9031"/>
            <ac:spMk id="24" creationId="{E706463C-B03A-4925-B1F2-B1F8B663B4CB}"/>
          </ac:spMkLst>
        </pc:spChg>
        <pc:picChg chg="del">
          <ac:chgData name="Jivrajani, Dharini" userId="9f28c9a6-e07b-4de5-8682-ac3f5c875595" providerId="ADAL" clId="{E060E041-CEC1-41C3-859D-2B6AA028A165}" dt="2021-04-22T20:18:02.975" v="750"/>
          <ac:picMkLst>
            <pc:docMk/>
            <pc:sldMk cId="2012133551" sldId="9031"/>
            <ac:picMk id="6" creationId="{5A6C8B3B-05B2-4193-A572-3A6DECEDDC78}"/>
          </ac:picMkLst>
        </pc:picChg>
        <pc:picChg chg="del">
          <ac:chgData name="Jivrajani, Dharini" userId="9f28c9a6-e07b-4de5-8682-ac3f5c875595" providerId="ADAL" clId="{E060E041-CEC1-41C3-859D-2B6AA028A165}" dt="2021-04-22T20:18:56.694" v="762"/>
          <ac:picMkLst>
            <pc:docMk/>
            <pc:sldMk cId="2012133551" sldId="9031"/>
            <ac:picMk id="11" creationId="{709220F0-CDF8-4553-8521-D7AA7DB149B1}"/>
          </ac:picMkLst>
        </pc:picChg>
        <pc:picChg chg="add mod">
          <ac:chgData name="Jivrajani, Dharini" userId="9f28c9a6-e07b-4de5-8682-ac3f5c875595" providerId="ADAL" clId="{E060E041-CEC1-41C3-859D-2B6AA028A165}" dt="2021-04-22T20:28:57.322" v="832" actId="1076"/>
          <ac:picMkLst>
            <pc:docMk/>
            <pc:sldMk cId="2012133551" sldId="9031"/>
            <ac:picMk id="17" creationId="{313652A6-0007-4F7D-99BF-2427E5EF2D70}"/>
          </ac:picMkLst>
        </pc:picChg>
      </pc:sldChg>
      <pc:sldChg chg="addSp delSp modSp">
        <pc:chgData name="Jivrajani, Dharini" userId="9f28c9a6-e07b-4de5-8682-ac3f5c875595" providerId="ADAL" clId="{E060E041-CEC1-41C3-859D-2B6AA028A165}" dt="2021-04-22T20:49:02.084" v="1368" actId="14100"/>
        <pc:sldMkLst>
          <pc:docMk/>
          <pc:sldMk cId="3810481690" sldId="9032"/>
        </pc:sldMkLst>
        <pc:spChg chg="add mod">
          <ac:chgData name="Jivrajani, Dharini" userId="9f28c9a6-e07b-4de5-8682-ac3f5c875595" providerId="ADAL" clId="{E060E041-CEC1-41C3-859D-2B6AA028A165}" dt="2021-04-22T20:17:48.930" v="749" actId="1076"/>
          <ac:spMkLst>
            <pc:docMk/>
            <pc:sldMk cId="3810481690" sldId="9032"/>
            <ac:spMk id="5" creationId="{BA93DC3B-AB07-4B2F-9CF9-AC9709D262FD}"/>
          </ac:spMkLst>
        </pc:spChg>
        <pc:spChg chg="add mod">
          <ac:chgData name="Jivrajani, Dharini" userId="9f28c9a6-e07b-4de5-8682-ac3f5c875595" providerId="ADAL" clId="{E060E041-CEC1-41C3-859D-2B6AA028A165}" dt="2021-04-22T20:18:17.362" v="755" actId="1076"/>
          <ac:spMkLst>
            <pc:docMk/>
            <pc:sldMk cId="3810481690" sldId="9032"/>
            <ac:spMk id="7" creationId="{F9BA3B02-69F3-4160-BB50-75D4F1CCA8FC}"/>
          </ac:spMkLst>
        </pc:spChg>
        <pc:spChg chg="add mod">
          <ac:chgData name="Jivrajani, Dharini" userId="9f28c9a6-e07b-4de5-8682-ac3f5c875595" providerId="ADAL" clId="{E060E041-CEC1-41C3-859D-2B6AA028A165}" dt="2021-04-22T20:18:34.188" v="758" actId="1076"/>
          <ac:spMkLst>
            <pc:docMk/>
            <pc:sldMk cId="3810481690" sldId="9032"/>
            <ac:spMk id="8" creationId="{DA6D1B2B-C4A8-44CD-AAC9-CF5A3EBC6ECB}"/>
          </ac:spMkLst>
        </pc:spChg>
        <pc:spChg chg="add mod">
          <ac:chgData name="Jivrajani, Dharini" userId="9f28c9a6-e07b-4de5-8682-ac3f5c875595" providerId="ADAL" clId="{E060E041-CEC1-41C3-859D-2B6AA028A165}" dt="2021-04-22T20:18:52.632" v="761" actId="1076"/>
          <ac:spMkLst>
            <pc:docMk/>
            <pc:sldMk cId="3810481690" sldId="9032"/>
            <ac:spMk id="9" creationId="{0C075904-52ED-44BF-A12C-BFDAF9649E5D}"/>
          </ac:spMkLst>
        </pc:spChg>
        <pc:spChg chg="add mod">
          <ac:chgData name="Jivrajani, Dharini" userId="9f28c9a6-e07b-4de5-8682-ac3f5c875595" providerId="ADAL" clId="{E060E041-CEC1-41C3-859D-2B6AA028A165}" dt="2021-04-22T20:26:15.898" v="788" actId="1076"/>
          <ac:spMkLst>
            <pc:docMk/>
            <pc:sldMk cId="3810481690" sldId="9032"/>
            <ac:spMk id="11" creationId="{8611AB5D-7174-4384-A4EC-13A58C7EE7A0}"/>
          </ac:spMkLst>
        </pc:spChg>
        <pc:spChg chg="add mod">
          <ac:chgData name="Jivrajani, Dharini" userId="9f28c9a6-e07b-4de5-8682-ac3f5c875595" providerId="ADAL" clId="{E060E041-CEC1-41C3-859D-2B6AA028A165}" dt="2021-04-22T20:19:46.343" v="772" actId="14100"/>
          <ac:spMkLst>
            <pc:docMk/>
            <pc:sldMk cId="3810481690" sldId="9032"/>
            <ac:spMk id="12" creationId="{81D5E86B-4ED1-4D01-9AA5-692A92947BCB}"/>
          </ac:spMkLst>
        </pc:spChg>
        <pc:spChg chg="add mod">
          <ac:chgData name="Jivrajani, Dharini" userId="9f28c9a6-e07b-4de5-8682-ac3f5c875595" providerId="ADAL" clId="{E060E041-CEC1-41C3-859D-2B6AA028A165}" dt="2021-04-22T20:49:02.084" v="1368" actId="14100"/>
          <ac:spMkLst>
            <pc:docMk/>
            <pc:sldMk cId="3810481690" sldId="9032"/>
            <ac:spMk id="13" creationId="{8C3D4069-CB0F-41A7-924B-FCF9C53BB5F6}"/>
          </ac:spMkLst>
        </pc:spChg>
        <pc:spChg chg="add del mod">
          <ac:chgData name="Jivrajani, Dharini" userId="9f28c9a6-e07b-4de5-8682-ac3f5c875595" providerId="ADAL" clId="{E060E041-CEC1-41C3-859D-2B6AA028A165}" dt="2021-04-22T20:48:53.538" v="1366" actId="478"/>
          <ac:spMkLst>
            <pc:docMk/>
            <pc:sldMk cId="3810481690" sldId="9032"/>
            <ac:spMk id="14" creationId="{EF53F5F0-095D-461C-96EF-826DD4071683}"/>
          </ac:spMkLst>
        </pc:spChg>
        <pc:spChg chg="add mod">
          <ac:chgData name="Jivrajani, Dharini" userId="9f28c9a6-e07b-4de5-8682-ac3f5c875595" providerId="ADAL" clId="{E060E041-CEC1-41C3-859D-2B6AA028A165}" dt="2021-04-22T20:27:22.075" v="818" actId="20577"/>
          <ac:spMkLst>
            <pc:docMk/>
            <pc:sldMk cId="3810481690" sldId="9032"/>
            <ac:spMk id="16" creationId="{45372622-E6B9-48A6-9FE2-87E785FBAE41}"/>
          </ac:spMkLst>
        </pc:spChg>
        <pc:spChg chg="add mod">
          <ac:chgData name="Jivrajani, Dharini" userId="9f28c9a6-e07b-4de5-8682-ac3f5c875595" providerId="ADAL" clId="{E060E041-CEC1-41C3-859D-2B6AA028A165}" dt="2021-04-22T20:48:56.936" v="1367" actId="1076"/>
          <ac:spMkLst>
            <pc:docMk/>
            <pc:sldMk cId="3810481690" sldId="9032"/>
            <ac:spMk id="17" creationId="{1EBC6E5D-D0D9-4C3E-8922-B95E98977617}"/>
          </ac:spMkLst>
        </pc:spChg>
        <pc:picChg chg="add mod">
          <ac:chgData name="Jivrajani, Dharini" userId="9f28c9a6-e07b-4de5-8682-ac3f5c875595" providerId="ADAL" clId="{E060E041-CEC1-41C3-859D-2B6AA028A165}" dt="2021-04-22T20:18:07.283" v="752" actId="1076"/>
          <ac:picMkLst>
            <pc:docMk/>
            <pc:sldMk cId="3810481690" sldId="9032"/>
            <ac:picMk id="6" creationId="{B8620A55-E8FB-4DCF-806D-9BD9AA06203E}"/>
          </ac:picMkLst>
        </pc:picChg>
        <pc:picChg chg="add mod">
          <ac:chgData name="Jivrajani, Dharini" userId="9f28c9a6-e07b-4de5-8682-ac3f5c875595" providerId="ADAL" clId="{E060E041-CEC1-41C3-859D-2B6AA028A165}" dt="2021-04-22T20:26:11.250" v="787" actId="1076"/>
          <ac:picMkLst>
            <pc:docMk/>
            <pc:sldMk cId="3810481690" sldId="9032"/>
            <ac:picMk id="10" creationId="{B45FADD7-2693-4282-B06E-C193604134C4}"/>
          </ac:picMkLst>
        </pc:picChg>
        <pc:picChg chg="add mod">
          <ac:chgData name="Jivrajani, Dharini" userId="9f28c9a6-e07b-4de5-8682-ac3f5c875595" providerId="ADAL" clId="{E060E041-CEC1-41C3-859D-2B6AA028A165}" dt="2021-04-22T20:27:07.743" v="790" actId="1076"/>
          <ac:picMkLst>
            <pc:docMk/>
            <pc:sldMk cId="3810481690" sldId="9032"/>
            <ac:picMk id="15" creationId="{E625CD19-3675-42D9-AD71-340AB3C67D6E}"/>
          </ac:picMkLst>
        </pc:picChg>
      </pc:sldChg>
      <pc:sldChg chg="addSp delSp modSp add">
        <pc:chgData name="Jivrajani, Dharini" userId="9f28c9a6-e07b-4de5-8682-ac3f5c875595" providerId="ADAL" clId="{E060E041-CEC1-41C3-859D-2B6AA028A165}" dt="2021-04-20T22:02:10.232" v="706" actId="20577"/>
        <pc:sldMkLst>
          <pc:docMk/>
          <pc:sldMk cId="1096705808" sldId="9033"/>
        </pc:sldMkLst>
        <pc:graphicFrameChg chg="modGraphic">
          <ac:chgData name="Jivrajani, Dharini" userId="9f28c9a6-e07b-4de5-8682-ac3f5c875595" providerId="ADAL" clId="{E060E041-CEC1-41C3-859D-2B6AA028A165}" dt="2021-04-20T22:02:10.232" v="706" actId="20577"/>
          <ac:graphicFrameMkLst>
            <pc:docMk/>
            <pc:sldMk cId="1096705808" sldId="9033"/>
            <ac:graphicFrameMk id="2" creationId="{7D8F2493-A0C4-4740-A16F-E066BC79CDD8}"/>
          </ac:graphicFrameMkLst>
        </pc:graphicFrameChg>
        <pc:graphicFrameChg chg="add del">
          <ac:chgData name="Jivrajani, Dharini" userId="9f28c9a6-e07b-4de5-8682-ac3f5c875595" providerId="ADAL" clId="{E060E041-CEC1-41C3-859D-2B6AA028A165}" dt="2021-04-20T21:53:20.524" v="263"/>
          <ac:graphicFrameMkLst>
            <pc:docMk/>
            <pc:sldMk cId="1096705808" sldId="9033"/>
            <ac:graphicFrameMk id="3" creationId="{7FA26A01-976F-4047-A4D5-AAD429877BA7}"/>
          </ac:graphicFrameMkLst>
        </pc:graphicFrameChg>
      </pc:sldChg>
      <pc:sldChg chg="addSp delSp modSp add">
        <pc:chgData name="Jivrajani, Dharini" userId="9f28c9a6-e07b-4de5-8682-ac3f5c875595" providerId="ADAL" clId="{E060E041-CEC1-41C3-859D-2B6AA028A165}" dt="2021-04-22T20:17:00.500" v="746" actId="20577"/>
        <pc:sldMkLst>
          <pc:docMk/>
          <pc:sldMk cId="1548004304" sldId="9034"/>
        </pc:sldMkLst>
        <pc:spChg chg="add mod">
          <ac:chgData name="Jivrajani, Dharini" userId="9f28c9a6-e07b-4de5-8682-ac3f5c875595" providerId="ADAL" clId="{E060E041-CEC1-41C3-859D-2B6AA028A165}" dt="2021-04-22T20:16:41.255" v="731" actId="1076"/>
          <ac:spMkLst>
            <pc:docMk/>
            <pc:sldMk cId="1548004304" sldId="9034"/>
            <ac:spMk id="7" creationId="{8EBC64CA-D532-4687-AD82-A335461154C8}"/>
          </ac:spMkLst>
        </pc:spChg>
        <pc:spChg chg="add mod">
          <ac:chgData name="Jivrajani, Dharini" userId="9f28c9a6-e07b-4de5-8682-ac3f5c875595" providerId="ADAL" clId="{E060E041-CEC1-41C3-859D-2B6AA028A165}" dt="2021-04-22T20:17:00.500" v="746" actId="20577"/>
          <ac:spMkLst>
            <pc:docMk/>
            <pc:sldMk cId="1548004304" sldId="9034"/>
            <ac:spMk id="8" creationId="{0097551E-D2DE-4E4B-8E90-1FC45CA12741}"/>
          </ac:spMkLst>
        </pc:spChg>
        <pc:picChg chg="del">
          <ac:chgData name="Jivrajani, Dharini" userId="9f28c9a6-e07b-4de5-8682-ac3f5c875595" providerId="ADAL" clId="{E060E041-CEC1-41C3-859D-2B6AA028A165}" dt="2021-04-22T20:14:58.209" v="708" actId="478"/>
          <ac:picMkLst>
            <pc:docMk/>
            <pc:sldMk cId="1548004304" sldId="9034"/>
            <ac:picMk id="2" creationId="{9577BFAA-1C75-42F5-9E25-81042189ED60}"/>
          </ac:picMkLst>
        </pc:picChg>
        <pc:picChg chg="add mod">
          <ac:chgData name="Jivrajani, Dharini" userId="9f28c9a6-e07b-4de5-8682-ac3f5c875595" providerId="ADAL" clId="{E060E041-CEC1-41C3-859D-2B6AA028A165}" dt="2021-04-22T20:16:36.814" v="730" actId="1076"/>
          <ac:picMkLst>
            <pc:docMk/>
            <pc:sldMk cId="1548004304" sldId="9034"/>
            <ac:picMk id="3" creationId="{EBADE2F2-6D0F-484C-9F52-D6C5AA8E9DDA}"/>
          </ac:picMkLst>
        </pc:picChg>
        <pc:picChg chg="add del mod">
          <ac:chgData name="Jivrajani, Dharini" userId="9f28c9a6-e07b-4de5-8682-ac3f5c875595" providerId="ADAL" clId="{E060E041-CEC1-41C3-859D-2B6AA028A165}" dt="2021-04-22T20:15:49.670" v="714" actId="478"/>
          <ac:picMkLst>
            <pc:docMk/>
            <pc:sldMk cId="1548004304" sldId="9034"/>
            <ac:picMk id="5" creationId="{3A5919BE-F779-4C19-8CD2-10ED619C83BA}"/>
          </ac:picMkLst>
        </pc:picChg>
        <pc:picChg chg="add mod">
          <ac:chgData name="Jivrajani, Dharini" userId="9f28c9a6-e07b-4de5-8682-ac3f5c875595" providerId="ADAL" clId="{E060E041-CEC1-41C3-859D-2B6AA028A165}" dt="2021-04-22T20:16:16.428" v="716" actId="1076"/>
          <ac:picMkLst>
            <pc:docMk/>
            <pc:sldMk cId="1548004304" sldId="9034"/>
            <ac:picMk id="6" creationId="{6A88CC34-5CC1-46A8-9B6A-650DEDE83A77}"/>
          </ac:picMkLst>
        </pc:picChg>
      </pc:sldChg>
    </pc:docChg>
  </pc:docChgLst>
  <pc:docChgLst>
    <pc:chgData name="Jivrajani, Dharini" userId="S::djivrajani@deloitte.com::9f28c9a6-e07b-4de5-8682-ac3f5c875595" providerId="AD" clId="Web-{C2DB0B8C-DF55-4D60-A8EE-961D3D06BA0C}"/>
    <pc:docChg chg="modSld">
      <pc:chgData name="Jivrajani, Dharini" userId="S::djivrajani@deloitte.com::9f28c9a6-e07b-4de5-8682-ac3f5c875595" providerId="AD" clId="Web-{C2DB0B8C-DF55-4D60-A8EE-961D3D06BA0C}" dt="2021-03-11T03:29:13.955" v="393"/>
      <pc:docMkLst>
        <pc:docMk/>
      </pc:docMkLst>
      <pc:sldChg chg="modSp">
        <pc:chgData name="Jivrajani, Dharini" userId="S::djivrajani@deloitte.com::9f28c9a6-e07b-4de5-8682-ac3f5c875595" providerId="AD" clId="Web-{C2DB0B8C-DF55-4D60-A8EE-961D3D06BA0C}" dt="2021-03-11T03:29:13.955" v="393"/>
        <pc:sldMkLst>
          <pc:docMk/>
          <pc:sldMk cId="340276871" sldId="9028"/>
        </pc:sldMkLst>
        <pc:graphicFrameChg chg="mod modGraphic">
          <ac:chgData name="Jivrajani, Dharini" userId="S::djivrajani@deloitte.com::9f28c9a6-e07b-4de5-8682-ac3f5c875595" providerId="AD" clId="Web-{C2DB0B8C-DF55-4D60-A8EE-961D3D06BA0C}" dt="2021-03-11T03:29:13.955" v="393"/>
          <ac:graphicFrameMkLst>
            <pc:docMk/>
            <pc:sldMk cId="340276871" sldId="9028"/>
            <ac:graphicFrameMk id="2" creationId="{7D8F2493-A0C4-4740-A16F-E066BC79CDD8}"/>
          </ac:graphicFrameMkLst>
        </pc:graphicFrameChg>
      </pc:sldChg>
    </pc:docChg>
  </pc:docChgLst>
  <pc:docChgLst>
    <pc:chgData name="Jackman, Lauren" userId="ef96ab20-fb12-476c-a3e0-14bd051fc290" providerId="ADAL" clId="{C5AD3082-5414-4DEC-BB76-253134134CAE}"/>
    <pc:docChg chg="modSld">
      <pc:chgData name="Jackman, Lauren" userId="ef96ab20-fb12-476c-a3e0-14bd051fc290" providerId="ADAL" clId="{C5AD3082-5414-4DEC-BB76-253134134CAE}" dt="2021-03-22T12:07:25.436" v="49" actId="1076"/>
      <pc:docMkLst>
        <pc:docMk/>
      </pc:docMkLst>
      <pc:sldChg chg="addSp modSp">
        <pc:chgData name="Jackman, Lauren" userId="ef96ab20-fb12-476c-a3e0-14bd051fc290" providerId="ADAL" clId="{C5AD3082-5414-4DEC-BB76-253134134CAE}" dt="2021-03-17T19:38:20.445" v="21" actId="20577"/>
        <pc:sldMkLst>
          <pc:docMk/>
          <pc:sldMk cId="2803360750" sldId="271"/>
        </pc:sldMkLst>
        <pc:spChg chg="add mod">
          <ac:chgData name="Jackman, Lauren" userId="ef96ab20-fb12-476c-a3e0-14bd051fc290" providerId="ADAL" clId="{C5AD3082-5414-4DEC-BB76-253134134CAE}" dt="2021-03-17T19:38:20.445" v="21" actId="20577"/>
          <ac:spMkLst>
            <pc:docMk/>
            <pc:sldMk cId="2803360750" sldId="271"/>
            <ac:spMk id="10" creationId="{6B217257-25CD-44E8-B543-E65310F216D5}"/>
          </ac:spMkLst>
        </pc:spChg>
      </pc:sldChg>
      <pc:sldChg chg="modSp">
        <pc:chgData name="Jackman, Lauren" userId="ef96ab20-fb12-476c-a3e0-14bd051fc290" providerId="ADAL" clId="{C5AD3082-5414-4DEC-BB76-253134134CAE}" dt="2021-03-04T16:11:41.621" v="0" actId="14100"/>
        <pc:sldMkLst>
          <pc:docMk/>
          <pc:sldMk cId="2838729022" sldId="273"/>
        </pc:sldMkLst>
        <pc:spChg chg="mod">
          <ac:chgData name="Jackman, Lauren" userId="ef96ab20-fb12-476c-a3e0-14bd051fc290" providerId="ADAL" clId="{C5AD3082-5414-4DEC-BB76-253134134CAE}" dt="2021-03-04T16:11:41.621" v="0" actId="14100"/>
          <ac:spMkLst>
            <pc:docMk/>
            <pc:sldMk cId="2838729022" sldId="273"/>
            <ac:spMk id="20" creationId="{63BB1812-DE54-421B-8F7A-2031DE5D09B5}"/>
          </ac:spMkLst>
        </pc:spChg>
      </pc:sldChg>
      <pc:sldChg chg="modSp">
        <pc:chgData name="Jackman, Lauren" userId="ef96ab20-fb12-476c-a3e0-14bd051fc290" providerId="ADAL" clId="{C5AD3082-5414-4DEC-BB76-253134134CAE}" dt="2021-03-22T12:07:25.436" v="49" actId="1076"/>
        <pc:sldMkLst>
          <pc:docMk/>
          <pc:sldMk cId="1298414651" sldId="274"/>
        </pc:sldMkLst>
        <pc:spChg chg="mod">
          <ac:chgData name="Jackman, Lauren" userId="ef96ab20-fb12-476c-a3e0-14bd051fc290" providerId="ADAL" clId="{C5AD3082-5414-4DEC-BB76-253134134CAE}" dt="2021-03-22T12:07:25.436" v="49" actId="1076"/>
          <ac:spMkLst>
            <pc:docMk/>
            <pc:sldMk cId="1298414651" sldId="274"/>
            <ac:spMk id="9" creationId="{FAE4E27C-01AA-42A0-BC1B-F5C6A08C3127}"/>
          </ac:spMkLst>
        </pc:spChg>
      </pc:sldChg>
      <pc:sldChg chg="addSp modSp">
        <pc:chgData name="Jackman, Lauren" userId="ef96ab20-fb12-476c-a3e0-14bd051fc290" providerId="ADAL" clId="{C5AD3082-5414-4DEC-BB76-253134134CAE}" dt="2021-03-17T19:41:42.410" v="48" actId="20577"/>
        <pc:sldMkLst>
          <pc:docMk/>
          <pc:sldMk cId="2823402429" sldId="276"/>
        </pc:sldMkLst>
        <pc:spChg chg="add mod">
          <ac:chgData name="Jackman, Lauren" userId="ef96ab20-fb12-476c-a3e0-14bd051fc290" providerId="ADAL" clId="{C5AD3082-5414-4DEC-BB76-253134134CAE}" dt="2021-03-17T19:41:42.410" v="48" actId="20577"/>
          <ac:spMkLst>
            <pc:docMk/>
            <pc:sldMk cId="2823402429" sldId="276"/>
            <ac:spMk id="10" creationId="{3C7DDCB7-FAF4-44D3-A3D2-B2A335086D3F}"/>
          </ac:spMkLst>
        </pc:spChg>
      </pc:sldChg>
    </pc:docChg>
  </pc:docChgLst>
  <pc:docChgLst>
    <pc:chgData name="Jivrajani, Dharini" userId="S::djivrajani@deloitte.com::9f28c9a6-e07b-4de5-8682-ac3f5c875595" providerId="AD" clId="Web-{23B94512-BF0C-423E-B0A8-251F87A1707F}"/>
    <pc:docChg chg="modSld">
      <pc:chgData name="Jivrajani, Dharini" userId="S::djivrajani@deloitte.com::9f28c9a6-e07b-4de5-8682-ac3f5c875595" providerId="AD" clId="Web-{23B94512-BF0C-423E-B0A8-251F87A1707F}" dt="2021-04-20T21:35:38.907" v="125"/>
      <pc:docMkLst>
        <pc:docMk/>
      </pc:docMkLst>
      <pc:sldChg chg="modSp">
        <pc:chgData name="Jivrajani, Dharini" userId="S::djivrajani@deloitte.com::9f28c9a6-e07b-4de5-8682-ac3f5c875595" providerId="AD" clId="Web-{23B94512-BF0C-423E-B0A8-251F87A1707F}" dt="2021-04-20T21:35:38.907" v="125"/>
        <pc:sldMkLst>
          <pc:docMk/>
          <pc:sldMk cId="1390931546" sldId="9029"/>
        </pc:sldMkLst>
        <pc:graphicFrameChg chg="mod modGraphic">
          <ac:chgData name="Jivrajani, Dharini" userId="S::djivrajani@deloitte.com::9f28c9a6-e07b-4de5-8682-ac3f5c875595" providerId="AD" clId="Web-{23B94512-BF0C-423E-B0A8-251F87A1707F}" dt="2021-04-20T21:35:38.907" v="125"/>
          <ac:graphicFrameMkLst>
            <pc:docMk/>
            <pc:sldMk cId="1390931546" sldId="9029"/>
            <ac:graphicFrameMk id="2" creationId="{7D8F2493-A0C4-4740-A16F-E066BC79CDD8}"/>
          </ac:graphicFrameMkLst>
        </pc:graphicFrameChg>
      </pc:sldChg>
      <pc:sldChg chg="addSp delSp modSp">
        <pc:chgData name="Jivrajani, Dharini" userId="S::djivrajani@deloitte.com::9f28c9a6-e07b-4de5-8682-ac3f5c875595" providerId="AD" clId="Web-{23B94512-BF0C-423E-B0A8-251F87A1707F}" dt="2021-04-20T21:35:11.593" v="101" actId="1076"/>
        <pc:sldMkLst>
          <pc:docMk/>
          <pc:sldMk cId="2012133551" sldId="9031"/>
        </pc:sldMkLst>
        <pc:spChg chg="add mod">
          <ac:chgData name="Jivrajani, Dharini" userId="S::djivrajani@deloitte.com::9f28c9a6-e07b-4de5-8682-ac3f5c875595" providerId="AD" clId="Web-{23B94512-BF0C-423E-B0A8-251F87A1707F}" dt="2021-04-20T21:35:11.593" v="101" actId="1076"/>
          <ac:spMkLst>
            <pc:docMk/>
            <pc:sldMk cId="2012133551" sldId="9031"/>
            <ac:spMk id="24" creationId="{E706463C-B03A-4925-B1F2-B1F8B663B4CB}"/>
          </ac:spMkLst>
        </pc:spChg>
        <pc:picChg chg="add del">
          <ac:chgData name="Jivrajani, Dharini" userId="S::djivrajani@deloitte.com::9f28c9a6-e07b-4de5-8682-ac3f5c875595" providerId="AD" clId="Web-{23B94512-BF0C-423E-B0A8-251F87A1707F}" dt="2021-04-20T21:34:25.655" v="89"/>
          <ac:picMkLst>
            <pc:docMk/>
            <pc:sldMk cId="2012133551" sldId="9031"/>
            <ac:picMk id="2" creationId="{EF7E32C0-314E-4F87-800D-912FD36767C2}"/>
          </ac:picMkLst>
        </pc:picChg>
        <pc:picChg chg="add mod">
          <ac:chgData name="Jivrajani, Dharini" userId="S::djivrajani@deloitte.com::9f28c9a6-e07b-4de5-8682-ac3f5c875595" providerId="AD" clId="Web-{23B94512-BF0C-423E-B0A8-251F87A1707F}" dt="2021-04-20T21:33:56.154" v="79" actId="1076"/>
          <ac:picMkLst>
            <pc:docMk/>
            <pc:sldMk cId="2012133551" sldId="9031"/>
            <ac:picMk id="6" creationId="{5A6C8B3B-05B2-4193-A572-3A6DECEDDC78}"/>
          </ac:picMkLst>
        </pc:picChg>
        <pc:picChg chg="add del">
          <ac:chgData name="Jivrajani, Dharini" userId="S::djivrajani@deloitte.com::9f28c9a6-e07b-4de5-8682-ac3f5c875595" providerId="AD" clId="Web-{23B94512-BF0C-423E-B0A8-251F87A1707F}" dt="2021-04-20T21:34:02.014" v="81"/>
          <ac:picMkLst>
            <pc:docMk/>
            <pc:sldMk cId="2012133551" sldId="9031"/>
            <ac:picMk id="15" creationId="{A55D995C-6E35-4403-BF4C-53D56881121A}"/>
          </ac:picMkLst>
        </pc:picChg>
        <pc:picChg chg="add del">
          <ac:chgData name="Jivrajani, Dharini" userId="S::djivrajani@deloitte.com::9f28c9a6-e07b-4de5-8682-ac3f5c875595" providerId="AD" clId="Web-{23B94512-BF0C-423E-B0A8-251F87A1707F}" dt="2021-04-20T21:34:07.483" v="83"/>
          <ac:picMkLst>
            <pc:docMk/>
            <pc:sldMk cId="2012133551" sldId="9031"/>
            <ac:picMk id="17" creationId="{9B538B78-271C-4472-A009-ADD3D6FAA16A}"/>
          </ac:picMkLst>
        </pc:picChg>
        <pc:picChg chg="add del">
          <ac:chgData name="Jivrajani, Dharini" userId="S::djivrajani@deloitte.com::9f28c9a6-e07b-4de5-8682-ac3f5c875595" providerId="AD" clId="Web-{23B94512-BF0C-423E-B0A8-251F87A1707F}" dt="2021-04-20T21:34:14.061" v="85"/>
          <ac:picMkLst>
            <pc:docMk/>
            <pc:sldMk cId="2012133551" sldId="9031"/>
            <ac:picMk id="19" creationId="{E73445A6-A451-457E-A946-0604A2B4541B}"/>
          </ac:picMkLst>
        </pc:picChg>
        <pc:picChg chg="add del">
          <ac:chgData name="Jivrajani, Dharini" userId="S::djivrajani@deloitte.com::9f28c9a6-e07b-4de5-8682-ac3f5c875595" providerId="AD" clId="Web-{23B94512-BF0C-423E-B0A8-251F87A1707F}" dt="2021-04-20T21:34:22.217" v="87"/>
          <ac:picMkLst>
            <pc:docMk/>
            <pc:sldMk cId="2012133551" sldId="9031"/>
            <ac:picMk id="21" creationId="{8F9F01EF-37C5-43DB-B65F-24FCD369DC05}"/>
          </ac:picMkLst>
        </pc:picChg>
        <pc:picChg chg="add del">
          <ac:chgData name="Jivrajani, Dharini" userId="S::djivrajani@deloitte.com::9f28c9a6-e07b-4de5-8682-ac3f5c875595" providerId="AD" clId="Web-{23B94512-BF0C-423E-B0A8-251F87A1707F}" dt="2021-04-20T21:34:37.061" v="91"/>
          <ac:picMkLst>
            <pc:docMk/>
            <pc:sldMk cId="2012133551" sldId="9031"/>
            <ac:picMk id="23" creationId="{87EE4F8D-E4F2-41AE-B8AD-C000E8E75159}"/>
          </ac:picMkLst>
        </pc:picChg>
      </pc:sldChg>
    </pc:docChg>
  </pc:docChgLst>
  <pc:docChgLst>
    <pc:chgData name="Jackman, Lauren" userId="ef96ab20-fb12-476c-a3e0-14bd051fc290" providerId="ADAL" clId="{032246A7-4252-4E9E-B3A4-9AD9EA6834AA}"/>
    <pc:docChg chg="custSel modSld">
      <pc:chgData name="Jackman, Lauren" userId="ef96ab20-fb12-476c-a3e0-14bd051fc290" providerId="ADAL" clId="{032246A7-4252-4E9E-B3A4-9AD9EA6834AA}" dt="2021-05-17T15:47:29.199" v="210" actId="1076"/>
      <pc:docMkLst>
        <pc:docMk/>
      </pc:docMkLst>
      <pc:sldChg chg="addSp modSp">
        <pc:chgData name="Jackman, Lauren" userId="ef96ab20-fb12-476c-a3e0-14bd051fc290" providerId="ADAL" clId="{032246A7-4252-4E9E-B3A4-9AD9EA6834AA}" dt="2021-05-17T15:47:29.199" v="210" actId="1076"/>
        <pc:sldMkLst>
          <pc:docMk/>
          <pc:sldMk cId="1298414651" sldId="274"/>
        </pc:sldMkLst>
        <pc:spChg chg="add mod">
          <ac:chgData name="Jackman, Lauren" userId="ef96ab20-fb12-476c-a3e0-14bd051fc290" providerId="ADAL" clId="{032246A7-4252-4E9E-B3A4-9AD9EA6834AA}" dt="2021-05-17T15:47:29.199" v="210" actId="1076"/>
          <ac:spMkLst>
            <pc:docMk/>
            <pc:sldMk cId="1298414651" sldId="274"/>
            <ac:spMk id="18" creationId="{C926C9B4-890E-4FA8-9CED-311E384898C6}"/>
          </ac:spMkLst>
        </pc:spChg>
      </pc:sldChg>
      <pc:sldChg chg="modSp addCm modCm">
        <pc:chgData name="Jackman, Lauren" userId="ef96ab20-fb12-476c-a3e0-14bd051fc290" providerId="ADAL" clId="{032246A7-4252-4E9E-B3A4-9AD9EA6834AA}" dt="2021-04-21T20:57:37.100" v="208"/>
        <pc:sldMkLst>
          <pc:docMk/>
          <pc:sldMk cId="1390931546" sldId="9029"/>
        </pc:sldMkLst>
        <pc:graphicFrameChg chg="modGraphic">
          <ac:chgData name="Jackman, Lauren" userId="ef96ab20-fb12-476c-a3e0-14bd051fc290" providerId="ADAL" clId="{032246A7-4252-4E9E-B3A4-9AD9EA6834AA}" dt="2021-04-21T20:54:14.907" v="160" actId="20577"/>
          <ac:graphicFrameMkLst>
            <pc:docMk/>
            <pc:sldMk cId="1390931546" sldId="9029"/>
            <ac:graphicFrameMk id="2" creationId="{7D8F2493-A0C4-4740-A16F-E066BC79CDD8}"/>
          </ac:graphicFrameMkLst>
        </pc:graphicFrameChg>
      </pc:sldChg>
      <pc:sldChg chg="modSp">
        <pc:chgData name="Jackman, Lauren" userId="ef96ab20-fb12-476c-a3e0-14bd051fc290" providerId="ADAL" clId="{032246A7-4252-4E9E-B3A4-9AD9EA6834AA}" dt="2021-04-21T20:56:46.099" v="206" actId="20577"/>
        <pc:sldMkLst>
          <pc:docMk/>
          <pc:sldMk cId="1096705808" sldId="9033"/>
        </pc:sldMkLst>
        <pc:graphicFrameChg chg="modGraphic">
          <ac:chgData name="Jackman, Lauren" userId="ef96ab20-fb12-476c-a3e0-14bd051fc290" providerId="ADAL" clId="{032246A7-4252-4E9E-B3A4-9AD9EA6834AA}" dt="2021-04-21T20:56:46.099" v="206" actId="20577"/>
          <ac:graphicFrameMkLst>
            <pc:docMk/>
            <pc:sldMk cId="1096705808" sldId="9033"/>
            <ac:graphicFrameMk id="2" creationId="{7D8F2493-A0C4-4740-A16F-E066BC79CDD8}"/>
          </ac:graphicFrameMkLst>
        </pc:graphicFrameChg>
      </pc:sldChg>
    </pc:docChg>
  </pc:docChgLst>
  <pc:docChgLst>
    <pc:chgData name="Jivrajani, Dharini" userId="S::djivrajani@deloitte.com::9f28c9a6-e07b-4de5-8682-ac3f5c875595" providerId="AD" clId="Web-{57E1368D-D5F2-4113-8556-02425EA9872C}"/>
    <pc:docChg chg="modSld">
      <pc:chgData name="Jivrajani, Dharini" userId="S::djivrajani@deloitte.com::9f28c9a6-e07b-4de5-8682-ac3f5c875595" providerId="AD" clId="Web-{57E1368D-D5F2-4113-8556-02425EA9872C}" dt="2021-03-02T21:29:35.800" v="16" actId="1076"/>
      <pc:docMkLst>
        <pc:docMk/>
      </pc:docMkLst>
      <pc:sldChg chg="delSp modSp">
        <pc:chgData name="Jivrajani, Dharini" userId="S::djivrajani@deloitte.com::9f28c9a6-e07b-4de5-8682-ac3f5c875595" providerId="AD" clId="Web-{57E1368D-D5F2-4113-8556-02425EA9872C}" dt="2021-03-02T21:29:16.173" v="12"/>
        <pc:sldMkLst>
          <pc:docMk/>
          <pc:sldMk cId="3320310001" sldId="9025"/>
        </pc:sldMkLst>
        <pc:spChg chg="mod">
          <ac:chgData name="Jivrajani, Dharini" userId="S::djivrajani@deloitte.com::9f28c9a6-e07b-4de5-8682-ac3f5c875595" providerId="AD" clId="Web-{57E1368D-D5F2-4113-8556-02425EA9872C}" dt="2021-03-02T21:28:19.139" v="1" actId="14100"/>
          <ac:spMkLst>
            <pc:docMk/>
            <pc:sldMk cId="3320310001" sldId="9025"/>
            <ac:spMk id="9" creationId="{7AE02F0E-68CA-4CC3-A88B-06AC1736775B}"/>
          </ac:spMkLst>
        </pc:spChg>
        <pc:spChg chg="del">
          <ac:chgData name="Jivrajani, Dharini" userId="S::djivrajani@deloitte.com::9f28c9a6-e07b-4de5-8682-ac3f5c875595" providerId="AD" clId="Web-{57E1368D-D5F2-4113-8556-02425EA9872C}" dt="2021-03-02T21:29:16.173" v="12"/>
          <ac:spMkLst>
            <pc:docMk/>
            <pc:sldMk cId="3320310001" sldId="9025"/>
            <ac:spMk id="12" creationId="{447E9311-871F-426A-A8C6-005E39095284}"/>
          </ac:spMkLst>
        </pc:spChg>
        <pc:spChg chg="mod">
          <ac:chgData name="Jivrajani, Dharini" userId="S::djivrajani@deloitte.com::9f28c9a6-e07b-4de5-8682-ac3f5c875595" providerId="AD" clId="Web-{57E1368D-D5F2-4113-8556-02425EA9872C}" dt="2021-03-02T21:27:34.136" v="0" actId="1076"/>
          <ac:spMkLst>
            <pc:docMk/>
            <pc:sldMk cId="3320310001" sldId="9025"/>
            <ac:spMk id="20" creationId="{2949FC59-EC4F-440E-857F-B3BD9F1F1C9A}"/>
          </ac:spMkLst>
        </pc:spChg>
        <pc:picChg chg="del">
          <ac:chgData name="Jivrajani, Dharini" userId="S::djivrajani@deloitte.com::9f28c9a6-e07b-4de5-8682-ac3f5c875595" providerId="AD" clId="Web-{57E1368D-D5F2-4113-8556-02425EA9872C}" dt="2021-03-02T21:28:59.376" v="9"/>
          <ac:picMkLst>
            <pc:docMk/>
            <pc:sldMk cId="3320310001" sldId="9025"/>
            <ac:picMk id="10" creationId="{F59D9FBF-4DC4-4A43-8461-090CB0823989}"/>
          </ac:picMkLst>
        </pc:picChg>
      </pc:sldChg>
      <pc:sldChg chg="addSp delSp modSp">
        <pc:chgData name="Jivrajani, Dharini" userId="S::djivrajani@deloitte.com::9f28c9a6-e07b-4de5-8682-ac3f5c875595" providerId="AD" clId="Web-{57E1368D-D5F2-4113-8556-02425EA9872C}" dt="2021-03-02T21:29:35.800" v="16" actId="1076"/>
        <pc:sldMkLst>
          <pc:docMk/>
          <pc:sldMk cId="3087619356" sldId="9026"/>
        </pc:sldMkLst>
        <pc:spChg chg="add del mod">
          <ac:chgData name="Jivrajani, Dharini" userId="S::djivrajani@deloitte.com::9f28c9a6-e07b-4de5-8682-ac3f5c875595" providerId="AD" clId="Web-{57E1368D-D5F2-4113-8556-02425EA9872C}" dt="2021-03-02T21:28:26.436" v="5"/>
          <ac:spMkLst>
            <pc:docMk/>
            <pc:sldMk cId="3087619356" sldId="9026"/>
            <ac:spMk id="5" creationId="{4868C681-5D06-4F85-BF5E-83B139A41F7E}"/>
          </ac:spMkLst>
        </pc:spChg>
        <pc:spChg chg="add mod">
          <ac:chgData name="Jivrajani, Dharini" userId="S::djivrajani@deloitte.com::9f28c9a6-e07b-4de5-8682-ac3f5c875595" providerId="AD" clId="Web-{57E1368D-D5F2-4113-8556-02425EA9872C}" dt="2021-03-02T21:28:49.422" v="8" actId="14100"/>
          <ac:spMkLst>
            <pc:docMk/>
            <pc:sldMk cId="3087619356" sldId="9026"/>
            <ac:spMk id="7" creationId="{8E126AAE-EFD6-4842-B802-45A95A2F5B8A}"/>
          </ac:spMkLst>
        </pc:spChg>
        <pc:spChg chg="add mod">
          <ac:chgData name="Jivrajani, Dharini" userId="S::djivrajani@deloitte.com::9f28c9a6-e07b-4de5-8682-ac3f5c875595" providerId="AD" clId="Web-{57E1368D-D5F2-4113-8556-02425EA9872C}" dt="2021-03-02T21:29:35.800" v="16" actId="1076"/>
          <ac:spMkLst>
            <pc:docMk/>
            <pc:sldMk cId="3087619356" sldId="9026"/>
            <ac:spMk id="9" creationId="{6E2D4C8B-823F-4B66-AB92-AC23E9D73174}"/>
          </ac:spMkLst>
        </pc:spChg>
        <pc:spChg chg="add del">
          <ac:chgData name="Jivrajani, Dharini" userId="S::djivrajani@deloitte.com::9f28c9a6-e07b-4de5-8682-ac3f5c875595" providerId="AD" clId="Web-{57E1368D-D5F2-4113-8556-02425EA9872C}" dt="2021-03-02T21:29:26.940" v="15"/>
          <ac:spMkLst>
            <pc:docMk/>
            <pc:sldMk cId="3087619356" sldId="9026"/>
            <ac:spMk id="10" creationId="{6E2D4C8B-823F-4B66-AB92-AC23E9D73174}"/>
          </ac:spMkLst>
        </pc:spChg>
        <pc:picChg chg="add mod">
          <ac:chgData name="Jivrajani, Dharini" userId="S::djivrajani@deloitte.com::9f28c9a6-e07b-4de5-8682-ac3f5c875595" providerId="AD" clId="Web-{57E1368D-D5F2-4113-8556-02425EA9872C}" dt="2021-03-02T21:29:05.970" v="11" actId="1076"/>
          <ac:picMkLst>
            <pc:docMk/>
            <pc:sldMk cId="3087619356" sldId="9026"/>
            <ac:picMk id="8" creationId="{D651EFB3-7236-474A-BC17-BA1EACB85DCA}"/>
          </ac:picMkLst>
        </pc:picChg>
      </pc:sldChg>
    </pc:docChg>
  </pc:docChgLst>
  <pc:docChgLst>
    <pc:chgData name="Jivrajani, Dharini" userId="9f28c9a6-e07b-4de5-8682-ac3f5c875595" providerId="ADAL" clId="{7E51299F-BE44-4C5B-B71E-24963721E255}"/>
    <pc:docChg chg="custSel">
      <pc:chgData name="Jivrajani, Dharini" userId="9f28c9a6-e07b-4de5-8682-ac3f5c875595" providerId="ADAL" clId="{7E51299F-BE44-4C5B-B71E-24963721E255}" dt="2021-07-09T13:01:06.047" v="0" actId="1592"/>
      <pc:docMkLst>
        <pc:docMk/>
      </pc:docMkLst>
      <pc:sldChg chg="delCm">
        <pc:chgData name="Jivrajani, Dharini" userId="9f28c9a6-e07b-4de5-8682-ac3f5c875595" providerId="ADAL" clId="{7E51299F-BE44-4C5B-B71E-24963721E255}" dt="2021-07-09T13:01:06.047" v="0" actId="1592"/>
        <pc:sldMkLst>
          <pc:docMk/>
          <pc:sldMk cId="1390931546" sldId="9029"/>
        </pc:sldMkLst>
      </pc:sldChg>
    </pc:docChg>
  </pc:docChgLst>
  <pc:docChgLst>
    <pc:chgData name="Jackman, Lauren" userId="S::ljackman@deloitte.com::ef96ab20-fb12-476c-a3e0-14bd051fc290" providerId="AD" clId="Web-{CD7E91FB-9C4F-4BFF-8E60-C8BC6E3A1248}"/>
    <pc:docChg chg="modSld">
      <pc:chgData name="Jackman, Lauren" userId="S::ljackman@deloitte.com::ef96ab20-fb12-476c-a3e0-14bd051fc290" providerId="AD" clId="Web-{CD7E91FB-9C4F-4BFF-8E60-C8BC6E3A1248}" dt="2021-03-03T14:49:32.221" v="76" actId="1076"/>
      <pc:docMkLst>
        <pc:docMk/>
      </pc:docMkLst>
      <pc:sldChg chg="addSp modSp">
        <pc:chgData name="Jackman, Lauren" userId="S::ljackman@deloitte.com::ef96ab20-fb12-476c-a3e0-14bd051fc290" providerId="AD" clId="Web-{CD7E91FB-9C4F-4BFF-8E60-C8BC6E3A1248}" dt="2021-03-03T14:21:35.866" v="15" actId="1076"/>
        <pc:sldMkLst>
          <pc:docMk/>
          <pc:sldMk cId="3779940784" sldId="272"/>
        </pc:sldMkLst>
        <pc:spChg chg="add mod">
          <ac:chgData name="Jackman, Lauren" userId="S::ljackman@deloitte.com::ef96ab20-fb12-476c-a3e0-14bd051fc290" providerId="AD" clId="Web-{CD7E91FB-9C4F-4BFF-8E60-C8BC6E3A1248}" dt="2021-03-03T14:20:58.349" v="8" actId="1076"/>
          <ac:spMkLst>
            <pc:docMk/>
            <pc:sldMk cId="3779940784" sldId="272"/>
            <ac:spMk id="2" creationId="{601926F4-9F13-4F2D-97BF-53921325F137}"/>
          </ac:spMkLst>
        </pc:spChg>
        <pc:spChg chg="add mod">
          <ac:chgData name="Jackman, Lauren" userId="S::ljackman@deloitte.com::ef96ab20-fb12-476c-a3e0-14bd051fc290" providerId="AD" clId="Web-{CD7E91FB-9C4F-4BFF-8E60-C8BC6E3A1248}" dt="2021-03-03T14:21:35.866" v="15" actId="1076"/>
          <ac:spMkLst>
            <pc:docMk/>
            <pc:sldMk cId="3779940784" sldId="272"/>
            <ac:spMk id="10" creationId="{0D97D219-A271-4867-9B49-3FF6ACE22D44}"/>
          </ac:spMkLst>
        </pc:spChg>
        <pc:picChg chg="add mod">
          <ac:chgData name="Jackman, Lauren" userId="S::ljackman@deloitte.com::ef96ab20-fb12-476c-a3e0-14bd051fc290" providerId="AD" clId="Web-{CD7E91FB-9C4F-4BFF-8E60-C8BC6E3A1248}" dt="2021-03-03T14:21:35.850" v="14" actId="1076"/>
          <ac:picMkLst>
            <pc:docMk/>
            <pc:sldMk cId="3779940784" sldId="272"/>
            <ac:picMk id="9" creationId="{081F9C1B-EDCB-4E02-B179-0E302EBAE0AA}"/>
          </ac:picMkLst>
        </pc:picChg>
      </pc:sldChg>
      <pc:sldChg chg="addSp delSp modSp">
        <pc:chgData name="Jackman, Lauren" userId="S::ljackman@deloitte.com::ef96ab20-fb12-476c-a3e0-14bd051fc290" providerId="AD" clId="Web-{CD7E91FB-9C4F-4BFF-8E60-C8BC6E3A1248}" dt="2021-03-03T14:45:08.933" v="55" actId="1076"/>
        <pc:sldMkLst>
          <pc:docMk/>
          <pc:sldMk cId="2838729022" sldId="273"/>
        </pc:sldMkLst>
        <pc:spChg chg="add mod">
          <ac:chgData name="Jackman, Lauren" userId="S::ljackman@deloitte.com::ef96ab20-fb12-476c-a3e0-14bd051fc290" providerId="AD" clId="Web-{CD7E91FB-9C4F-4BFF-8E60-C8BC6E3A1248}" dt="2021-03-03T14:21:19.850" v="10" actId="1076"/>
          <ac:spMkLst>
            <pc:docMk/>
            <pc:sldMk cId="2838729022" sldId="273"/>
            <ac:spMk id="2" creationId="{931442AC-8091-4ED2-9421-1ECC8BC53DF7}"/>
          </ac:spMkLst>
        </pc:spChg>
        <pc:spChg chg="mod">
          <ac:chgData name="Jackman, Lauren" userId="S::ljackman@deloitte.com::ef96ab20-fb12-476c-a3e0-14bd051fc290" providerId="AD" clId="Web-{CD7E91FB-9C4F-4BFF-8E60-C8BC6E3A1248}" dt="2021-03-03T14:45:08.933" v="55" actId="1076"/>
          <ac:spMkLst>
            <pc:docMk/>
            <pc:sldMk cId="2838729022" sldId="273"/>
            <ac:spMk id="6" creationId="{E20FA6C7-BE10-4FA4-9D15-B095F08FED5F}"/>
          </ac:spMkLst>
        </pc:spChg>
        <pc:spChg chg="del">
          <ac:chgData name="Jackman, Lauren" userId="S::ljackman@deloitte.com::ef96ab20-fb12-476c-a3e0-14bd051fc290" providerId="AD" clId="Web-{CD7E91FB-9C4F-4BFF-8E60-C8BC6E3A1248}" dt="2021-03-03T14:22:15.414" v="16"/>
          <ac:spMkLst>
            <pc:docMk/>
            <pc:sldMk cId="2838729022" sldId="273"/>
            <ac:spMk id="9" creationId="{8FDA66A8-9011-42D3-9F8B-356663C02B5A}"/>
          </ac:spMkLst>
        </pc:spChg>
        <pc:spChg chg="del">
          <ac:chgData name="Jackman, Lauren" userId="S::ljackman@deloitte.com::ef96ab20-fb12-476c-a3e0-14bd051fc290" providerId="AD" clId="Web-{CD7E91FB-9C4F-4BFF-8E60-C8BC6E3A1248}" dt="2021-03-03T14:21:27.553" v="11"/>
          <ac:spMkLst>
            <pc:docMk/>
            <pc:sldMk cId="2838729022" sldId="273"/>
            <ac:spMk id="15" creationId="{9ED92BD7-1211-47F8-92C4-8398C099AC52}"/>
          </ac:spMkLst>
        </pc:spChg>
        <pc:spChg chg="add mod">
          <ac:chgData name="Jackman, Lauren" userId="S::ljackman@deloitte.com::ef96ab20-fb12-476c-a3e0-14bd051fc290" providerId="AD" clId="Web-{CD7E91FB-9C4F-4BFF-8E60-C8BC6E3A1248}" dt="2021-03-03T14:23:26.384" v="28" actId="20577"/>
          <ac:spMkLst>
            <pc:docMk/>
            <pc:sldMk cId="2838729022" sldId="273"/>
            <ac:spMk id="20" creationId="{63BB1812-DE54-421B-8F7A-2031DE5D09B5}"/>
          </ac:spMkLst>
        </pc:spChg>
        <pc:spChg chg="add mod">
          <ac:chgData name="Jackman, Lauren" userId="S::ljackman@deloitte.com::ef96ab20-fb12-476c-a3e0-14bd051fc290" providerId="AD" clId="Web-{CD7E91FB-9C4F-4BFF-8E60-C8BC6E3A1248}" dt="2021-03-03T14:37:24.343" v="41" actId="20577"/>
          <ac:spMkLst>
            <pc:docMk/>
            <pc:sldMk cId="2838729022" sldId="273"/>
            <ac:spMk id="22" creationId="{BF9C1A36-60F6-43E7-BA80-3A8B0FEE3FC3}"/>
          </ac:spMkLst>
        </pc:spChg>
        <pc:picChg chg="add mod">
          <ac:chgData name="Jackman, Lauren" userId="S::ljackman@deloitte.com::ef96ab20-fb12-476c-a3e0-14bd051fc290" providerId="AD" clId="Web-{CD7E91FB-9C4F-4BFF-8E60-C8BC6E3A1248}" dt="2021-03-03T14:37:06.389" v="31" actId="1076"/>
          <ac:picMkLst>
            <pc:docMk/>
            <pc:sldMk cId="2838729022" sldId="273"/>
            <ac:picMk id="3" creationId="{9B34EBAB-1AE9-4205-947C-5AFB61495599}"/>
          </ac:picMkLst>
        </pc:picChg>
        <pc:picChg chg="del">
          <ac:chgData name="Jackman, Lauren" userId="S::ljackman@deloitte.com::ef96ab20-fb12-476c-a3e0-14bd051fc290" providerId="AD" clId="Web-{CD7E91FB-9C4F-4BFF-8E60-C8BC6E3A1248}" dt="2021-03-03T14:21:27.553" v="12"/>
          <ac:picMkLst>
            <pc:docMk/>
            <pc:sldMk cId="2838729022" sldId="273"/>
            <ac:picMk id="14" creationId="{AFA9A355-7CF6-4603-AFE5-A8DF47D36860}"/>
          </ac:picMkLst>
        </pc:picChg>
      </pc:sldChg>
      <pc:sldChg chg="addCm modCm">
        <pc:chgData name="Jackman, Lauren" userId="S::ljackman@deloitte.com::ef96ab20-fb12-476c-a3e0-14bd051fc290" providerId="AD" clId="Web-{CD7E91FB-9C4F-4BFF-8E60-C8BC6E3A1248}" dt="2021-03-03T14:38:46.392" v="44"/>
        <pc:sldMkLst>
          <pc:docMk/>
          <pc:sldMk cId="1298414651" sldId="274"/>
        </pc:sldMkLst>
      </pc:sldChg>
      <pc:sldChg chg="addSp modSp">
        <pc:chgData name="Jackman, Lauren" userId="S::ljackman@deloitte.com::ef96ab20-fb12-476c-a3e0-14bd051fc290" providerId="AD" clId="Web-{CD7E91FB-9C4F-4BFF-8E60-C8BC6E3A1248}" dt="2021-03-03T14:43:16.633" v="51" actId="1076"/>
        <pc:sldMkLst>
          <pc:docMk/>
          <pc:sldMk cId="2823402429" sldId="276"/>
        </pc:sldMkLst>
        <pc:spChg chg="add mod">
          <ac:chgData name="Jackman, Lauren" userId="S::ljackman@deloitte.com::ef96ab20-fb12-476c-a3e0-14bd051fc290" providerId="AD" clId="Web-{CD7E91FB-9C4F-4BFF-8E60-C8BC6E3A1248}" dt="2021-03-03T14:43:16.633" v="51" actId="1076"/>
          <ac:spMkLst>
            <pc:docMk/>
            <pc:sldMk cId="2823402429" sldId="276"/>
            <ac:spMk id="2" creationId="{8309D99B-2608-40D7-B337-A7EEDA1CA136}"/>
          </ac:spMkLst>
        </pc:spChg>
        <pc:spChg chg="add mod">
          <ac:chgData name="Jackman, Lauren" userId="S::ljackman@deloitte.com::ef96ab20-fb12-476c-a3e0-14bd051fc290" providerId="AD" clId="Web-{CD7E91FB-9C4F-4BFF-8E60-C8BC6E3A1248}" dt="2021-03-03T14:43:07.164" v="49" actId="1076"/>
          <ac:spMkLst>
            <pc:docMk/>
            <pc:sldMk cId="2823402429" sldId="276"/>
            <ac:spMk id="9" creationId="{867EAE35-6EDD-44E1-9128-279BA8CE17A2}"/>
          </ac:spMkLst>
        </pc:spChg>
        <pc:picChg chg="add mod">
          <ac:chgData name="Jackman, Lauren" userId="S::ljackman@deloitte.com::ef96ab20-fb12-476c-a3e0-14bd051fc290" providerId="AD" clId="Web-{CD7E91FB-9C4F-4BFF-8E60-C8BC6E3A1248}" dt="2021-03-03T14:43:07.149" v="48" actId="1076"/>
          <ac:picMkLst>
            <pc:docMk/>
            <pc:sldMk cId="2823402429" sldId="276"/>
            <ac:picMk id="8" creationId="{DCCB7AC7-6E34-4F20-914E-9AE2AAF15228}"/>
          </ac:picMkLst>
        </pc:picChg>
      </pc:sldChg>
      <pc:sldChg chg="addSp delSp modSp">
        <pc:chgData name="Jackman, Lauren" userId="S::ljackman@deloitte.com::ef96ab20-fb12-476c-a3e0-14bd051fc290" providerId="AD" clId="Web-{CD7E91FB-9C4F-4BFF-8E60-C8BC6E3A1248}" dt="2021-03-03T14:49:32.221" v="76" actId="1076"/>
        <pc:sldMkLst>
          <pc:docMk/>
          <pc:sldMk cId="2455683379" sldId="277"/>
        </pc:sldMkLst>
        <pc:spChg chg="del">
          <ac:chgData name="Jackman, Lauren" userId="S::ljackman@deloitte.com::ef96ab20-fb12-476c-a3e0-14bd051fc290" providerId="AD" clId="Web-{CD7E91FB-9C4F-4BFF-8E60-C8BC6E3A1248}" dt="2021-03-03T14:43:29.868" v="54"/>
          <ac:spMkLst>
            <pc:docMk/>
            <pc:sldMk cId="2455683379" sldId="277"/>
            <ac:spMk id="10" creationId="{A2D24C77-9EF0-4FA4-B364-ABE70A823672}"/>
          </ac:spMkLst>
        </pc:spChg>
        <pc:spChg chg="del">
          <ac:chgData name="Jackman, Lauren" userId="S::ljackman@deloitte.com::ef96ab20-fb12-476c-a3e0-14bd051fc290" providerId="AD" clId="Web-{CD7E91FB-9C4F-4BFF-8E60-C8BC6E3A1248}" dt="2021-03-03T14:43:01.711" v="45"/>
          <ac:spMkLst>
            <pc:docMk/>
            <pc:sldMk cId="2455683379" sldId="277"/>
            <ac:spMk id="15" creationId="{AC70664D-0ADE-48B8-9BC3-12FFE7FB28AF}"/>
          </ac:spMkLst>
        </pc:spChg>
        <pc:spChg chg="add mod">
          <ac:chgData name="Jackman, Lauren" userId="S::ljackman@deloitte.com::ef96ab20-fb12-476c-a3e0-14bd051fc290" providerId="AD" clId="Web-{CD7E91FB-9C4F-4BFF-8E60-C8BC6E3A1248}" dt="2021-03-03T14:43:26.430" v="53" actId="1076"/>
          <ac:spMkLst>
            <pc:docMk/>
            <pc:sldMk cId="2455683379" sldId="277"/>
            <ac:spMk id="17" creationId="{3B131568-8EF8-46BE-8056-2344B9EFEBE5}"/>
          </ac:spMkLst>
        </pc:spChg>
        <pc:spChg chg="add mod">
          <ac:chgData name="Jackman, Lauren" userId="S::ljackman@deloitte.com::ef96ab20-fb12-476c-a3e0-14bd051fc290" providerId="AD" clId="Web-{CD7E91FB-9C4F-4BFF-8E60-C8BC6E3A1248}" dt="2021-03-03T14:49:10.845" v="74" actId="20577"/>
          <ac:spMkLst>
            <pc:docMk/>
            <pc:sldMk cId="2455683379" sldId="277"/>
            <ac:spMk id="18" creationId="{BAD09A7B-5ACD-4A09-AD04-57EB185B0BDF}"/>
          </ac:spMkLst>
        </pc:spChg>
        <pc:picChg chg="add mod">
          <ac:chgData name="Jackman, Lauren" userId="S::ljackman@deloitte.com::ef96ab20-fb12-476c-a3e0-14bd051fc290" providerId="AD" clId="Web-{CD7E91FB-9C4F-4BFF-8E60-C8BC6E3A1248}" dt="2021-03-03T14:49:32.221" v="76" actId="1076"/>
          <ac:picMkLst>
            <pc:docMk/>
            <pc:sldMk cId="2455683379" sldId="277"/>
            <ac:picMk id="2" creationId="{0150434B-DCBA-4EF4-A6B3-B4260357F4CB}"/>
          </ac:picMkLst>
        </pc:picChg>
        <pc:picChg chg="del">
          <ac:chgData name="Jackman, Lauren" userId="S::ljackman@deloitte.com::ef96ab20-fb12-476c-a3e0-14bd051fc290" providerId="AD" clId="Web-{CD7E91FB-9C4F-4BFF-8E60-C8BC6E3A1248}" dt="2021-03-03T14:43:01.711" v="46"/>
          <ac:picMkLst>
            <pc:docMk/>
            <pc:sldMk cId="2455683379" sldId="277"/>
            <ac:picMk id="12" creationId="{CF35FBF1-0285-41C3-9101-B9D08D5923FB}"/>
          </ac:picMkLst>
        </pc:picChg>
      </pc:sldChg>
      <pc:sldChg chg="addSp modSp">
        <pc:chgData name="Jackman, Lauren" userId="S::ljackman@deloitte.com::ef96ab20-fb12-476c-a3e0-14bd051fc290" providerId="AD" clId="Web-{CD7E91FB-9C4F-4BFF-8E60-C8BC6E3A1248}" dt="2021-03-03T14:20:15.676" v="5" actId="1076"/>
        <pc:sldMkLst>
          <pc:docMk/>
          <pc:sldMk cId="4004995028" sldId="9013"/>
        </pc:sldMkLst>
        <pc:spChg chg="mod">
          <ac:chgData name="Jackman, Lauren" userId="S::ljackman@deloitte.com::ef96ab20-fb12-476c-a3e0-14bd051fc290" providerId="AD" clId="Web-{CD7E91FB-9C4F-4BFF-8E60-C8BC6E3A1248}" dt="2021-03-03T14:20:11.239" v="3" actId="1076"/>
          <ac:spMkLst>
            <pc:docMk/>
            <pc:sldMk cId="4004995028" sldId="9013"/>
            <ac:spMk id="5" creationId="{EFF25AA9-E345-4627-A18F-B8896C94E286}"/>
          </ac:spMkLst>
        </pc:spChg>
        <pc:spChg chg="add mod">
          <ac:chgData name="Jackman, Lauren" userId="S::ljackman@deloitte.com::ef96ab20-fb12-476c-a3e0-14bd051fc290" providerId="AD" clId="Web-{CD7E91FB-9C4F-4BFF-8E60-C8BC6E3A1248}" dt="2021-03-03T14:20:15.676" v="5" actId="1076"/>
          <ac:spMkLst>
            <pc:docMk/>
            <pc:sldMk cId="4004995028" sldId="9013"/>
            <ac:spMk id="7" creationId="{709C48DA-8B11-4887-87CF-84395F4A83EF}"/>
          </ac:spMkLst>
        </pc:spChg>
      </pc:sldChg>
      <pc:sldChg chg="delSp">
        <pc:chgData name="Jackman, Lauren" userId="S::ljackman@deloitte.com::ef96ab20-fb12-476c-a3e0-14bd051fc290" providerId="AD" clId="Web-{CD7E91FB-9C4F-4BFF-8E60-C8BC6E3A1248}" dt="2021-03-03T14:20:21.254" v="6"/>
        <pc:sldMkLst>
          <pc:docMk/>
          <pc:sldMk cId="1807062554" sldId="9014"/>
        </pc:sldMkLst>
        <pc:spChg chg="del">
          <ac:chgData name="Jackman, Lauren" userId="S::ljackman@deloitte.com::ef96ab20-fb12-476c-a3e0-14bd051fc290" providerId="AD" clId="Web-{CD7E91FB-9C4F-4BFF-8E60-C8BC6E3A1248}" dt="2021-03-03T14:20:21.254" v="6"/>
          <ac:spMkLst>
            <pc:docMk/>
            <pc:sldMk cId="1807062554" sldId="9014"/>
            <ac:spMk id="8" creationId="{113BDB43-DDAB-4466-A604-E28AD1FD528B}"/>
          </ac:spMkLst>
        </pc:spChg>
      </pc:sldChg>
      <pc:sldChg chg="modSp">
        <pc:chgData name="Jackman, Lauren" userId="S::ljackman@deloitte.com::ef96ab20-fb12-476c-a3e0-14bd051fc290" providerId="AD" clId="Web-{CD7E91FB-9C4F-4BFF-8E60-C8BC6E3A1248}" dt="2021-03-03T14:18:54.127" v="1" actId="1076"/>
        <pc:sldMkLst>
          <pc:docMk/>
          <pc:sldMk cId="3991502024" sldId="9017"/>
        </pc:sldMkLst>
        <pc:spChg chg="mod">
          <ac:chgData name="Jackman, Lauren" userId="S::ljackman@deloitte.com::ef96ab20-fb12-476c-a3e0-14bd051fc290" providerId="AD" clId="Web-{CD7E91FB-9C4F-4BFF-8E60-C8BC6E3A1248}" dt="2021-03-03T14:18:54.127" v="1" actId="1076"/>
          <ac:spMkLst>
            <pc:docMk/>
            <pc:sldMk cId="3991502024" sldId="9017"/>
            <ac:spMk id="13" creationId="{3C615FE8-EE8C-4502-8ECF-8B43703E1FD0}"/>
          </ac:spMkLst>
        </pc:spChg>
        <pc:picChg chg="mod">
          <ac:chgData name="Jackman, Lauren" userId="S::ljackman@deloitte.com::ef96ab20-fb12-476c-a3e0-14bd051fc290" providerId="AD" clId="Web-{CD7E91FB-9C4F-4BFF-8E60-C8BC6E3A1248}" dt="2021-03-03T14:18:54.127" v="0" actId="1076"/>
          <ac:picMkLst>
            <pc:docMk/>
            <pc:sldMk cId="3991502024" sldId="9017"/>
            <ac:picMk id="11" creationId="{68F4919F-8952-4DE3-9A5D-08A124CAEAC8}"/>
          </ac:picMkLst>
        </pc:picChg>
      </pc:sldChg>
    </pc:docChg>
  </pc:docChgLst>
  <pc:docChgLst>
    <pc:chgData name="Jivrajani, Dharini" userId="S::djivrajani@deloitte.com::9f28c9a6-e07b-4de5-8682-ac3f5c875595" providerId="AD" clId="Web-{73D3FD07-8018-466C-A93F-13E94E6CF2BD}"/>
    <pc:docChg chg="modSld">
      <pc:chgData name="Jivrajani, Dharini" userId="S::djivrajani@deloitte.com::9f28c9a6-e07b-4de5-8682-ac3f5c875595" providerId="AD" clId="Web-{73D3FD07-8018-466C-A93F-13E94E6CF2BD}" dt="2021-04-22T20:06:24.934" v="53" actId="20577"/>
      <pc:docMkLst>
        <pc:docMk/>
      </pc:docMkLst>
      <pc:sldChg chg="modSp">
        <pc:chgData name="Jivrajani, Dharini" userId="S::djivrajani@deloitte.com::9f28c9a6-e07b-4de5-8682-ac3f5c875595" providerId="AD" clId="Web-{73D3FD07-8018-466C-A93F-13E94E6CF2BD}" dt="2021-04-22T20:05:10.104" v="47" actId="1076"/>
        <pc:sldMkLst>
          <pc:docMk/>
          <pc:sldMk cId="2817612216" sldId="9023"/>
        </pc:sldMkLst>
        <pc:spChg chg="mod">
          <ac:chgData name="Jivrajani, Dharini" userId="S::djivrajani@deloitte.com::9f28c9a6-e07b-4de5-8682-ac3f5c875595" providerId="AD" clId="Web-{73D3FD07-8018-466C-A93F-13E94E6CF2BD}" dt="2021-04-22T20:03:27.571" v="20" actId="20577"/>
          <ac:spMkLst>
            <pc:docMk/>
            <pc:sldMk cId="2817612216" sldId="9023"/>
            <ac:spMk id="4" creationId="{098F5C5E-5E7E-4C27-BAD7-C14685FEBBF3}"/>
          </ac:spMkLst>
        </pc:spChg>
        <pc:spChg chg="mod">
          <ac:chgData name="Jivrajani, Dharini" userId="S::djivrajani@deloitte.com::9f28c9a6-e07b-4de5-8682-ac3f5c875595" providerId="AD" clId="Web-{73D3FD07-8018-466C-A93F-13E94E6CF2BD}" dt="2021-04-22T20:03:31.212" v="21" actId="20577"/>
          <ac:spMkLst>
            <pc:docMk/>
            <pc:sldMk cId="2817612216" sldId="9023"/>
            <ac:spMk id="5" creationId="{8A3AC1EC-9179-45DA-8F83-C3FB8ED68271}"/>
          </ac:spMkLst>
        </pc:spChg>
        <pc:spChg chg="mod">
          <ac:chgData name="Jivrajani, Dharini" userId="S::djivrajani@deloitte.com::9f28c9a6-e07b-4de5-8682-ac3f5c875595" providerId="AD" clId="Web-{73D3FD07-8018-466C-A93F-13E94E6CF2BD}" dt="2021-04-22T20:05:10.104" v="47" actId="1076"/>
          <ac:spMkLst>
            <pc:docMk/>
            <pc:sldMk cId="2817612216" sldId="9023"/>
            <ac:spMk id="13" creationId="{86F6A682-FC18-47B4-8307-C3F0886C7521}"/>
          </ac:spMkLst>
        </pc:spChg>
        <pc:picChg chg="mod">
          <ac:chgData name="Jivrajani, Dharini" userId="S::djivrajani@deloitte.com::9f28c9a6-e07b-4de5-8682-ac3f5c875595" providerId="AD" clId="Web-{73D3FD07-8018-466C-A93F-13E94E6CF2BD}" dt="2021-04-22T20:05:05.620" v="46" actId="1076"/>
          <ac:picMkLst>
            <pc:docMk/>
            <pc:sldMk cId="2817612216" sldId="9023"/>
            <ac:picMk id="12" creationId="{DCCDCE32-4ED1-4A11-B515-C8F411C4B959}"/>
          </ac:picMkLst>
        </pc:picChg>
      </pc:sldChg>
      <pc:sldChg chg="modSp">
        <pc:chgData name="Jivrajani, Dharini" userId="S::djivrajani@deloitte.com::9f28c9a6-e07b-4de5-8682-ac3f5c875595" providerId="AD" clId="Web-{73D3FD07-8018-466C-A93F-13E94E6CF2BD}" dt="2021-04-22T20:03:40.774" v="23" actId="20577"/>
        <pc:sldMkLst>
          <pc:docMk/>
          <pc:sldMk cId="313821740" sldId="9024"/>
        </pc:sldMkLst>
        <pc:spChg chg="mod">
          <ac:chgData name="Jivrajani, Dharini" userId="S::djivrajani@deloitte.com::9f28c9a6-e07b-4de5-8682-ac3f5c875595" providerId="AD" clId="Web-{73D3FD07-8018-466C-A93F-13E94E6CF2BD}" dt="2021-04-22T20:03:40.774" v="23" actId="20577"/>
          <ac:spMkLst>
            <pc:docMk/>
            <pc:sldMk cId="313821740" sldId="9024"/>
            <ac:spMk id="5" creationId="{514F9532-966E-4EF4-8DB3-0F5A3DB4B831}"/>
          </ac:spMkLst>
        </pc:spChg>
      </pc:sldChg>
      <pc:sldChg chg="modSp">
        <pc:chgData name="Jivrajani, Dharini" userId="S::djivrajani@deloitte.com::9f28c9a6-e07b-4de5-8682-ac3f5c875595" providerId="AD" clId="Web-{73D3FD07-8018-466C-A93F-13E94E6CF2BD}" dt="2021-04-22T20:03:55.884" v="26" actId="20577"/>
        <pc:sldMkLst>
          <pc:docMk/>
          <pc:sldMk cId="3320310001" sldId="9025"/>
        </pc:sldMkLst>
        <pc:spChg chg="mod">
          <ac:chgData name="Jivrajani, Dharini" userId="S::djivrajani@deloitte.com::9f28c9a6-e07b-4de5-8682-ac3f5c875595" providerId="AD" clId="Web-{73D3FD07-8018-466C-A93F-13E94E6CF2BD}" dt="2021-04-22T20:03:45.321" v="25" actId="20577"/>
          <ac:spMkLst>
            <pc:docMk/>
            <pc:sldMk cId="3320310001" sldId="9025"/>
            <ac:spMk id="7" creationId="{935635B7-6CE1-4C33-8929-83077059309A}"/>
          </ac:spMkLst>
        </pc:spChg>
        <pc:spChg chg="mod">
          <ac:chgData name="Jivrajani, Dharini" userId="S::djivrajani@deloitte.com::9f28c9a6-e07b-4de5-8682-ac3f5c875595" providerId="AD" clId="Web-{73D3FD07-8018-466C-A93F-13E94E6CF2BD}" dt="2021-04-22T20:03:55.884" v="26" actId="20577"/>
          <ac:spMkLst>
            <pc:docMk/>
            <pc:sldMk cId="3320310001" sldId="9025"/>
            <ac:spMk id="8" creationId="{C3A72751-FA12-4930-A1A4-6BBB82C0545E}"/>
          </ac:spMkLst>
        </pc:spChg>
      </pc:sldChg>
      <pc:sldChg chg="modSp">
        <pc:chgData name="Jivrajani, Dharini" userId="S::djivrajani@deloitte.com::9f28c9a6-e07b-4de5-8682-ac3f5c875595" providerId="AD" clId="Web-{73D3FD07-8018-466C-A93F-13E94E6CF2BD}" dt="2021-04-22T20:04:00.447" v="28" actId="20577"/>
        <pc:sldMkLst>
          <pc:docMk/>
          <pc:sldMk cId="3087619356" sldId="9026"/>
        </pc:sldMkLst>
        <pc:spChg chg="mod">
          <ac:chgData name="Jivrajani, Dharini" userId="S::djivrajani@deloitte.com::9f28c9a6-e07b-4de5-8682-ac3f5c875595" providerId="AD" clId="Web-{73D3FD07-8018-466C-A93F-13E94E6CF2BD}" dt="2021-04-22T20:04:00.447" v="28" actId="20577"/>
          <ac:spMkLst>
            <pc:docMk/>
            <pc:sldMk cId="3087619356" sldId="9026"/>
            <ac:spMk id="4" creationId="{FADDB5FE-B99F-460F-A35E-8919A5DC1AB5}"/>
          </ac:spMkLst>
        </pc:spChg>
      </pc:sldChg>
      <pc:sldChg chg="modSp">
        <pc:chgData name="Jivrajani, Dharini" userId="S::djivrajani@deloitte.com::9f28c9a6-e07b-4de5-8682-ac3f5c875595" providerId="AD" clId="Web-{73D3FD07-8018-466C-A93F-13E94E6CF2BD}" dt="2021-04-22T20:04:16.572" v="32" actId="1076"/>
        <pc:sldMkLst>
          <pc:docMk/>
          <pc:sldMk cId="4201751373" sldId="9030"/>
        </pc:sldMkLst>
        <pc:spChg chg="mod">
          <ac:chgData name="Jivrajani, Dharini" userId="S::djivrajani@deloitte.com::9f28c9a6-e07b-4de5-8682-ac3f5c875595" providerId="AD" clId="Web-{73D3FD07-8018-466C-A93F-13E94E6CF2BD}" dt="2021-04-22T20:04:11.556" v="31" actId="14100"/>
          <ac:spMkLst>
            <pc:docMk/>
            <pc:sldMk cId="4201751373" sldId="9030"/>
            <ac:spMk id="3" creationId="{A8F49547-8D0D-4668-9424-55B2392CE5D8}"/>
          </ac:spMkLst>
        </pc:spChg>
        <pc:spChg chg="mod">
          <ac:chgData name="Jivrajani, Dharini" userId="S::djivrajani@deloitte.com::9f28c9a6-e07b-4de5-8682-ac3f5c875595" providerId="AD" clId="Web-{73D3FD07-8018-466C-A93F-13E94E6CF2BD}" dt="2021-04-22T20:04:16.572" v="32" actId="1076"/>
          <ac:spMkLst>
            <pc:docMk/>
            <pc:sldMk cId="4201751373" sldId="9030"/>
            <ac:spMk id="6" creationId="{5BD5BD7D-CB87-483C-A4E4-0BB501B2140B}"/>
          </ac:spMkLst>
        </pc:spChg>
      </pc:sldChg>
      <pc:sldChg chg="delSp modSp">
        <pc:chgData name="Jivrajani, Dharini" userId="S::djivrajani@deloitte.com::9f28c9a6-e07b-4de5-8682-ac3f5c875595" providerId="AD" clId="Web-{73D3FD07-8018-466C-A93F-13E94E6CF2BD}" dt="2021-04-22T20:04:49.994" v="45" actId="20577"/>
        <pc:sldMkLst>
          <pc:docMk/>
          <pc:sldMk cId="2012133551" sldId="9031"/>
        </pc:sldMkLst>
        <pc:spChg chg="mod">
          <ac:chgData name="Jivrajani, Dharini" userId="S::djivrajani@deloitte.com::9f28c9a6-e07b-4de5-8682-ac3f5c875595" providerId="AD" clId="Web-{73D3FD07-8018-466C-A93F-13E94E6CF2BD}" dt="2021-04-22T20:04:37.088" v="41" actId="14100"/>
          <ac:spMkLst>
            <pc:docMk/>
            <pc:sldMk cId="2012133551" sldId="9031"/>
            <ac:spMk id="3" creationId="{9039B934-0839-4D1B-B3AF-7CDF3262E309}"/>
          </ac:spMkLst>
        </pc:spChg>
        <pc:spChg chg="mod">
          <ac:chgData name="Jivrajani, Dharini" userId="S::djivrajani@deloitte.com::9f28c9a6-e07b-4de5-8682-ac3f5c875595" providerId="AD" clId="Web-{73D3FD07-8018-466C-A93F-13E94E6CF2BD}" dt="2021-04-22T20:01:44.819" v="3" actId="20577"/>
          <ac:spMkLst>
            <pc:docMk/>
            <pc:sldMk cId="2012133551" sldId="9031"/>
            <ac:spMk id="4" creationId="{37A7DF91-71E9-4769-9923-C926F4A66687}"/>
          </ac:spMkLst>
        </pc:spChg>
        <pc:spChg chg="mod">
          <ac:chgData name="Jivrajani, Dharini" userId="S::djivrajani@deloitte.com::9f28c9a6-e07b-4de5-8682-ac3f5c875595" providerId="AD" clId="Web-{73D3FD07-8018-466C-A93F-13E94E6CF2BD}" dt="2021-04-22T20:04:49.994" v="45" actId="20577"/>
          <ac:spMkLst>
            <pc:docMk/>
            <pc:sldMk cId="2012133551" sldId="9031"/>
            <ac:spMk id="7" creationId="{F2EF295B-784A-4E61-B5BA-6841ACCEFC0B}"/>
          </ac:spMkLst>
        </pc:spChg>
        <pc:picChg chg="del">
          <ac:chgData name="Jivrajani, Dharini" userId="S::djivrajani@deloitte.com::9f28c9a6-e07b-4de5-8682-ac3f5c875595" providerId="AD" clId="Web-{73D3FD07-8018-466C-A93F-13E94E6CF2BD}" dt="2021-04-22T20:04:43.401" v="42"/>
          <ac:picMkLst>
            <pc:docMk/>
            <pc:sldMk cId="2012133551" sldId="9031"/>
            <ac:picMk id="5" creationId="{CCB7B5E5-2C15-43DF-B27D-92F1EC13BF57}"/>
          </ac:picMkLst>
        </pc:picChg>
      </pc:sldChg>
      <pc:sldChg chg="addSp modSp">
        <pc:chgData name="Jivrajani, Dharini" userId="S::djivrajani@deloitte.com::9f28c9a6-e07b-4de5-8682-ac3f5c875595" providerId="AD" clId="Web-{73D3FD07-8018-466C-A93F-13E94E6CF2BD}" dt="2021-04-22T20:06:24.934" v="53" actId="20577"/>
        <pc:sldMkLst>
          <pc:docMk/>
          <pc:sldMk cId="3810481690" sldId="9032"/>
        </pc:sldMkLst>
        <pc:spChg chg="add mod">
          <ac:chgData name="Jivrajani, Dharini" userId="S::djivrajani@deloitte.com::9f28c9a6-e07b-4de5-8682-ac3f5c875595" providerId="AD" clId="Web-{73D3FD07-8018-466C-A93F-13E94E6CF2BD}" dt="2021-04-22T20:06:24.934" v="53" actId="20577"/>
          <ac:spMkLst>
            <pc:docMk/>
            <pc:sldMk cId="3810481690" sldId="9032"/>
            <ac:spMk id="4" creationId="{914323B5-F6F8-4D9F-BF0B-F148B1263A7C}"/>
          </ac:spMkLst>
        </pc:spChg>
      </pc:sldChg>
    </pc:docChg>
  </pc:docChgLst>
  <pc:docChgLst>
    <pc:chgData name="Jivrajani, Dharini" userId="S::djivrajani@deloitte.com::9f28c9a6-e07b-4de5-8682-ac3f5c875595" providerId="AD" clId="Web-{CA11D54D-7A4E-4C6D-9404-FE34931BE45D}"/>
    <pc:docChg chg="modSld">
      <pc:chgData name="Jivrajani, Dharini" userId="S::djivrajani@deloitte.com::9f28c9a6-e07b-4de5-8682-ac3f5c875595" providerId="AD" clId="Web-{CA11D54D-7A4E-4C6D-9404-FE34931BE45D}" dt="2021-03-03T15:35:14.466" v="12" actId="1076"/>
      <pc:docMkLst>
        <pc:docMk/>
      </pc:docMkLst>
      <pc:sldChg chg="modSp">
        <pc:chgData name="Jivrajani, Dharini" userId="S::djivrajani@deloitte.com::9f28c9a6-e07b-4de5-8682-ac3f5c875595" providerId="AD" clId="Web-{CA11D54D-7A4E-4C6D-9404-FE34931BE45D}" dt="2021-03-03T15:32:49.997" v="1" actId="1076"/>
        <pc:sldMkLst>
          <pc:docMk/>
          <pc:sldMk cId="2838729022" sldId="273"/>
        </pc:sldMkLst>
        <pc:spChg chg="mod">
          <ac:chgData name="Jivrajani, Dharini" userId="S::djivrajani@deloitte.com::9f28c9a6-e07b-4de5-8682-ac3f5c875595" providerId="AD" clId="Web-{CA11D54D-7A4E-4C6D-9404-FE34931BE45D}" dt="2021-03-03T15:32:47.934" v="0" actId="1076"/>
          <ac:spMkLst>
            <pc:docMk/>
            <pc:sldMk cId="2838729022" sldId="273"/>
            <ac:spMk id="22" creationId="{BF9C1A36-60F6-43E7-BA80-3A8B0FEE3FC3}"/>
          </ac:spMkLst>
        </pc:spChg>
        <pc:picChg chg="mod">
          <ac:chgData name="Jivrajani, Dharini" userId="S::djivrajani@deloitte.com::9f28c9a6-e07b-4de5-8682-ac3f5c875595" providerId="AD" clId="Web-{CA11D54D-7A4E-4C6D-9404-FE34931BE45D}" dt="2021-03-03T15:32:49.997" v="1" actId="1076"/>
          <ac:picMkLst>
            <pc:docMk/>
            <pc:sldMk cId="2838729022" sldId="273"/>
            <ac:picMk id="3" creationId="{9B34EBAB-1AE9-4205-947C-5AFB61495599}"/>
          </ac:picMkLst>
        </pc:picChg>
      </pc:sldChg>
      <pc:sldChg chg="modSp">
        <pc:chgData name="Jivrajani, Dharini" userId="S::djivrajani@deloitte.com::9f28c9a6-e07b-4de5-8682-ac3f5c875595" providerId="AD" clId="Web-{CA11D54D-7A4E-4C6D-9404-FE34931BE45D}" dt="2021-03-03T15:34:32.169" v="9" actId="1076"/>
        <pc:sldMkLst>
          <pc:docMk/>
          <pc:sldMk cId="2455683379" sldId="277"/>
        </pc:sldMkLst>
        <pc:spChg chg="mod">
          <ac:chgData name="Jivrajani, Dharini" userId="S::djivrajani@deloitte.com::9f28c9a6-e07b-4de5-8682-ac3f5c875595" providerId="AD" clId="Web-{CA11D54D-7A4E-4C6D-9404-FE34931BE45D}" dt="2021-03-03T15:34:18.950" v="6" actId="1076"/>
          <ac:spMkLst>
            <pc:docMk/>
            <pc:sldMk cId="2455683379" sldId="277"/>
            <ac:spMk id="7" creationId="{73910DC9-EB97-425F-95CE-BE5D2C1204FA}"/>
          </ac:spMkLst>
        </pc:spChg>
        <pc:spChg chg="mod">
          <ac:chgData name="Jivrajani, Dharini" userId="S::djivrajani@deloitte.com::9f28c9a6-e07b-4de5-8682-ac3f5c875595" providerId="AD" clId="Web-{CA11D54D-7A4E-4C6D-9404-FE34931BE45D}" dt="2021-03-03T15:34:32.169" v="9" actId="1076"/>
          <ac:spMkLst>
            <pc:docMk/>
            <pc:sldMk cId="2455683379" sldId="277"/>
            <ac:spMk id="8" creationId="{1BF581C5-99EE-4CD6-802D-BC3D044D3414}"/>
          </ac:spMkLst>
        </pc:spChg>
        <pc:spChg chg="mod">
          <ac:chgData name="Jivrajani, Dharini" userId="S::djivrajani@deloitte.com::9f28c9a6-e07b-4de5-8682-ac3f5c875595" providerId="AD" clId="Web-{CA11D54D-7A4E-4C6D-9404-FE34931BE45D}" dt="2021-03-03T15:33:54.403" v="4" actId="14100"/>
          <ac:spMkLst>
            <pc:docMk/>
            <pc:sldMk cId="2455683379" sldId="277"/>
            <ac:spMk id="17" creationId="{3B131568-8EF8-46BE-8056-2344B9EFEBE5}"/>
          </ac:spMkLst>
        </pc:spChg>
      </pc:sldChg>
      <pc:sldChg chg="modSp">
        <pc:chgData name="Jivrajani, Dharini" userId="S::djivrajani@deloitte.com::9f28c9a6-e07b-4de5-8682-ac3f5c875595" providerId="AD" clId="Web-{CA11D54D-7A4E-4C6D-9404-FE34931BE45D}" dt="2021-03-03T15:35:14.466" v="12" actId="1076"/>
        <pc:sldMkLst>
          <pc:docMk/>
          <pc:sldMk cId="2570198846" sldId="278"/>
        </pc:sldMkLst>
        <pc:spChg chg="mod">
          <ac:chgData name="Jivrajani, Dharini" userId="S::djivrajani@deloitte.com::9f28c9a6-e07b-4de5-8682-ac3f5c875595" providerId="AD" clId="Web-{CA11D54D-7A4E-4C6D-9404-FE34931BE45D}" dt="2021-03-03T15:35:14.466" v="12" actId="1076"/>
          <ac:spMkLst>
            <pc:docMk/>
            <pc:sldMk cId="2570198846" sldId="278"/>
            <ac:spMk id="9" creationId="{3D90FEAA-F2BB-4D32-B4D2-C70E8B0CDFF2}"/>
          </ac:spMkLst>
        </pc:spChg>
      </pc:sldChg>
      <pc:sldChg chg="modSp">
        <pc:chgData name="Jivrajani, Dharini" userId="S::djivrajani@deloitte.com::9f28c9a6-e07b-4de5-8682-ac3f5c875595" providerId="AD" clId="Web-{CA11D54D-7A4E-4C6D-9404-FE34931BE45D}" dt="2021-03-03T15:35:05.982" v="11" actId="1076"/>
        <pc:sldMkLst>
          <pc:docMk/>
          <pc:sldMk cId="1422481146" sldId="9016"/>
        </pc:sldMkLst>
        <pc:spChg chg="mod">
          <ac:chgData name="Jivrajani, Dharini" userId="S::djivrajani@deloitte.com::9f28c9a6-e07b-4de5-8682-ac3f5c875595" providerId="AD" clId="Web-{CA11D54D-7A4E-4C6D-9404-FE34931BE45D}" dt="2021-03-03T15:35:00.997" v="10" actId="1076"/>
          <ac:spMkLst>
            <pc:docMk/>
            <pc:sldMk cId="1422481146" sldId="9016"/>
            <ac:spMk id="11" creationId="{BC39CB27-1C3A-46CA-85BE-0F2B78E331A8}"/>
          </ac:spMkLst>
        </pc:spChg>
        <pc:spChg chg="mod">
          <ac:chgData name="Jivrajani, Dharini" userId="S::djivrajani@deloitte.com::9f28c9a6-e07b-4de5-8682-ac3f5c875595" providerId="AD" clId="Web-{CA11D54D-7A4E-4C6D-9404-FE34931BE45D}" dt="2021-03-03T15:35:05.982" v="11" actId="1076"/>
          <ac:spMkLst>
            <pc:docMk/>
            <pc:sldMk cId="1422481146" sldId="9016"/>
            <ac:spMk id="12" creationId="{84580580-017D-439C-B9A1-A4ABBCA68CC9}"/>
          </ac:spMkLst>
        </pc:spChg>
      </pc:sldChg>
    </pc:docChg>
  </pc:docChgLst>
  <pc:docChgLst>
    <pc:chgData name="Jivrajani, Dharini" userId="S::djivrajani@deloitte.com::9f28c9a6-e07b-4de5-8682-ac3f5c875595" providerId="AD" clId="Web-{E72C0B07-364A-42CE-9D2A-0CD0A5DDC8C3}"/>
    <pc:docChg chg="modSld">
      <pc:chgData name="Jivrajani, Dharini" userId="S::djivrajani@deloitte.com::9f28c9a6-e07b-4de5-8682-ac3f5c875595" providerId="AD" clId="Web-{E72C0B07-364A-42CE-9D2A-0CD0A5DDC8C3}" dt="2021-06-02T19:27:43.165" v="13"/>
      <pc:docMkLst>
        <pc:docMk/>
      </pc:docMkLst>
      <pc:sldChg chg="modSp">
        <pc:chgData name="Jivrajani, Dharini" userId="S::djivrajani@deloitte.com::9f28c9a6-e07b-4de5-8682-ac3f5c875595" providerId="AD" clId="Web-{E72C0B07-364A-42CE-9D2A-0CD0A5DDC8C3}" dt="2021-06-02T19:27:43.165" v="13"/>
        <pc:sldMkLst>
          <pc:docMk/>
          <pc:sldMk cId="2269658214" sldId="9027"/>
        </pc:sldMkLst>
        <pc:graphicFrameChg chg="mod modGraphic">
          <ac:chgData name="Jivrajani, Dharini" userId="S::djivrajani@deloitte.com::9f28c9a6-e07b-4de5-8682-ac3f5c875595" providerId="AD" clId="Web-{E72C0B07-364A-42CE-9D2A-0CD0A5DDC8C3}" dt="2021-06-02T19:27:43.165" v="13"/>
          <ac:graphicFrameMkLst>
            <pc:docMk/>
            <pc:sldMk cId="2269658214" sldId="9027"/>
            <ac:graphicFrameMk id="2" creationId="{7D8F2493-A0C4-4740-A16F-E066BC79CDD8}"/>
          </ac:graphicFrameMkLst>
        </pc:graphicFrameChg>
      </pc:sldChg>
    </pc:docChg>
  </pc:docChgLst>
  <pc:docChgLst>
    <pc:chgData name="Jivrajani, Dharini" userId="S::djivrajani@deloitte.com::9f28c9a6-e07b-4de5-8682-ac3f5c875595" providerId="AD" clId="Web-{FF677FF4-0673-4838-BB08-629420583103}"/>
    <pc:docChg chg="addSld modSld sldOrd addMainMaster">
      <pc:chgData name="Jivrajani, Dharini" userId="S::djivrajani@deloitte.com::9f28c9a6-e07b-4de5-8682-ac3f5c875595" providerId="AD" clId="Web-{FF677FF4-0673-4838-BB08-629420583103}" dt="2021-03-04T15:22:32.554" v="523"/>
      <pc:docMkLst>
        <pc:docMk/>
      </pc:docMkLst>
      <pc:sldChg chg="addSp delSp modSp">
        <pc:chgData name="Jivrajani, Dharini" userId="S::djivrajani@deloitte.com::9f28c9a6-e07b-4de5-8682-ac3f5c875595" providerId="AD" clId="Web-{FF677FF4-0673-4838-BB08-629420583103}" dt="2021-03-04T15:06:28.385" v="43" actId="20577"/>
        <pc:sldMkLst>
          <pc:docMk/>
          <pc:sldMk cId="2803360750" sldId="271"/>
        </pc:sldMkLst>
        <pc:spChg chg="add del mod">
          <ac:chgData name="Jivrajani, Dharini" userId="S::djivrajani@deloitte.com::9f28c9a6-e07b-4de5-8682-ac3f5c875595" providerId="AD" clId="Web-{FF677FF4-0673-4838-BB08-629420583103}" dt="2021-03-04T15:04:37.710" v="11"/>
          <ac:spMkLst>
            <pc:docMk/>
            <pc:sldMk cId="2803360750" sldId="271"/>
            <ac:spMk id="2" creationId="{79E885A2-5D45-4ACB-BE1C-B29CA72D00CE}"/>
          </ac:spMkLst>
        </pc:spChg>
        <pc:spChg chg="add del mod">
          <ac:chgData name="Jivrajani, Dharini" userId="S::djivrajani@deloitte.com::9f28c9a6-e07b-4de5-8682-ac3f5c875595" providerId="AD" clId="Web-{FF677FF4-0673-4838-BB08-629420583103}" dt="2021-03-04T15:04:45.914" v="16"/>
          <ac:spMkLst>
            <pc:docMk/>
            <pc:sldMk cId="2803360750" sldId="271"/>
            <ac:spMk id="11" creationId="{5AF8BDBD-13A8-45C6-B764-82CA6C4DCFAC}"/>
          </ac:spMkLst>
        </pc:spChg>
        <pc:spChg chg="add mod">
          <ac:chgData name="Jivrajani, Dharini" userId="S::djivrajani@deloitte.com::9f28c9a6-e07b-4de5-8682-ac3f5c875595" providerId="AD" clId="Web-{FF677FF4-0673-4838-BB08-629420583103}" dt="2021-03-04T15:05:49.025" v="37" actId="20577"/>
          <ac:spMkLst>
            <pc:docMk/>
            <pc:sldMk cId="2803360750" sldId="271"/>
            <ac:spMk id="12" creationId="{68ECAD0A-AA59-4B7A-8AFA-8CD3897256E6}"/>
          </ac:spMkLst>
        </pc:spChg>
        <pc:spChg chg="add mod">
          <ac:chgData name="Jivrajani, Dharini" userId="S::djivrajani@deloitte.com::9f28c9a6-e07b-4de5-8682-ac3f5c875595" providerId="AD" clId="Web-{FF677FF4-0673-4838-BB08-629420583103}" dt="2021-03-04T15:06:28.385" v="43" actId="20577"/>
          <ac:spMkLst>
            <pc:docMk/>
            <pc:sldMk cId="2803360750" sldId="271"/>
            <ac:spMk id="14" creationId="{6AF14744-222C-4E79-8785-49D3A83F09C3}"/>
          </ac:spMkLst>
        </pc:spChg>
        <pc:picChg chg="add mod">
          <ac:chgData name="Jivrajani, Dharini" userId="S::djivrajani@deloitte.com::9f28c9a6-e07b-4de5-8682-ac3f5c875595" providerId="AD" clId="Web-{FF677FF4-0673-4838-BB08-629420583103}" dt="2021-03-04T15:05:53.759" v="38" actId="1076"/>
          <ac:picMkLst>
            <pc:docMk/>
            <pc:sldMk cId="2803360750" sldId="271"/>
            <ac:picMk id="9" creationId="{4D6EAF99-D6FD-4887-9F51-90F502D771BE}"/>
          </ac:picMkLst>
        </pc:picChg>
        <pc:picChg chg="add del">
          <ac:chgData name="Jivrajani, Dharini" userId="S::djivrajani@deloitte.com::9f28c9a6-e07b-4de5-8682-ac3f5c875595" providerId="AD" clId="Web-{FF677FF4-0673-4838-BB08-629420583103}" dt="2021-03-04T15:04:26.257" v="5"/>
          <ac:picMkLst>
            <pc:docMk/>
            <pc:sldMk cId="2803360750" sldId="271"/>
            <ac:picMk id="10" creationId="{4CEEA36E-BC4D-4F98-9177-D1B2428334F5}"/>
          </ac:picMkLst>
        </pc:picChg>
        <pc:picChg chg="add mod">
          <ac:chgData name="Jivrajani, Dharini" userId="S::djivrajani@deloitte.com::9f28c9a6-e07b-4de5-8682-ac3f5c875595" providerId="AD" clId="Web-{FF677FF4-0673-4838-BB08-629420583103}" dt="2021-03-04T15:06:18.729" v="40" actId="1076"/>
          <ac:picMkLst>
            <pc:docMk/>
            <pc:sldMk cId="2803360750" sldId="271"/>
            <ac:picMk id="13" creationId="{E5AFAC6B-BFC2-422E-A1EA-3FD13BB96931}"/>
          </ac:picMkLst>
        </pc:picChg>
      </pc:sldChg>
      <pc:sldChg chg="addSp delSp modSp">
        <pc:chgData name="Jivrajani, Dharini" userId="S::djivrajani@deloitte.com::9f28c9a6-e07b-4de5-8682-ac3f5c875595" providerId="AD" clId="Web-{FF677FF4-0673-4838-BB08-629420583103}" dt="2021-03-04T15:08:03.029" v="68" actId="1076"/>
        <pc:sldMkLst>
          <pc:docMk/>
          <pc:sldMk cId="1298414651" sldId="274"/>
        </pc:sldMkLst>
        <pc:spChg chg="add del mod">
          <ac:chgData name="Jivrajani, Dharini" userId="S::djivrajani@deloitte.com::9f28c9a6-e07b-4de5-8682-ac3f5c875595" providerId="AD" clId="Web-{FF677FF4-0673-4838-BB08-629420583103}" dt="2021-03-04T15:06:53.917" v="49"/>
          <ac:spMkLst>
            <pc:docMk/>
            <pc:sldMk cId="1298414651" sldId="274"/>
            <ac:spMk id="2" creationId="{B57DD0DF-5914-418D-9659-5F1FCC96EADC}"/>
          </ac:spMkLst>
        </pc:spChg>
        <pc:spChg chg="add del mod">
          <ac:chgData name="Jivrajani, Dharini" userId="S::djivrajani@deloitte.com::9f28c9a6-e07b-4de5-8682-ac3f5c875595" providerId="AD" clId="Web-{FF677FF4-0673-4838-BB08-629420583103}" dt="2021-03-04T15:07:05.871" v="53"/>
          <ac:spMkLst>
            <pc:docMk/>
            <pc:sldMk cId="1298414651" sldId="274"/>
            <ac:spMk id="3" creationId="{32F52E72-35C5-480E-B185-08AFA847FE49}"/>
          </ac:spMkLst>
        </pc:spChg>
        <pc:spChg chg="add mod">
          <ac:chgData name="Jivrajani, Dharini" userId="S::djivrajani@deloitte.com::9f28c9a6-e07b-4de5-8682-ac3f5c875595" providerId="AD" clId="Web-{FF677FF4-0673-4838-BB08-629420583103}" dt="2021-03-04T15:07:34.887" v="65" actId="1076"/>
          <ac:spMkLst>
            <pc:docMk/>
            <pc:sldMk cId="1298414651" sldId="274"/>
            <ac:spMk id="6" creationId="{BAFDF251-1B3D-4FC1-A68C-2260D8AA4EF7}"/>
          </ac:spMkLst>
        </pc:spChg>
        <pc:spChg chg="mod">
          <ac:chgData name="Jivrajani, Dharini" userId="S::djivrajani@deloitte.com::9f28c9a6-e07b-4de5-8682-ac3f5c875595" providerId="AD" clId="Web-{FF677FF4-0673-4838-BB08-629420583103}" dt="2021-03-04T15:07:58.950" v="67" actId="20577"/>
          <ac:spMkLst>
            <pc:docMk/>
            <pc:sldMk cId="1298414651" sldId="274"/>
            <ac:spMk id="13" creationId="{6141AC9F-953C-478F-9CA1-4A1580C43DD0}"/>
          </ac:spMkLst>
        </pc:spChg>
        <pc:picChg chg="mod">
          <ac:chgData name="Jivrajani, Dharini" userId="S::djivrajani@deloitte.com::9f28c9a6-e07b-4de5-8682-ac3f5c875595" providerId="AD" clId="Web-{FF677FF4-0673-4838-BB08-629420583103}" dt="2021-03-04T15:08:03.029" v="68" actId="1076"/>
          <ac:picMkLst>
            <pc:docMk/>
            <pc:sldMk cId="1298414651" sldId="274"/>
            <ac:picMk id="12" creationId="{358072C3-5582-48F1-B5A8-0B1A58F53070}"/>
          </ac:picMkLst>
        </pc:picChg>
        <pc:picChg chg="add mod">
          <ac:chgData name="Jivrajani, Dharini" userId="S::djivrajani@deloitte.com::9f28c9a6-e07b-4de5-8682-ac3f5c875595" providerId="AD" clId="Web-{FF677FF4-0673-4838-BB08-629420583103}" dt="2021-03-04T15:06:46.683" v="45" actId="1076"/>
          <ac:picMkLst>
            <pc:docMk/>
            <pc:sldMk cId="1298414651" sldId="274"/>
            <ac:picMk id="15" creationId="{0E5390D4-31E4-42E1-B939-296F8108BCAB}"/>
          </ac:picMkLst>
        </pc:picChg>
      </pc:sldChg>
      <pc:sldChg chg="addSp delSp modSp">
        <pc:chgData name="Jivrajani, Dharini" userId="S::djivrajani@deloitte.com::9f28c9a6-e07b-4de5-8682-ac3f5c875595" providerId="AD" clId="Web-{FF677FF4-0673-4838-BB08-629420583103}" dt="2021-03-04T15:09:17.265" v="88" actId="20577"/>
        <pc:sldMkLst>
          <pc:docMk/>
          <pc:sldMk cId="2570198846" sldId="278"/>
        </pc:sldMkLst>
        <pc:spChg chg="mod">
          <ac:chgData name="Jivrajani, Dharini" userId="S::djivrajani@deloitte.com::9f28c9a6-e07b-4de5-8682-ac3f5c875595" providerId="AD" clId="Web-{FF677FF4-0673-4838-BB08-629420583103}" dt="2021-03-04T15:09:01.952" v="82" actId="14100"/>
          <ac:spMkLst>
            <pc:docMk/>
            <pc:sldMk cId="2570198846" sldId="278"/>
            <ac:spMk id="13" creationId="{5811C935-3B96-49D4-BC35-D4EA08C0DC11}"/>
          </ac:spMkLst>
        </pc:spChg>
        <pc:spChg chg="add mod">
          <ac:chgData name="Jivrajani, Dharini" userId="S::djivrajani@deloitte.com::9f28c9a6-e07b-4de5-8682-ac3f5c875595" providerId="AD" clId="Web-{FF677FF4-0673-4838-BB08-629420583103}" dt="2021-03-04T15:09:17.265" v="88" actId="20577"/>
          <ac:spMkLst>
            <pc:docMk/>
            <pc:sldMk cId="2570198846" sldId="278"/>
            <ac:spMk id="20" creationId="{6309001F-716C-4339-8D59-7BE236A6F2B4}"/>
          </ac:spMkLst>
        </pc:spChg>
        <pc:picChg chg="add mod">
          <ac:chgData name="Jivrajani, Dharini" userId="S::djivrajani@deloitte.com::9f28c9a6-e07b-4de5-8682-ac3f5c875595" providerId="AD" clId="Web-{FF677FF4-0673-4838-BB08-629420583103}" dt="2021-03-04T15:08:36.389" v="74" actId="1076"/>
          <ac:picMkLst>
            <pc:docMk/>
            <pc:sldMk cId="2570198846" sldId="278"/>
            <ac:picMk id="18" creationId="{A200E558-C9AA-4468-BAC7-95E6FC9AE743}"/>
          </ac:picMkLst>
        </pc:picChg>
        <pc:picChg chg="add del">
          <ac:chgData name="Jivrajani, Dharini" userId="S::djivrajani@deloitte.com::9f28c9a6-e07b-4de5-8682-ac3f5c875595" providerId="AD" clId="Web-{FF677FF4-0673-4838-BB08-629420583103}" dt="2021-03-04T15:08:54.686" v="80"/>
          <ac:picMkLst>
            <pc:docMk/>
            <pc:sldMk cId="2570198846" sldId="278"/>
            <ac:picMk id="19" creationId="{D79DC36D-F63C-45A7-9AC6-000F3147765A}"/>
          </ac:picMkLst>
        </pc:picChg>
      </pc:sldChg>
      <pc:sldChg chg="addSp delSp modSp">
        <pc:chgData name="Jivrajani, Dharini" userId="S::djivrajani@deloitte.com::9f28c9a6-e07b-4de5-8682-ac3f5c875595" providerId="AD" clId="Web-{FF677FF4-0673-4838-BB08-629420583103}" dt="2021-03-04T15:12:37.255" v="180" actId="1076"/>
        <pc:sldMkLst>
          <pc:docMk/>
          <pc:sldMk cId="3991502024" sldId="9017"/>
        </pc:sldMkLst>
        <pc:spChg chg="mod">
          <ac:chgData name="Jivrajani, Dharini" userId="S::djivrajani@deloitte.com::9f28c9a6-e07b-4de5-8682-ac3f5c875595" providerId="AD" clId="Web-{FF677FF4-0673-4838-BB08-629420583103}" dt="2021-03-04T15:11:41.285" v="159" actId="20577"/>
          <ac:spMkLst>
            <pc:docMk/>
            <pc:sldMk cId="3991502024" sldId="9017"/>
            <ac:spMk id="13" creationId="{3C615FE8-EE8C-4502-8ECF-8B43703E1FD0}"/>
          </ac:spMkLst>
        </pc:spChg>
        <pc:spChg chg="add mod">
          <ac:chgData name="Jivrajani, Dharini" userId="S::djivrajani@deloitte.com::9f28c9a6-e07b-4de5-8682-ac3f5c875595" providerId="AD" clId="Web-{FF677FF4-0673-4838-BB08-629420583103}" dt="2021-03-04T15:12:34.880" v="178" actId="20577"/>
          <ac:spMkLst>
            <pc:docMk/>
            <pc:sldMk cId="3991502024" sldId="9017"/>
            <ac:spMk id="21" creationId="{1BD8AA41-D1B5-4DCA-A4AA-8198E1F957FC}"/>
          </ac:spMkLst>
        </pc:spChg>
        <pc:picChg chg="mod">
          <ac:chgData name="Jivrajani, Dharini" userId="S::djivrajani@deloitte.com::9f28c9a6-e07b-4de5-8682-ac3f5c875595" providerId="AD" clId="Web-{FF677FF4-0673-4838-BB08-629420583103}" dt="2021-03-04T15:12:35.333" v="179" actId="1076"/>
          <ac:picMkLst>
            <pc:docMk/>
            <pc:sldMk cId="3991502024" sldId="9017"/>
            <ac:picMk id="2" creationId="{1C994A35-67D8-4D74-AAC7-02D7D4BA3A5F}"/>
          </ac:picMkLst>
        </pc:picChg>
        <pc:picChg chg="add mod">
          <ac:chgData name="Jivrajani, Dharini" userId="S::djivrajani@deloitte.com::9f28c9a6-e07b-4de5-8682-ac3f5c875595" providerId="AD" clId="Web-{FF677FF4-0673-4838-BB08-629420583103}" dt="2021-03-04T15:12:37.255" v="180" actId="1076"/>
          <ac:picMkLst>
            <pc:docMk/>
            <pc:sldMk cId="3991502024" sldId="9017"/>
            <ac:picMk id="16" creationId="{587EBB35-1C08-4CDC-AB69-72884050527C}"/>
          </ac:picMkLst>
        </pc:picChg>
        <pc:picChg chg="add del">
          <ac:chgData name="Jivrajani, Dharini" userId="S::djivrajani@deloitte.com::9f28c9a6-e07b-4de5-8682-ac3f5c875595" providerId="AD" clId="Web-{FF677FF4-0673-4838-BB08-629420583103}" dt="2021-03-04T15:11:52.738" v="163"/>
          <ac:picMkLst>
            <pc:docMk/>
            <pc:sldMk cId="3991502024" sldId="9017"/>
            <ac:picMk id="17" creationId="{0AAE6795-A3A4-4E1D-9A2F-C5C7DC3960BB}"/>
          </ac:picMkLst>
        </pc:picChg>
        <pc:picChg chg="add del">
          <ac:chgData name="Jivrajani, Dharini" userId="S::djivrajani@deloitte.com::9f28c9a6-e07b-4de5-8682-ac3f5c875595" providerId="AD" clId="Web-{FF677FF4-0673-4838-BB08-629420583103}" dt="2021-03-04T15:12:00.989" v="165"/>
          <ac:picMkLst>
            <pc:docMk/>
            <pc:sldMk cId="3991502024" sldId="9017"/>
            <ac:picMk id="18" creationId="{1339C5FC-C694-4850-871D-6F3488F0E9E5}"/>
          </ac:picMkLst>
        </pc:picChg>
        <pc:picChg chg="add del">
          <ac:chgData name="Jivrajani, Dharini" userId="S::djivrajani@deloitte.com::9f28c9a6-e07b-4de5-8682-ac3f5c875595" providerId="AD" clId="Web-{FF677FF4-0673-4838-BB08-629420583103}" dt="2021-03-04T15:12:08.036" v="167"/>
          <ac:picMkLst>
            <pc:docMk/>
            <pc:sldMk cId="3991502024" sldId="9017"/>
            <ac:picMk id="19" creationId="{AF3C2E7A-81A6-4037-B865-149152297436}"/>
          </ac:picMkLst>
        </pc:picChg>
        <pc:picChg chg="add del">
          <ac:chgData name="Jivrajani, Dharini" userId="S::djivrajani@deloitte.com::9f28c9a6-e07b-4de5-8682-ac3f5c875595" providerId="AD" clId="Web-{FF677FF4-0673-4838-BB08-629420583103}" dt="2021-03-04T15:12:16.317" v="169"/>
          <ac:picMkLst>
            <pc:docMk/>
            <pc:sldMk cId="3991502024" sldId="9017"/>
            <ac:picMk id="20" creationId="{961F8DC0-285F-4E19-B42B-2B40BFCE73C8}"/>
          </ac:picMkLst>
        </pc:picChg>
      </pc:sldChg>
      <pc:sldChg chg="modSp add ord">
        <pc:chgData name="Jivrajani, Dharini" userId="S::djivrajani@deloitte.com::9f28c9a6-e07b-4de5-8682-ac3f5c875595" providerId="AD" clId="Web-{FF677FF4-0673-4838-BB08-629420583103}" dt="2021-03-04T15:10:46.908" v="125" actId="1076"/>
        <pc:sldMkLst>
          <pc:docMk/>
          <pc:sldMk cId="2269658214" sldId="9027"/>
        </pc:sldMkLst>
        <pc:graphicFrameChg chg="mod modGraphic">
          <ac:chgData name="Jivrajani, Dharini" userId="S::djivrajani@deloitte.com::9f28c9a6-e07b-4de5-8682-ac3f5c875595" providerId="AD" clId="Web-{FF677FF4-0673-4838-BB08-629420583103}" dt="2021-03-04T15:10:46.908" v="125" actId="1076"/>
          <ac:graphicFrameMkLst>
            <pc:docMk/>
            <pc:sldMk cId="2269658214" sldId="9027"/>
            <ac:graphicFrameMk id="2" creationId="{7D8F2493-A0C4-4740-A16F-E066BC79CDD8}"/>
          </ac:graphicFrameMkLst>
        </pc:graphicFrameChg>
      </pc:sldChg>
      <pc:sldChg chg="modSp add replId">
        <pc:chgData name="Jivrajani, Dharini" userId="S::djivrajani@deloitte.com::9f28c9a6-e07b-4de5-8682-ac3f5c875595" providerId="AD" clId="Web-{FF677FF4-0673-4838-BB08-629420583103}" dt="2021-03-04T15:22:32.554" v="523"/>
        <pc:sldMkLst>
          <pc:docMk/>
          <pc:sldMk cId="340276871" sldId="9028"/>
        </pc:sldMkLst>
        <pc:graphicFrameChg chg="mod modGraphic">
          <ac:chgData name="Jivrajani, Dharini" userId="S::djivrajani@deloitte.com::9f28c9a6-e07b-4de5-8682-ac3f5c875595" providerId="AD" clId="Web-{FF677FF4-0673-4838-BB08-629420583103}" dt="2021-03-04T15:22:32.554" v="523"/>
          <ac:graphicFrameMkLst>
            <pc:docMk/>
            <pc:sldMk cId="340276871" sldId="9028"/>
            <ac:graphicFrameMk id="2" creationId="{7D8F2493-A0C4-4740-A16F-E066BC79CDD8}"/>
          </ac:graphicFrameMkLst>
        </pc:graphicFrameChg>
      </pc:sldChg>
      <pc:sldMasterChg chg="add addSldLayout">
        <pc:chgData name="Jivrajani, Dharini" userId="S::djivrajani@deloitte.com::9f28c9a6-e07b-4de5-8682-ac3f5c875595" providerId="AD" clId="Web-{FF677FF4-0673-4838-BB08-629420583103}" dt="2021-03-04T15:03:52.662" v="0"/>
        <pc:sldMasterMkLst>
          <pc:docMk/>
          <pc:sldMasterMk cId="958528584" sldId="2147483966"/>
        </pc:sldMasterMkLst>
        <pc:sldLayoutChg chg="add">
          <pc:chgData name="Jivrajani, Dharini" userId="S::djivrajani@deloitte.com::9f28c9a6-e07b-4de5-8682-ac3f5c875595" providerId="AD" clId="Web-{FF677FF4-0673-4838-BB08-629420583103}" dt="2021-03-04T15:03:52.662" v="0"/>
          <pc:sldLayoutMkLst>
            <pc:docMk/>
            <pc:sldMasterMk cId="958528584" sldId="2147483966"/>
            <pc:sldLayoutMk cId="4161735073" sldId="2147483967"/>
          </pc:sldLayoutMkLst>
        </pc:sldLayoutChg>
        <pc:sldLayoutChg chg="add">
          <pc:chgData name="Jivrajani, Dharini" userId="S::djivrajani@deloitte.com::9f28c9a6-e07b-4de5-8682-ac3f5c875595" providerId="AD" clId="Web-{FF677FF4-0673-4838-BB08-629420583103}" dt="2021-03-04T15:03:52.662" v="0"/>
          <pc:sldLayoutMkLst>
            <pc:docMk/>
            <pc:sldMasterMk cId="958528584" sldId="2147483966"/>
            <pc:sldLayoutMk cId="3853349109" sldId="2147483968"/>
          </pc:sldLayoutMkLst>
        </pc:sldLayoutChg>
        <pc:sldLayoutChg chg="add">
          <pc:chgData name="Jivrajani, Dharini" userId="S::djivrajani@deloitte.com::9f28c9a6-e07b-4de5-8682-ac3f5c875595" providerId="AD" clId="Web-{FF677FF4-0673-4838-BB08-629420583103}" dt="2021-03-04T15:03:52.662" v="0"/>
          <pc:sldLayoutMkLst>
            <pc:docMk/>
            <pc:sldMasterMk cId="958528584" sldId="2147483966"/>
            <pc:sldLayoutMk cId="2567534198" sldId="2147483969"/>
          </pc:sldLayoutMkLst>
        </pc:sldLayoutChg>
        <pc:sldLayoutChg chg="add">
          <pc:chgData name="Jivrajani, Dharini" userId="S::djivrajani@deloitte.com::9f28c9a6-e07b-4de5-8682-ac3f5c875595" providerId="AD" clId="Web-{FF677FF4-0673-4838-BB08-629420583103}" dt="2021-03-04T15:03:52.662" v="0"/>
          <pc:sldLayoutMkLst>
            <pc:docMk/>
            <pc:sldMasterMk cId="958528584" sldId="2147483966"/>
            <pc:sldLayoutMk cId="3316479328" sldId="2147483970"/>
          </pc:sldLayoutMkLst>
        </pc:sldLayoutChg>
        <pc:sldLayoutChg chg="add">
          <pc:chgData name="Jivrajani, Dharini" userId="S::djivrajani@deloitte.com::9f28c9a6-e07b-4de5-8682-ac3f5c875595" providerId="AD" clId="Web-{FF677FF4-0673-4838-BB08-629420583103}" dt="2021-03-04T15:03:52.662" v="0"/>
          <pc:sldLayoutMkLst>
            <pc:docMk/>
            <pc:sldMasterMk cId="958528584" sldId="2147483966"/>
            <pc:sldLayoutMk cId="989897044" sldId="2147483971"/>
          </pc:sldLayoutMkLst>
        </pc:sldLayoutChg>
        <pc:sldLayoutChg chg="add">
          <pc:chgData name="Jivrajani, Dharini" userId="S::djivrajani@deloitte.com::9f28c9a6-e07b-4de5-8682-ac3f5c875595" providerId="AD" clId="Web-{FF677FF4-0673-4838-BB08-629420583103}" dt="2021-03-04T15:03:52.662" v="0"/>
          <pc:sldLayoutMkLst>
            <pc:docMk/>
            <pc:sldMasterMk cId="958528584" sldId="2147483966"/>
            <pc:sldLayoutMk cId="2851104199" sldId="2147483972"/>
          </pc:sldLayoutMkLst>
        </pc:sldLayoutChg>
        <pc:sldLayoutChg chg="add">
          <pc:chgData name="Jivrajani, Dharini" userId="S::djivrajani@deloitte.com::9f28c9a6-e07b-4de5-8682-ac3f5c875595" providerId="AD" clId="Web-{FF677FF4-0673-4838-BB08-629420583103}" dt="2021-03-04T15:03:52.662" v="0"/>
          <pc:sldLayoutMkLst>
            <pc:docMk/>
            <pc:sldMasterMk cId="958528584" sldId="2147483966"/>
            <pc:sldLayoutMk cId="965565382" sldId="2147483973"/>
          </pc:sldLayoutMkLst>
        </pc:sldLayoutChg>
        <pc:sldLayoutChg chg="add">
          <pc:chgData name="Jivrajani, Dharini" userId="S::djivrajani@deloitte.com::9f28c9a6-e07b-4de5-8682-ac3f5c875595" providerId="AD" clId="Web-{FF677FF4-0673-4838-BB08-629420583103}" dt="2021-03-04T15:03:52.662" v="0"/>
          <pc:sldLayoutMkLst>
            <pc:docMk/>
            <pc:sldMasterMk cId="958528584" sldId="2147483966"/>
            <pc:sldLayoutMk cId="1432292429" sldId="2147483974"/>
          </pc:sldLayoutMkLst>
        </pc:sldLayoutChg>
        <pc:sldLayoutChg chg="add">
          <pc:chgData name="Jivrajani, Dharini" userId="S::djivrajani@deloitte.com::9f28c9a6-e07b-4de5-8682-ac3f5c875595" providerId="AD" clId="Web-{FF677FF4-0673-4838-BB08-629420583103}" dt="2021-03-04T15:03:52.662" v="0"/>
          <pc:sldLayoutMkLst>
            <pc:docMk/>
            <pc:sldMasterMk cId="958528584" sldId="2147483966"/>
            <pc:sldLayoutMk cId="2562457464" sldId="2147483975"/>
          </pc:sldLayoutMkLst>
        </pc:sldLayoutChg>
        <pc:sldLayoutChg chg="add">
          <pc:chgData name="Jivrajani, Dharini" userId="S::djivrajani@deloitte.com::9f28c9a6-e07b-4de5-8682-ac3f5c875595" providerId="AD" clId="Web-{FF677FF4-0673-4838-BB08-629420583103}" dt="2021-03-04T15:03:52.662" v="0"/>
          <pc:sldLayoutMkLst>
            <pc:docMk/>
            <pc:sldMasterMk cId="958528584" sldId="2147483966"/>
            <pc:sldLayoutMk cId="3325147809" sldId="2147483976"/>
          </pc:sldLayoutMkLst>
        </pc:sldLayoutChg>
        <pc:sldLayoutChg chg="add">
          <pc:chgData name="Jivrajani, Dharini" userId="S::djivrajani@deloitte.com::9f28c9a6-e07b-4de5-8682-ac3f5c875595" providerId="AD" clId="Web-{FF677FF4-0673-4838-BB08-629420583103}" dt="2021-03-04T15:03:52.662" v="0"/>
          <pc:sldLayoutMkLst>
            <pc:docMk/>
            <pc:sldMasterMk cId="958528584" sldId="2147483966"/>
            <pc:sldLayoutMk cId="2966371682" sldId="2147483977"/>
          </pc:sldLayoutMkLst>
        </pc:sldLayoutChg>
        <pc:sldLayoutChg chg="add">
          <pc:chgData name="Jivrajani, Dharini" userId="S::djivrajani@deloitte.com::9f28c9a6-e07b-4de5-8682-ac3f5c875595" providerId="AD" clId="Web-{FF677FF4-0673-4838-BB08-629420583103}" dt="2021-03-04T15:03:52.662" v="0"/>
          <pc:sldLayoutMkLst>
            <pc:docMk/>
            <pc:sldMasterMk cId="958528584" sldId="2147483966"/>
            <pc:sldLayoutMk cId="124390489" sldId="2147483978"/>
          </pc:sldLayoutMkLst>
        </pc:sldLayoutChg>
        <pc:sldLayoutChg chg="add">
          <pc:chgData name="Jivrajani, Dharini" userId="S::djivrajani@deloitte.com::9f28c9a6-e07b-4de5-8682-ac3f5c875595" providerId="AD" clId="Web-{FF677FF4-0673-4838-BB08-629420583103}" dt="2021-03-04T15:03:52.662" v="0"/>
          <pc:sldLayoutMkLst>
            <pc:docMk/>
            <pc:sldMasterMk cId="958528584" sldId="2147483966"/>
            <pc:sldLayoutMk cId="2171834035" sldId="2147483979"/>
          </pc:sldLayoutMkLst>
        </pc:sldLayoutChg>
        <pc:sldLayoutChg chg="add">
          <pc:chgData name="Jivrajani, Dharini" userId="S::djivrajani@deloitte.com::9f28c9a6-e07b-4de5-8682-ac3f5c875595" providerId="AD" clId="Web-{FF677FF4-0673-4838-BB08-629420583103}" dt="2021-03-04T15:03:52.662" v="0"/>
          <pc:sldLayoutMkLst>
            <pc:docMk/>
            <pc:sldMasterMk cId="958528584" sldId="2147483966"/>
            <pc:sldLayoutMk cId="3610806693" sldId="2147483980"/>
          </pc:sldLayoutMkLst>
        </pc:sldLayoutChg>
        <pc:sldLayoutChg chg="add">
          <pc:chgData name="Jivrajani, Dharini" userId="S::djivrajani@deloitte.com::9f28c9a6-e07b-4de5-8682-ac3f5c875595" providerId="AD" clId="Web-{FF677FF4-0673-4838-BB08-629420583103}" dt="2021-03-04T15:03:52.662" v="0"/>
          <pc:sldLayoutMkLst>
            <pc:docMk/>
            <pc:sldMasterMk cId="958528584" sldId="2147483966"/>
            <pc:sldLayoutMk cId="302471491" sldId="2147483981"/>
          </pc:sldLayoutMkLst>
        </pc:sldLayoutChg>
        <pc:sldLayoutChg chg="add">
          <pc:chgData name="Jivrajani, Dharini" userId="S::djivrajani@deloitte.com::9f28c9a6-e07b-4de5-8682-ac3f5c875595" providerId="AD" clId="Web-{FF677FF4-0673-4838-BB08-629420583103}" dt="2021-03-04T15:03:52.662" v="0"/>
          <pc:sldLayoutMkLst>
            <pc:docMk/>
            <pc:sldMasterMk cId="958528584" sldId="2147483966"/>
            <pc:sldLayoutMk cId="2465365365" sldId="2147483984"/>
          </pc:sldLayoutMkLst>
        </pc:sldLayoutChg>
        <pc:sldLayoutChg chg="add">
          <pc:chgData name="Jivrajani, Dharini" userId="S::djivrajani@deloitte.com::9f28c9a6-e07b-4de5-8682-ac3f5c875595" providerId="AD" clId="Web-{FF677FF4-0673-4838-BB08-629420583103}" dt="2021-03-04T15:03:52.662" v="0"/>
          <pc:sldLayoutMkLst>
            <pc:docMk/>
            <pc:sldMasterMk cId="958528584" sldId="2147483966"/>
            <pc:sldLayoutMk cId="925391479" sldId="2147483985"/>
          </pc:sldLayoutMkLst>
        </pc:sldLayoutChg>
        <pc:sldLayoutChg chg="add">
          <pc:chgData name="Jivrajani, Dharini" userId="S::djivrajani@deloitte.com::9f28c9a6-e07b-4de5-8682-ac3f5c875595" providerId="AD" clId="Web-{FF677FF4-0673-4838-BB08-629420583103}" dt="2021-03-04T15:03:52.662" v="0"/>
          <pc:sldLayoutMkLst>
            <pc:docMk/>
            <pc:sldMasterMk cId="958528584" sldId="2147483966"/>
            <pc:sldLayoutMk cId="4104993470" sldId="2147483986"/>
          </pc:sldLayoutMkLst>
        </pc:sldLayoutChg>
        <pc:sldLayoutChg chg="add">
          <pc:chgData name="Jivrajani, Dharini" userId="S::djivrajani@deloitte.com::9f28c9a6-e07b-4de5-8682-ac3f5c875595" providerId="AD" clId="Web-{FF677FF4-0673-4838-BB08-629420583103}" dt="2021-03-04T15:03:52.662" v="0"/>
          <pc:sldLayoutMkLst>
            <pc:docMk/>
            <pc:sldMasterMk cId="958528584" sldId="2147483966"/>
            <pc:sldLayoutMk cId="3058963023" sldId="2147483987"/>
          </pc:sldLayoutMkLst>
        </pc:sldLayoutChg>
        <pc:sldLayoutChg chg="add">
          <pc:chgData name="Jivrajani, Dharini" userId="S::djivrajani@deloitte.com::9f28c9a6-e07b-4de5-8682-ac3f5c875595" providerId="AD" clId="Web-{FF677FF4-0673-4838-BB08-629420583103}" dt="2021-03-04T15:03:52.662" v="0"/>
          <pc:sldLayoutMkLst>
            <pc:docMk/>
            <pc:sldMasterMk cId="958528584" sldId="2147483966"/>
            <pc:sldLayoutMk cId="595104696" sldId="2147483988"/>
          </pc:sldLayoutMkLst>
        </pc:sldLayoutChg>
        <pc:sldLayoutChg chg="add">
          <pc:chgData name="Jivrajani, Dharini" userId="S::djivrajani@deloitte.com::9f28c9a6-e07b-4de5-8682-ac3f5c875595" providerId="AD" clId="Web-{FF677FF4-0673-4838-BB08-629420583103}" dt="2021-03-04T15:03:52.662" v="0"/>
          <pc:sldLayoutMkLst>
            <pc:docMk/>
            <pc:sldMasterMk cId="958528584" sldId="2147483966"/>
            <pc:sldLayoutMk cId="1407960125" sldId="2147483989"/>
          </pc:sldLayoutMkLst>
        </pc:sldLayoutChg>
        <pc:sldLayoutChg chg="add">
          <pc:chgData name="Jivrajani, Dharini" userId="S::djivrajani@deloitte.com::9f28c9a6-e07b-4de5-8682-ac3f5c875595" providerId="AD" clId="Web-{FF677FF4-0673-4838-BB08-629420583103}" dt="2021-03-04T15:03:52.662" v="0"/>
          <pc:sldLayoutMkLst>
            <pc:docMk/>
            <pc:sldMasterMk cId="958528584" sldId="2147483966"/>
            <pc:sldLayoutMk cId="83079158" sldId="2147484032"/>
          </pc:sldLayoutMkLst>
        </pc:sldLayoutChg>
      </pc:sldMasterChg>
    </pc:docChg>
  </pc:docChgLst>
  <pc:docChgLst>
    <pc:chgData name="Jivrajani, Dharini" userId="9f28c9a6-e07b-4de5-8682-ac3f5c875595" providerId="ADAL" clId="{E7D7E4D6-CA3B-4CEA-96AF-7531D90CF905}"/>
    <pc:docChg chg="undo custSel delSld modSld">
      <pc:chgData name="Jivrajani, Dharini" userId="9f28c9a6-e07b-4de5-8682-ac3f5c875595" providerId="ADAL" clId="{E7D7E4D6-CA3B-4CEA-96AF-7531D90CF905}" dt="2021-03-03T20:27:49.029" v="234" actId="1076"/>
      <pc:docMkLst>
        <pc:docMk/>
      </pc:docMkLst>
      <pc:sldChg chg="modSp">
        <pc:chgData name="Jivrajani, Dharini" userId="9f28c9a6-e07b-4de5-8682-ac3f5c875595" providerId="ADAL" clId="{E7D7E4D6-CA3B-4CEA-96AF-7531D90CF905}" dt="2021-03-03T20:01:45.683" v="4" actId="1076"/>
        <pc:sldMkLst>
          <pc:docMk/>
          <pc:sldMk cId="3779940784" sldId="272"/>
        </pc:sldMkLst>
        <pc:spChg chg="mod">
          <ac:chgData name="Jivrajani, Dharini" userId="9f28c9a6-e07b-4de5-8682-ac3f5c875595" providerId="ADAL" clId="{E7D7E4D6-CA3B-4CEA-96AF-7531D90CF905}" dt="2021-03-03T20:01:45.683" v="4" actId="1076"/>
          <ac:spMkLst>
            <pc:docMk/>
            <pc:sldMk cId="3779940784" sldId="272"/>
            <ac:spMk id="2" creationId="{601926F4-9F13-4F2D-97BF-53921325F137}"/>
          </ac:spMkLst>
        </pc:spChg>
      </pc:sldChg>
      <pc:sldChg chg="modSp">
        <pc:chgData name="Jivrajani, Dharini" userId="9f28c9a6-e07b-4de5-8682-ac3f5c875595" providerId="ADAL" clId="{E7D7E4D6-CA3B-4CEA-96AF-7531D90CF905}" dt="2021-03-03T20:02:24.634" v="8" actId="14100"/>
        <pc:sldMkLst>
          <pc:docMk/>
          <pc:sldMk cId="2838729022" sldId="273"/>
        </pc:sldMkLst>
        <pc:spChg chg="mod">
          <ac:chgData name="Jivrajani, Dharini" userId="9f28c9a6-e07b-4de5-8682-ac3f5c875595" providerId="ADAL" clId="{E7D7E4D6-CA3B-4CEA-96AF-7531D90CF905}" dt="2021-03-03T20:02:08.076" v="7" actId="1076"/>
          <ac:spMkLst>
            <pc:docMk/>
            <pc:sldMk cId="2838729022" sldId="273"/>
            <ac:spMk id="8" creationId="{D575AE6A-333D-411A-B04C-ACACD067D7F1}"/>
          </ac:spMkLst>
        </pc:spChg>
        <pc:spChg chg="mod">
          <ac:chgData name="Jivrajani, Dharini" userId="9f28c9a6-e07b-4de5-8682-ac3f5c875595" providerId="ADAL" clId="{E7D7E4D6-CA3B-4CEA-96AF-7531D90CF905}" dt="2021-03-03T20:02:06.127" v="6" actId="1076"/>
          <ac:spMkLst>
            <pc:docMk/>
            <pc:sldMk cId="2838729022" sldId="273"/>
            <ac:spMk id="13" creationId="{A109EBEC-23B0-4DC5-AA10-CA0C3CD6B576}"/>
          </ac:spMkLst>
        </pc:spChg>
        <pc:spChg chg="mod">
          <ac:chgData name="Jivrajani, Dharini" userId="9f28c9a6-e07b-4de5-8682-ac3f5c875595" providerId="ADAL" clId="{E7D7E4D6-CA3B-4CEA-96AF-7531D90CF905}" dt="2021-03-03T20:02:24.634" v="8" actId="14100"/>
          <ac:spMkLst>
            <pc:docMk/>
            <pc:sldMk cId="2838729022" sldId="273"/>
            <ac:spMk id="20" creationId="{63BB1812-DE54-421B-8F7A-2031DE5D09B5}"/>
          </ac:spMkLst>
        </pc:spChg>
      </pc:sldChg>
      <pc:sldChg chg="modSp">
        <pc:chgData name="Jivrajani, Dharini" userId="9f28c9a6-e07b-4de5-8682-ac3f5c875595" providerId="ADAL" clId="{E7D7E4D6-CA3B-4CEA-96AF-7531D90CF905}" dt="2021-03-03T20:01:57.240" v="5" actId="1076"/>
        <pc:sldMkLst>
          <pc:docMk/>
          <pc:sldMk cId="1298414651" sldId="274"/>
        </pc:sldMkLst>
        <pc:spChg chg="mod">
          <ac:chgData name="Jivrajani, Dharini" userId="9f28c9a6-e07b-4de5-8682-ac3f5c875595" providerId="ADAL" clId="{E7D7E4D6-CA3B-4CEA-96AF-7531D90CF905}" dt="2021-03-03T20:01:57.240" v="5" actId="1076"/>
          <ac:spMkLst>
            <pc:docMk/>
            <pc:sldMk cId="1298414651" sldId="274"/>
            <ac:spMk id="9" creationId="{FAE4E27C-01AA-42A0-BC1B-F5C6A08C3127}"/>
          </ac:spMkLst>
        </pc:spChg>
      </pc:sldChg>
      <pc:sldChg chg="modSp">
        <pc:chgData name="Jivrajani, Dharini" userId="9f28c9a6-e07b-4de5-8682-ac3f5c875595" providerId="ADAL" clId="{E7D7E4D6-CA3B-4CEA-96AF-7531D90CF905}" dt="2021-03-03T20:07:41.994" v="14" actId="1076"/>
        <pc:sldMkLst>
          <pc:docMk/>
          <pc:sldMk cId="2570198846" sldId="278"/>
        </pc:sldMkLst>
        <pc:spChg chg="mod">
          <ac:chgData name="Jivrajani, Dharini" userId="9f28c9a6-e07b-4de5-8682-ac3f5c875595" providerId="ADAL" clId="{E7D7E4D6-CA3B-4CEA-96AF-7531D90CF905}" dt="2021-03-03T20:05:06.125" v="11" actId="1076"/>
          <ac:spMkLst>
            <pc:docMk/>
            <pc:sldMk cId="2570198846" sldId="278"/>
            <ac:spMk id="5" creationId="{E91485E5-ED2E-4F1D-8B02-EA327FED3845}"/>
          </ac:spMkLst>
        </pc:spChg>
        <pc:spChg chg="mod">
          <ac:chgData name="Jivrajani, Dharini" userId="9f28c9a6-e07b-4de5-8682-ac3f5c875595" providerId="ADAL" clId="{E7D7E4D6-CA3B-4CEA-96AF-7531D90CF905}" dt="2021-03-03T20:04:28.601" v="10" actId="1076"/>
          <ac:spMkLst>
            <pc:docMk/>
            <pc:sldMk cId="2570198846" sldId="278"/>
            <ac:spMk id="7" creationId="{C5ABE13C-76B6-44E9-B98E-5C226EFE17BE}"/>
          </ac:spMkLst>
        </pc:spChg>
        <pc:spChg chg="mod">
          <ac:chgData name="Jivrajani, Dharini" userId="9f28c9a6-e07b-4de5-8682-ac3f5c875595" providerId="ADAL" clId="{E7D7E4D6-CA3B-4CEA-96AF-7531D90CF905}" dt="2021-03-03T20:07:41.994" v="14" actId="1076"/>
          <ac:spMkLst>
            <pc:docMk/>
            <pc:sldMk cId="2570198846" sldId="278"/>
            <ac:spMk id="11" creationId="{65F9FFFC-5FDF-413B-80B7-CEF96A23F6EA}"/>
          </ac:spMkLst>
        </pc:spChg>
        <pc:spChg chg="mod">
          <ac:chgData name="Jivrajani, Dharini" userId="9f28c9a6-e07b-4de5-8682-ac3f5c875595" providerId="ADAL" clId="{E7D7E4D6-CA3B-4CEA-96AF-7531D90CF905}" dt="2021-03-03T20:04:25.513" v="9" actId="1076"/>
          <ac:spMkLst>
            <pc:docMk/>
            <pc:sldMk cId="2570198846" sldId="278"/>
            <ac:spMk id="16" creationId="{30C46579-FAF6-4F27-94EF-A729809726A7}"/>
          </ac:spMkLst>
        </pc:spChg>
        <pc:picChg chg="mod">
          <ac:chgData name="Jivrajani, Dharini" userId="9f28c9a6-e07b-4de5-8682-ac3f5c875595" providerId="ADAL" clId="{E7D7E4D6-CA3B-4CEA-96AF-7531D90CF905}" dt="2021-03-03T20:06:04.644" v="12" actId="1076"/>
          <ac:picMkLst>
            <pc:docMk/>
            <pc:sldMk cId="2570198846" sldId="278"/>
            <ac:picMk id="4" creationId="{33B91E1C-6673-4373-9091-E8044616B6C7}"/>
          </ac:picMkLst>
        </pc:picChg>
      </pc:sldChg>
      <pc:sldChg chg="del">
        <pc:chgData name="Jivrajani, Dharini" userId="9f28c9a6-e07b-4de5-8682-ac3f5c875595" providerId="ADAL" clId="{E7D7E4D6-CA3B-4CEA-96AF-7531D90CF905}" dt="2021-03-03T20:01:30.872" v="1" actId="2696"/>
        <pc:sldMkLst>
          <pc:docMk/>
          <pc:sldMk cId="837447137" sldId="9011"/>
        </pc:sldMkLst>
      </pc:sldChg>
      <pc:sldChg chg="del">
        <pc:chgData name="Jivrajani, Dharini" userId="9f28c9a6-e07b-4de5-8682-ac3f5c875595" providerId="ADAL" clId="{E7D7E4D6-CA3B-4CEA-96AF-7531D90CF905}" dt="2021-03-03T20:01:31.531" v="2" actId="2696"/>
        <pc:sldMkLst>
          <pc:docMk/>
          <pc:sldMk cId="278594214" sldId="9012"/>
        </pc:sldMkLst>
      </pc:sldChg>
      <pc:sldChg chg="del">
        <pc:chgData name="Jivrajani, Dharini" userId="9f28c9a6-e07b-4de5-8682-ac3f5c875595" providerId="ADAL" clId="{E7D7E4D6-CA3B-4CEA-96AF-7531D90CF905}" dt="2021-03-03T20:01:32.528" v="3" actId="2696"/>
        <pc:sldMkLst>
          <pc:docMk/>
          <pc:sldMk cId="4004995028" sldId="9013"/>
        </pc:sldMkLst>
      </pc:sldChg>
      <pc:sldChg chg="modSp">
        <pc:chgData name="Jivrajani, Dharini" userId="9f28c9a6-e07b-4de5-8682-ac3f5c875595" providerId="ADAL" clId="{E7D7E4D6-CA3B-4CEA-96AF-7531D90CF905}" dt="2021-03-03T20:01:19.233" v="0" actId="1076"/>
        <pc:sldMkLst>
          <pc:docMk/>
          <pc:sldMk cId="1807062554" sldId="9014"/>
        </pc:sldMkLst>
        <pc:spChg chg="mod">
          <ac:chgData name="Jivrajani, Dharini" userId="9f28c9a6-e07b-4de5-8682-ac3f5c875595" providerId="ADAL" clId="{E7D7E4D6-CA3B-4CEA-96AF-7531D90CF905}" dt="2021-03-03T20:01:19.233" v="0" actId="1076"/>
          <ac:spMkLst>
            <pc:docMk/>
            <pc:sldMk cId="1807062554" sldId="9014"/>
            <ac:spMk id="12" creationId="{8890A254-9183-4E3C-88CF-FCF3FCF03E61}"/>
          </ac:spMkLst>
        </pc:spChg>
      </pc:sldChg>
      <pc:sldChg chg="addSp delSp modSp">
        <pc:chgData name="Jivrajani, Dharini" userId="9f28c9a6-e07b-4de5-8682-ac3f5c875595" providerId="ADAL" clId="{E7D7E4D6-CA3B-4CEA-96AF-7531D90CF905}" dt="2021-03-03T20:20:33.960" v="84" actId="14100"/>
        <pc:sldMkLst>
          <pc:docMk/>
          <pc:sldMk cId="1510578974" sldId="9019"/>
        </pc:sldMkLst>
        <pc:spChg chg="add del mod">
          <ac:chgData name="Jivrajani, Dharini" userId="9f28c9a6-e07b-4de5-8682-ac3f5c875595" providerId="ADAL" clId="{E7D7E4D6-CA3B-4CEA-96AF-7531D90CF905}" dt="2021-03-03T20:20:09.866" v="79"/>
          <ac:spMkLst>
            <pc:docMk/>
            <pc:sldMk cId="1510578974" sldId="9019"/>
            <ac:spMk id="7" creationId="{C429D596-9364-4985-AF6D-7701CC881DE8}"/>
          </ac:spMkLst>
        </pc:spChg>
        <pc:spChg chg="add mod">
          <ac:chgData name="Jivrajani, Dharini" userId="9f28c9a6-e07b-4de5-8682-ac3f5c875595" providerId="ADAL" clId="{E7D7E4D6-CA3B-4CEA-96AF-7531D90CF905}" dt="2021-03-03T20:13:43.767" v="22" actId="1076"/>
          <ac:spMkLst>
            <pc:docMk/>
            <pc:sldMk cId="1510578974" sldId="9019"/>
            <ac:spMk id="8" creationId="{4A93FA9C-BEDB-4B30-B00D-9352E9D43ED1}"/>
          </ac:spMkLst>
        </pc:spChg>
        <pc:spChg chg="add del mod">
          <ac:chgData name="Jivrajani, Dharini" userId="9f28c9a6-e07b-4de5-8682-ac3f5c875595" providerId="ADAL" clId="{E7D7E4D6-CA3B-4CEA-96AF-7531D90CF905}" dt="2021-03-03T20:19:07.929" v="66"/>
          <ac:spMkLst>
            <pc:docMk/>
            <pc:sldMk cId="1510578974" sldId="9019"/>
            <ac:spMk id="9" creationId="{20DC9346-5F7A-435B-8329-B690D0D3DD62}"/>
          </ac:spMkLst>
        </pc:spChg>
        <pc:spChg chg="add del mod">
          <ac:chgData name="Jivrajani, Dharini" userId="9f28c9a6-e07b-4de5-8682-ac3f5c875595" providerId="ADAL" clId="{E7D7E4D6-CA3B-4CEA-96AF-7531D90CF905}" dt="2021-03-03T20:19:29.514" v="69"/>
          <ac:spMkLst>
            <pc:docMk/>
            <pc:sldMk cId="1510578974" sldId="9019"/>
            <ac:spMk id="10" creationId="{23A78F03-A459-4292-B678-94A00ED87B39}"/>
          </ac:spMkLst>
        </pc:spChg>
        <pc:spChg chg="add mod">
          <ac:chgData name="Jivrajani, Dharini" userId="9f28c9a6-e07b-4de5-8682-ac3f5c875595" providerId="ADAL" clId="{E7D7E4D6-CA3B-4CEA-96AF-7531D90CF905}" dt="2021-03-03T20:20:00.531" v="77" actId="1076"/>
          <ac:spMkLst>
            <pc:docMk/>
            <pc:sldMk cId="1510578974" sldId="9019"/>
            <ac:spMk id="12" creationId="{68C285B8-BE24-4523-813C-77BD16F731C7}"/>
          </ac:spMkLst>
        </pc:spChg>
        <pc:spChg chg="add mod">
          <ac:chgData name="Jivrajani, Dharini" userId="9f28c9a6-e07b-4de5-8682-ac3f5c875595" providerId="ADAL" clId="{E7D7E4D6-CA3B-4CEA-96AF-7531D90CF905}" dt="2021-03-03T20:20:17.312" v="81" actId="1076"/>
          <ac:spMkLst>
            <pc:docMk/>
            <pc:sldMk cId="1510578974" sldId="9019"/>
            <ac:spMk id="13" creationId="{E0558046-50BA-42E9-8BCA-3A46A761187F}"/>
          </ac:spMkLst>
        </pc:spChg>
        <pc:spChg chg="add mod">
          <ac:chgData name="Jivrajani, Dharini" userId="9f28c9a6-e07b-4de5-8682-ac3f5c875595" providerId="ADAL" clId="{E7D7E4D6-CA3B-4CEA-96AF-7531D90CF905}" dt="2021-03-03T20:20:33.960" v="84" actId="14100"/>
          <ac:spMkLst>
            <pc:docMk/>
            <pc:sldMk cId="1510578974" sldId="9019"/>
            <ac:spMk id="14" creationId="{FB368D3A-104E-41D0-9C71-C53D67020D90}"/>
          </ac:spMkLst>
        </pc:spChg>
        <pc:picChg chg="mod">
          <ac:chgData name="Jivrajani, Dharini" userId="9f28c9a6-e07b-4de5-8682-ac3f5c875595" providerId="ADAL" clId="{E7D7E4D6-CA3B-4CEA-96AF-7531D90CF905}" dt="2021-03-03T20:18:46.655" v="64" actId="1076"/>
          <ac:picMkLst>
            <pc:docMk/>
            <pc:sldMk cId="1510578974" sldId="9019"/>
            <ac:picMk id="2" creationId="{697CB9CE-806D-4C7F-A1C4-BCD7D46712B2}"/>
          </ac:picMkLst>
        </pc:picChg>
        <pc:picChg chg="add mod">
          <ac:chgData name="Jivrajani, Dharini" userId="9f28c9a6-e07b-4de5-8682-ac3f5c875595" providerId="ADAL" clId="{E7D7E4D6-CA3B-4CEA-96AF-7531D90CF905}" dt="2021-03-03T20:20:02.313" v="78" actId="1076"/>
          <ac:picMkLst>
            <pc:docMk/>
            <pc:sldMk cId="1510578974" sldId="9019"/>
            <ac:picMk id="11" creationId="{FB679351-FAF1-45D6-84FB-CFCDF7E65840}"/>
          </ac:picMkLst>
        </pc:picChg>
      </pc:sldChg>
      <pc:sldChg chg="addSp delSp modSp">
        <pc:chgData name="Jivrajani, Dharini" userId="9f28c9a6-e07b-4de5-8682-ac3f5c875595" providerId="ADAL" clId="{E7D7E4D6-CA3B-4CEA-96AF-7531D90CF905}" dt="2021-03-03T20:23:14.894" v="225" actId="1076"/>
        <pc:sldMkLst>
          <pc:docMk/>
          <pc:sldMk cId="4076837287" sldId="9020"/>
        </pc:sldMkLst>
        <pc:spChg chg="mod">
          <ac:chgData name="Jivrajani, Dharini" userId="9f28c9a6-e07b-4de5-8682-ac3f5c875595" providerId="ADAL" clId="{E7D7E4D6-CA3B-4CEA-96AF-7531D90CF905}" dt="2021-03-03T20:21:06.265" v="90" actId="1076"/>
          <ac:spMkLst>
            <pc:docMk/>
            <pc:sldMk cId="4076837287" sldId="9020"/>
            <ac:spMk id="4" creationId="{AF3DA2F0-B122-47B7-8B51-4FCC30EE5FAC}"/>
          </ac:spMkLst>
        </pc:spChg>
        <pc:spChg chg="del">
          <ac:chgData name="Jivrajani, Dharini" userId="9f28c9a6-e07b-4de5-8682-ac3f5c875595" providerId="ADAL" clId="{E7D7E4D6-CA3B-4CEA-96AF-7531D90CF905}" dt="2021-03-03T20:16:39.494" v="57" actId="478"/>
          <ac:spMkLst>
            <pc:docMk/>
            <pc:sldMk cId="4076837287" sldId="9020"/>
            <ac:spMk id="5" creationId="{16ADBAF3-B316-46AE-85C7-5ED8AF01EEA8}"/>
          </ac:spMkLst>
        </pc:spChg>
        <pc:spChg chg="del">
          <ac:chgData name="Jivrajani, Dharini" userId="9f28c9a6-e07b-4de5-8682-ac3f5c875595" providerId="ADAL" clId="{E7D7E4D6-CA3B-4CEA-96AF-7531D90CF905}" dt="2021-03-03T20:16:14.789" v="53" actId="478"/>
          <ac:spMkLst>
            <pc:docMk/>
            <pc:sldMk cId="4076837287" sldId="9020"/>
            <ac:spMk id="6" creationId="{C2779348-C5BB-4E56-95B5-ADF64F9324EC}"/>
          </ac:spMkLst>
        </pc:spChg>
        <pc:spChg chg="del">
          <ac:chgData name="Jivrajani, Dharini" userId="9f28c9a6-e07b-4de5-8682-ac3f5c875595" providerId="ADAL" clId="{E7D7E4D6-CA3B-4CEA-96AF-7531D90CF905}" dt="2021-03-03T20:13:49.244" v="23"/>
          <ac:spMkLst>
            <pc:docMk/>
            <pc:sldMk cId="4076837287" sldId="9020"/>
            <ac:spMk id="8" creationId="{6C6972C9-25B2-472C-8BEA-AC99D5FC7AC9}"/>
          </ac:spMkLst>
        </pc:spChg>
        <pc:spChg chg="del mod">
          <ac:chgData name="Jivrajani, Dharini" userId="9f28c9a6-e07b-4de5-8682-ac3f5c875595" providerId="ADAL" clId="{E7D7E4D6-CA3B-4CEA-96AF-7531D90CF905}" dt="2021-03-03T20:13:06.074" v="16"/>
          <ac:spMkLst>
            <pc:docMk/>
            <pc:sldMk cId="4076837287" sldId="9020"/>
            <ac:spMk id="12" creationId="{C9E8ED77-F330-48BB-9816-6090C67EF90E}"/>
          </ac:spMkLst>
        </pc:spChg>
        <pc:spChg chg="del mod">
          <ac:chgData name="Jivrajani, Dharini" userId="9f28c9a6-e07b-4de5-8682-ac3f5c875595" providerId="ADAL" clId="{E7D7E4D6-CA3B-4CEA-96AF-7531D90CF905}" dt="2021-03-03T20:13:36.925" v="20" actId="478"/>
          <ac:spMkLst>
            <pc:docMk/>
            <pc:sldMk cId="4076837287" sldId="9020"/>
            <ac:spMk id="13" creationId="{5F867E77-F5BE-47F8-9594-27D48D5225E9}"/>
          </ac:spMkLst>
        </pc:spChg>
        <pc:spChg chg="add mod">
          <ac:chgData name="Jivrajani, Dharini" userId="9f28c9a6-e07b-4de5-8682-ac3f5c875595" providerId="ADAL" clId="{E7D7E4D6-CA3B-4CEA-96AF-7531D90CF905}" dt="2021-03-03T20:14:55.292" v="32" actId="1076"/>
          <ac:spMkLst>
            <pc:docMk/>
            <pc:sldMk cId="4076837287" sldId="9020"/>
            <ac:spMk id="15" creationId="{F25C9264-EF8D-457F-ABFF-C9B432B04C3A}"/>
          </ac:spMkLst>
        </pc:spChg>
        <pc:spChg chg="add mod">
          <ac:chgData name="Jivrajani, Dharini" userId="9f28c9a6-e07b-4de5-8682-ac3f5c875595" providerId="ADAL" clId="{E7D7E4D6-CA3B-4CEA-96AF-7531D90CF905}" dt="2021-03-03T20:16:30.061" v="55" actId="1076"/>
          <ac:spMkLst>
            <pc:docMk/>
            <pc:sldMk cId="4076837287" sldId="9020"/>
            <ac:spMk id="16" creationId="{F96FE788-9C6C-4A1A-AB15-7B9A73A3A676}"/>
          </ac:spMkLst>
        </pc:spChg>
        <pc:spChg chg="add mod">
          <ac:chgData name="Jivrajani, Dharini" userId="9f28c9a6-e07b-4de5-8682-ac3f5c875595" providerId="ADAL" clId="{E7D7E4D6-CA3B-4CEA-96AF-7531D90CF905}" dt="2021-03-03T20:19:14.731" v="68" actId="1076"/>
          <ac:spMkLst>
            <pc:docMk/>
            <pc:sldMk cId="4076837287" sldId="9020"/>
            <ac:spMk id="17" creationId="{EE7F2FC8-3577-4E02-A636-8C47DE7CD929}"/>
          </ac:spMkLst>
        </pc:spChg>
        <pc:spChg chg="add mod">
          <ac:chgData name="Jivrajani, Dharini" userId="9f28c9a6-e07b-4de5-8682-ac3f5c875595" providerId="ADAL" clId="{E7D7E4D6-CA3B-4CEA-96AF-7531D90CF905}" dt="2021-03-03T20:19:36.402" v="71" actId="1076"/>
          <ac:spMkLst>
            <pc:docMk/>
            <pc:sldMk cId="4076837287" sldId="9020"/>
            <ac:spMk id="18" creationId="{0920FD93-1064-4CC9-AF1D-A2B5FA58FF3D}"/>
          </ac:spMkLst>
        </pc:spChg>
        <pc:spChg chg="del">
          <ac:chgData name="Jivrajani, Dharini" userId="9f28c9a6-e07b-4de5-8682-ac3f5c875595" providerId="ADAL" clId="{E7D7E4D6-CA3B-4CEA-96AF-7531D90CF905}" dt="2021-03-03T20:19:54.022" v="75"/>
          <ac:spMkLst>
            <pc:docMk/>
            <pc:sldMk cId="4076837287" sldId="9020"/>
            <ac:spMk id="19" creationId="{4CEE59A8-2309-40D0-84C1-07EE450EB8D1}"/>
          </ac:spMkLst>
        </pc:spChg>
        <pc:spChg chg="add mod">
          <ac:chgData name="Jivrajani, Dharini" userId="9f28c9a6-e07b-4de5-8682-ac3f5c875595" providerId="ADAL" clId="{E7D7E4D6-CA3B-4CEA-96AF-7531D90CF905}" dt="2021-03-03T20:20:49.361" v="87" actId="14100"/>
          <ac:spMkLst>
            <pc:docMk/>
            <pc:sldMk cId="4076837287" sldId="9020"/>
            <ac:spMk id="20" creationId="{C7AED210-254F-4707-BB35-65407192C42A}"/>
          </ac:spMkLst>
        </pc:spChg>
        <pc:spChg chg="add mod">
          <ac:chgData name="Jivrajani, Dharini" userId="9f28c9a6-e07b-4de5-8682-ac3f5c875595" providerId="ADAL" clId="{E7D7E4D6-CA3B-4CEA-96AF-7531D90CF905}" dt="2021-03-03T20:22:05.120" v="210" actId="20577"/>
          <ac:spMkLst>
            <pc:docMk/>
            <pc:sldMk cId="4076837287" sldId="9020"/>
            <ac:spMk id="21" creationId="{2EADCF83-1658-4F44-A70E-75EECF381ECF}"/>
          </ac:spMkLst>
        </pc:spChg>
        <pc:spChg chg="add del mod">
          <ac:chgData name="Jivrajani, Dharini" userId="9f28c9a6-e07b-4de5-8682-ac3f5c875595" providerId="ADAL" clId="{E7D7E4D6-CA3B-4CEA-96AF-7531D90CF905}" dt="2021-03-03T20:21:35.230" v="96" actId="478"/>
          <ac:spMkLst>
            <pc:docMk/>
            <pc:sldMk cId="4076837287" sldId="9020"/>
            <ac:spMk id="22" creationId="{A5D677B4-EB47-4A10-BD43-7FECF7443840}"/>
          </ac:spMkLst>
        </pc:spChg>
        <pc:spChg chg="add mod">
          <ac:chgData name="Jivrajani, Dharini" userId="9f28c9a6-e07b-4de5-8682-ac3f5c875595" providerId="ADAL" clId="{E7D7E4D6-CA3B-4CEA-96AF-7531D90CF905}" dt="2021-03-03T20:23:14.894" v="225" actId="1076"/>
          <ac:spMkLst>
            <pc:docMk/>
            <pc:sldMk cId="4076837287" sldId="9020"/>
            <ac:spMk id="27" creationId="{2325B97F-2059-4281-A9BC-957B953EC80F}"/>
          </ac:spMkLst>
        </pc:spChg>
        <pc:picChg chg="add del mod">
          <ac:chgData name="Jivrajani, Dharini" userId="9f28c9a6-e07b-4de5-8682-ac3f5c875595" providerId="ADAL" clId="{E7D7E4D6-CA3B-4CEA-96AF-7531D90CF905}" dt="2021-03-03T20:16:36.626" v="56" actId="1076"/>
          <ac:picMkLst>
            <pc:docMk/>
            <pc:sldMk cId="4076837287" sldId="9020"/>
            <ac:picMk id="2" creationId="{C12D0066-F000-4158-9364-F3B6E3141251}"/>
          </ac:picMkLst>
        </pc:picChg>
        <pc:picChg chg="del">
          <ac:chgData name="Jivrajani, Dharini" userId="9f28c9a6-e07b-4de5-8682-ac3f5c875595" providerId="ADAL" clId="{E7D7E4D6-CA3B-4CEA-96AF-7531D90CF905}" dt="2021-03-03T20:19:40.140" v="72"/>
          <ac:picMkLst>
            <pc:docMk/>
            <pc:sldMk cId="4076837287" sldId="9020"/>
            <ac:picMk id="10" creationId="{E003DD2C-6D9A-4A49-B54E-00C7E230187B}"/>
          </ac:picMkLst>
        </pc:picChg>
        <pc:picChg chg="add mod">
          <ac:chgData name="Jivrajani, Dharini" userId="9f28c9a6-e07b-4de5-8682-ac3f5c875595" providerId="ADAL" clId="{E7D7E4D6-CA3B-4CEA-96AF-7531D90CF905}" dt="2021-03-03T20:21:15.928" v="91" actId="1076"/>
          <ac:picMkLst>
            <pc:docMk/>
            <pc:sldMk cId="4076837287" sldId="9020"/>
            <ac:picMk id="14" creationId="{754FA571-D8D5-44B4-BE4B-2C80DF1CB599}"/>
          </ac:picMkLst>
        </pc:picChg>
        <pc:picChg chg="add mod">
          <ac:chgData name="Jivrajani, Dharini" userId="9f28c9a6-e07b-4de5-8682-ac3f5c875595" providerId="ADAL" clId="{E7D7E4D6-CA3B-4CEA-96AF-7531D90CF905}" dt="2021-03-03T20:22:20.463" v="215" actId="1076"/>
          <ac:picMkLst>
            <pc:docMk/>
            <pc:sldMk cId="4076837287" sldId="9020"/>
            <ac:picMk id="23" creationId="{F3C5696B-BF7D-4FD3-91BF-00388C9F2F5B}"/>
          </ac:picMkLst>
        </pc:picChg>
        <pc:picChg chg="add del">
          <ac:chgData name="Jivrajani, Dharini" userId="9f28c9a6-e07b-4de5-8682-ac3f5c875595" providerId="ADAL" clId="{E7D7E4D6-CA3B-4CEA-96AF-7531D90CF905}" dt="2021-03-03T20:22:31.378" v="217"/>
          <ac:picMkLst>
            <pc:docMk/>
            <pc:sldMk cId="4076837287" sldId="9020"/>
            <ac:picMk id="24" creationId="{BAC789A0-AF3F-4720-A65B-EAB79E6747A4}"/>
          </ac:picMkLst>
        </pc:picChg>
        <pc:picChg chg="add del">
          <ac:chgData name="Jivrajani, Dharini" userId="9f28c9a6-e07b-4de5-8682-ac3f5c875595" providerId="ADAL" clId="{E7D7E4D6-CA3B-4CEA-96AF-7531D90CF905}" dt="2021-03-03T20:22:39.033" v="219"/>
          <ac:picMkLst>
            <pc:docMk/>
            <pc:sldMk cId="4076837287" sldId="9020"/>
            <ac:picMk id="25" creationId="{F90D9A80-A6AF-4543-9076-E7C18F1183A1}"/>
          </ac:picMkLst>
        </pc:picChg>
        <pc:picChg chg="add del">
          <ac:chgData name="Jivrajani, Dharini" userId="9f28c9a6-e07b-4de5-8682-ac3f5c875595" providerId="ADAL" clId="{E7D7E4D6-CA3B-4CEA-96AF-7531D90CF905}" dt="2021-03-03T20:22:44.447" v="221"/>
          <ac:picMkLst>
            <pc:docMk/>
            <pc:sldMk cId="4076837287" sldId="9020"/>
            <ac:picMk id="26" creationId="{D2690DB1-021C-4920-B1F4-268A595AD58D}"/>
          </ac:picMkLst>
        </pc:picChg>
      </pc:sldChg>
      <pc:sldChg chg="delSp modSp">
        <pc:chgData name="Jivrajani, Dharini" userId="9f28c9a6-e07b-4de5-8682-ac3f5c875595" providerId="ADAL" clId="{E7D7E4D6-CA3B-4CEA-96AF-7531D90CF905}" dt="2021-03-03T20:23:47.465" v="229" actId="1076"/>
        <pc:sldMkLst>
          <pc:docMk/>
          <pc:sldMk cId="1006597134" sldId="9021"/>
        </pc:sldMkLst>
        <pc:spChg chg="del mod">
          <ac:chgData name="Jivrajani, Dharini" userId="9f28c9a6-e07b-4de5-8682-ac3f5c875595" providerId="ADAL" clId="{E7D7E4D6-CA3B-4CEA-96AF-7531D90CF905}" dt="2021-03-03T20:23:06.350" v="223"/>
          <ac:spMkLst>
            <pc:docMk/>
            <pc:sldMk cId="1006597134" sldId="9021"/>
            <ac:spMk id="6" creationId="{2D18DAAD-3B7A-4155-9D78-08EF07ECE06A}"/>
          </ac:spMkLst>
        </pc:spChg>
        <pc:spChg chg="del mod">
          <ac:chgData name="Jivrajani, Dharini" userId="9f28c9a6-e07b-4de5-8682-ac3f5c875595" providerId="ADAL" clId="{E7D7E4D6-CA3B-4CEA-96AF-7531D90CF905}" dt="2021-03-03T20:16:06.165" v="49"/>
          <ac:spMkLst>
            <pc:docMk/>
            <pc:sldMk cId="1006597134" sldId="9021"/>
            <ac:spMk id="7" creationId="{28597096-7BE9-4965-BCCC-BE91EEB4D2B5}"/>
          </ac:spMkLst>
        </pc:spChg>
        <pc:spChg chg="del">
          <ac:chgData name="Jivrajani, Dharini" userId="9f28c9a6-e07b-4de5-8682-ac3f5c875595" providerId="ADAL" clId="{E7D7E4D6-CA3B-4CEA-96AF-7531D90CF905}" dt="2021-03-03T20:14:49.903" v="30"/>
          <ac:spMkLst>
            <pc:docMk/>
            <pc:sldMk cId="1006597134" sldId="9021"/>
            <ac:spMk id="9" creationId="{A8507CE1-4D7A-4AA4-A612-154D7BF5AF68}"/>
          </ac:spMkLst>
        </pc:spChg>
        <pc:spChg chg="del mod">
          <ac:chgData name="Jivrajani, Dharini" userId="9f28c9a6-e07b-4de5-8682-ac3f5c875595" providerId="ADAL" clId="{E7D7E4D6-CA3B-4CEA-96AF-7531D90CF905}" dt="2021-03-03T20:15:25.652" v="39" actId="478"/>
          <ac:spMkLst>
            <pc:docMk/>
            <pc:sldMk cId="1006597134" sldId="9021"/>
            <ac:spMk id="10" creationId="{0210F465-2248-4F39-A881-0ABA95396DFB}"/>
          </ac:spMkLst>
        </pc:spChg>
        <pc:spChg chg="del mod">
          <ac:chgData name="Jivrajani, Dharini" userId="9f28c9a6-e07b-4de5-8682-ac3f5c875595" providerId="ADAL" clId="{E7D7E4D6-CA3B-4CEA-96AF-7531D90CF905}" dt="2021-03-03T20:15:35.685" v="44" actId="478"/>
          <ac:spMkLst>
            <pc:docMk/>
            <pc:sldMk cId="1006597134" sldId="9021"/>
            <ac:spMk id="14" creationId="{EDC64F73-BD17-42BC-B841-D842454486C7}"/>
          </ac:spMkLst>
        </pc:spChg>
        <pc:spChg chg="del mod">
          <ac:chgData name="Jivrajani, Dharini" userId="9f28c9a6-e07b-4de5-8682-ac3f5c875595" providerId="ADAL" clId="{E7D7E4D6-CA3B-4CEA-96AF-7531D90CF905}" dt="2021-03-03T20:15:29.898" v="41" actId="478"/>
          <ac:spMkLst>
            <pc:docMk/>
            <pc:sldMk cId="1006597134" sldId="9021"/>
            <ac:spMk id="15" creationId="{3A1DE2DA-F06B-41A1-8876-AF975B972692}"/>
          </ac:spMkLst>
        </pc:spChg>
        <pc:spChg chg="mod">
          <ac:chgData name="Jivrajani, Dharini" userId="9f28c9a6-e07b-4de5-8682-ac3f5c875595" providerId="ADAL" clId="{E7D7E4D6-CA3B-4CEA-96AF-7531D90CF905}" dt="2021-03-03T20:15:40.268" v="45" actId="1076"/>
          <ac:spMkLst>
            <pc:docMk/>
            <pc:sldMk cId="1006597134" sldId="9021"/>
            <ac:spMk id="18" creationId="{B29C2E31-CBE1-45E9-81B8-B1A474FD5977}"/>
          </ac:spMkLst>
        </pc:spChg>
        <pc:spChg chg="mod">
          <ac:chgData name="Jivrajani, Dharini" userId="9f28c9a6-e07b-4de5-8682-ac3f5c875595" providerId="ADAL" clId="{E7D7E4D6-CA3B-4CEA-96AF-7531D90CF905}" dt="2021-03-03T20:23:47.465" v="229" actId="1076"/>
          <ac:spMkLst>
            <pc:docMk/>
            <pc:sldMk cId="1006597134" sldId="9021"/>
            <ac:spMk id="21" creationId="{96B553B0-F6E2-4972-8A4C-32D4F8A4E609}"/>
          </ac:spMkLst>
        </pc:spChg>
        <pc:picChg chg="del">
          <ac:chgData name="Jivrajani, Dharini" userId="9f28c9a6-e07b-4de5-8682-ac3f5c875595" providerId="ADAL" clId="{E7D7E4D6-CA3B-4CEA-96AF-7531D90CF905}" dt="2021-03-03T20:14:32.840" v="27"/>
          <ac:picMkLst>
            <pc:docMk/>
            <pc:sldMk cId="1006597134" sldId="9021"/>
            <ac:picMk id="8" creationId="{CE856542-EF0A-4C81-8903-2E271662F5C1}"/>
          </ac:picMkLst>
        </pc:picChg>
        <pc:picChg chg="del">
          <ac:chgData name="Jivrajani, Dharini" userId="9f28c9a6-e07b-4de5-8682-ac3f5c875595" providerId="ADAL" clId="{E7D7E4D6-CA3B-4CEA-96AF-7531D90CF905}" dt="2021-03-03T20:23:23.570" v="226" actId="478"/>
          <ac:picMkLst>
            <pc:docMk/>
            <pc:sldMk cId="1006597134" sldId="9021"/>
            <ac:picMk id="11" creationId="{4FD2D805-4E2B-42DD-8C77-070D28BC6537}"/>
          </ac:picMkLst>
        </pc:picChg>
        <pc:picChg chg="mod">
          <ac:chgData name="Jivrajani, Dharini" userId="9f28c9a6-e07b-4de5-8682-ac3f5c875595" providerId="ADAL" clId="{E7D7E4D6-CA3B-4CEA-96AF-7531D90CF905}" dt="2021-03-03T20:15:21.646" v="37" actId="1076"/>
          <ac:picMkLst>
            <pc:docMk/>
            <pc:sldMk cId="1006597134" sldId="9021"/>
            <ac:picMk id="17" creationId="{2426BEED-38D3-4B0E-94C7-249AB9C71CB8}"/>
          </ac:picMkLst>
        </pc:picChg>
        <pc:picChg chg="mod">
          <ac:chgData name="Jivrajani, Dharini" userId="9f28c9a6-e07b-4de5-8682-ac3f5c875595" providerId="ADAL" clId="{E7D7E4D6-CA3B-4CEA-96AF-7531D90CF905}" dt="2021-03-03T20:23:43.422" v="228" actId="1076"/>
          <ac:picMkLst>
            <pc:docMk/>
            <pc:sldMk cId="1006597134" sldId="9021"/>
            <ac:picMk id="19" creationId="{04EA156D-2F9D-4A24-BE81-22BFB9FEC92A}"/>
          </ac:picMkLst>
        </pc:picChg>
      </pc:sldChg>
      <pc:sldChg chg="addSp delSp modSp">
        <pc:chgData name="Jivrajani, Dharini" userId="9f28c9a6-e07b-4de5-8682-ac3f5c875595" providerId="ADAL" clId="{E7D7E4D6-CA3B-4CEA-96AF-7531D90CF905}" dt="2021-03-03T20:27:49.029" v="234" actId="1076"/>
        <pc:sldMkLst>
          <pc:docMk/>
          <pc:sldMk cId="313821740" sldId="9024"/>
        </pc:sldMkLst>
        <pc:spChg chg="mod">
          <ac:chgData name="Jivrajani, Dharini" userId="9f28c9a6-e07b-4de5-8682-ac3f5c875595" providerId="ADAL" clId="{E7D7E4D6-CA3B-4CEA-96AF-7531D90CF905}" dt="2021-03-03T20:27:11.560" v="232" actId="1076"/>
          <ac:spMkLst>
            <pc:docMk/>
            <pc:sldMk cId="313821740" sldId="9024"/>
            <ac:spMk id="14" creationId="{313E4CCB-C61A-4EAD-994C-9EAB66E0AC09}"/>
          </ac:spMkLst>
        </pc:spChg>
        <pc:spChg chg="mod">
          <ac:chgData name="Jivrajani, Dharini" userId="9f28c9a6-e07b-4de5-8682-ac3f5c875595" providerId="ADAL" clId="{E7D7E4D6-CA3B-4CEA-96AF-7531D90CF905}" dt="2021-03-03T20:27:14.891" v="233" actId="1076"/>
          <ac:spMkLst>
            <pc:docMk/>
            <pc:sldMk cId="313821740" sldId="9024"/>
            <ac:spMk id="15" creationId="{64375AD1-3442-4746-86FC-66BFB86140FA}"/>
          </ac:spMkLst>
        </pc:spChg>
        <pc:picChg chg="add del mod">
          <ac:chgData name="Jivrajani, Dharini" userId="9f28c9a6-e07b-4de5-8682-ac3f5c875595" providerId="ADAL" clId="{E7D7E4D6-CA3B-4CEA-96AF-7531D90CF905}" dt="2021-03-03T20:27:49.029" v="234" actId="1076"/>
          <ac:picMkLst>
            <pc:docMk/>
            <pc:sldMk cId="313821740" sldId="9024"/>
            <ac:picMk id="12" creationId="{122663EC-F360-476A-86B6-41C18C27663E}"/>
          </ac:picMkLst>
        </pc:picChg>
      </pc:sldChg>
    </pc:docChg>
  </pc:docChgLst>
  <pc:docChgLst>
    <pc:chgData name="Mamilla, Bhavita" userId="0b4db86e-eae7-44b1-9b2a-531324d1a528" providerId="ADAL" clId="{2FDB7FB0-077D-4856-BCBA-69A1293ED18E}"/>
    <pc:docChg chg="modSld">
      <pc:chgData name="Mamilla, Bhavita" userId="0b4db86e-eae7-44b1-9b2a-531324d1a528" providerId="ADAL" clId="{2FDB7FB0-077D-4856-BCBA-69A1293ED18E}" dt="2021-03-18T15:04:50.087" v="0"/>
      <pc:docMkLst>
        <pc:docMk/>
      </pc:docMkLst>
      <pc:sldChg chg="modCm">
        <pc:chgData name="Mamilla, Bhavita" userId="0b4db86e-eae7-44b1-9b2a-531324d1a528" providerId="ADAL" clId="{2FDB7FB0-077D-4856-BCBA-69A1293ED18E}" dt="2021-03-18T15:04:50.087" v="0"/>
        <pc:sldMkLst>
          <pc:docMk/>
          <pc:sldMk cId="1298414651" sldId="274"/>
        </pc:sldMkLst>
      </pc:sldChg>
    </pc:docChg>
  </pc:docChgLst>
  <pc:docChgLst>
    <pc:chgData name="Jivrajani, Dharini" userId="S::djivrajani@deloitte.com::9f28c9a6-e07b-4de5-8682-ac3f5c875595" providerId="AD" clId="Web-{FA482F24-4F9D-4BB8-AD4E-4086F570F4F8}"/>
    <pc:docChg chg="modSld">
      <pc:chgData name="Jivrajani, Dharini" userId="S::djivrajani@deloitte.com::9f28c9a6-e07b-4de5-8682-ac3f5c875595" providerId="AD" clId="Web-{FA482F24-4F9D-4BB8-AD4E-4086F570F4F8}" dt="2021-04-20T21:37:05.271" v="1" actId="1076"/>
      <pc:docMkLst>
        <pc:docMk/>
      </pc:docMkLst>
      <pc:sldChg chg="addSp modSp">
        <pc:chgData name="Jivrajani, Dharini" userId="S::djivrajani@deloitte.com::9f28c9a6-e07b-4de5-8682-ac3f5c875595" providerId="AD" clId="Web-{FA482F24-4F9D-4BB8-AD4E-4086F570F4F8}" dt="2021-04-20T21:37:05.271" v="1" actId="1076"/>
        <pc:sldMkLst>
          <pc:docMk/>
          <pc:sldMk cId="4201751373" sldId="9030"/>
        </pc:sldMkLst>
        <pc:spChg chg="add mod">
          <ac:chgData name="Jivrajani, Dharini" userId="S::djivrajani@deloitte.com::9f28c9a6-e07b-4de5-8682-ac3f5c875595" providerId="AD" clId="Web-{FA482F24-4F9D-4BB8-AD4E-4086F570F4F8}" dt="2021-04-20T21:37:05.271" v="1" actId="1076"/>
          <ac:spMkLst>
            <pc:docMk/>
            <pc:sldMk cId="4201751373" sldId="9030"/>
            <ac:spMk id="10" creationId="{48141574-5D5E-4CB3-982F-7EF694E90538}"/>
          </ac:spMkLst>
        </pc:spChg>
      </pc:sldChg>
    </pc:docChg>
  </pc:docChgLst>
  <pc:docChgLst>
    <pc:chgData name="Jivrajani, Dharini" userId="9f28c9a6-e07b-4de5-8682-ac3f5c875595" providerId="ADAL" clId="{6AF37B09-F5A1-4C41-AD53-A3A5A048570E}"/>
    <pc:docChg chg="undo custSel addSld delSld modSld sldOrd">
      <pc:chgData name="Jivrajani, Dharini" userId="9f28c9a6-e07b-4de5-8682-ac3f5c875595" providerId="ADAL" clId="{6AF37B09-F5A1-4C41-AD53-A3A5A048570E}" dt="2021-03-02T17:52:53.537" v="761" actId="1076"/>
      <pc:docMkLst>
        <pc:docMk/>
      </pc:docMkLst>
      <pc:sldChg chg="addSp delSp modSp">
        <pc:chgData name="Jivrajani, Dharini" userId="9f28c9a6-e07b-4de5-8682-ac3f5c875595" providerId="ADAL" clId="{6AF37B09-F5A1-4C41-AD53-A3A5A048570E}" dt="2021-03-02T17:34:10.482" v="542" actId="1076"/>
        <pc:sldMkLst>
          <pc:docMk/>
          <pc:sldMk cId="2803360750" sldId="271"/>
        </pc:sldMkLst>
        <pc:spChg chg="mod">
          <ac:chgData name="Jivrajani, Dharini" userId="9f28c9a6-e07b-4de5-8682-ac3f5c875595" providerId="ADAL" clId="{6AF37B09-F5A1-4C41-AD53-A3A5A048570E}" dt="2021-03-02T17:34:06.707" v="541" actId="1076"/>
          <ac:spMkLst>
            <pc:docMk/>
            <pc:sldMk cId="2803360750" sldId="271"/>
            <ac:spMk id="6" creationId="{0D9C8DFE-565A-4AC2-A2DB-0D76025B469E}"/>
          </ac:spMkLst>
        </pc:spChg>
        <pc:spChg chg="add mod">
          <ac:chgData name="Jivrajani, Dharini" userId="9f28c9a6-e07b-4de5-8682-ac3f5c875595" providerId="ADAL" clId="{6AF37B09-F5A1-4C41-AD53-A3A5A048570E}" dt="2021-03-02T06:22:09.754" v="203" actId="20577"/>
          <ac:spMkLst>
            <pc:docMk/>
            <pc:sldMk cId="2803360750" sldId="271"/>
            <ac:spMk id="7" creationId="{F11834B7-4200-4179-8C5E-4D500D249F88}"/>
          </ac:spMkLst>
        </pc:spChg>
        <pc:spChg chg="add del mod">
          <ac:chgData name="Jivrajani, Dharini" userId="9f28c9a6-e07b-4de5-8682-ac3f5c875595" providerId="ADAL" clId="{6AF37B09-F5A1-4C41-AD53-A3A5A048570E}" dt="2021-03-02T06:22:20.472" v="222" actId="20577"/>
          <ac:spMkLst>
            <pc:docMk/>
            <pc:sldMk cId="2803360750" sldId="271"/>
            <ac:spMk id="8" creationId="{DBDBE05B-6DAC-4EC1-B897-3A29F0CE1ED7}"/>
          </ac:spMkLst>
        </pc:spChg>
        <pc:picChg chg="mod">
          <ac:chgData name="Jivrajani, Dharini" userId="9f28c9a6-e07b-4de5-8682-ac3f5c875595" providerId="ADAL" clId="{6AF37B09-F5A1-4C41-AD53-A3A5A048570E}" dt="2021-03-02T17:34:10.482" v="542" actId="1076"/>
          <ac:picMkLst>
            <pc:docMk/>
            <pc:sldMk cId="2803360750" sldId="271"/>
            <ac:picMk id="5" creationId="{A0619E7B-9B3F-4EE1-B4C7-B6D9D59FFE1E}"/>
          </ac:picMkLst>
        </pc:picChg>
      </pc:sldChg>
      <pc:sldChg chg="addSp modSp">
        <pc:chgData name="Jivrajani, Dharini" userId="9f28c9a6-e07b-4de5-8682-ac3f5c875595" providerId="ADAL" clId="{6AF37B09-F5A1-4C41-AD53-A3A5A048570E}" dt="2021-03-02T06:22:02.265" v="191" actId="20577"/>
        <pc:sldMkLst>
          <pc:docMk/>
          <pc:sldMk cId="3779940784" sldId="272"/>
        </pc:sldMkLst>
        <pc:spChg chg="mod">
          <ac:chgData name="Jivrajani, Dharini" userId="9f28c9a6-e07b-4de5-8682-ac3f5c875595" providerId="ADAL" clId="{6AF37B09-F5A1-4C41-AD53-A3A5A048570E}" dt="2021-03-02T06:21:51.743" v="176" actId="20577"/>
          <ac:spMkLst>
            <pc:docMk/>
            <pc:sldMk cId="3779940784" sldId="272"/>
            <ac:spMk id="6" creationId="{1A8010C1-554A-4F4F-8B9C-8BEEB6F0B2F8}"/>
          </ac:spMkLst>
        </pc:spChg>
        <pc:spChg chg="add mod">
          <ac:chgData name="Jivrajani, Dharini" userId="9f28c9a6-e07b-4de5-8682-ac3f5c875595" providerId="ADAL" clId="{6AF37B09-F5A1-4C41-AD53-A3A5A048570E}" dt="2021-03-02T06:22:02.265" v="191" actId="20577"/>
          <ac:spMkLst>
            <pc:docMk/>
            <pc:sldMk cId="3779940784" sldId="272"/>
            <ac:spMk id="7" creationId="{88E507A4-03E9-42D2-BC6D-E9EEB85E22F6}"/>
          </ac:spMkLst>
        </pc:spChg>
      </pc:sldChg>
      <pc:sldChg chg="addSp modSp">
        <pc:chgData name="Jivrajani, Dharini" userId="9f28c9a6-e07b-4de5-8682-ac3f5c875595" providerId="ADAL" clId="{6AF37B09-F5A1-4C41-AD53-A3A5A048570E}" dt="2021-03-02T17:34:27.820" v="544" actId="1076"/>
        <pc:sldMkLst>
          <pc:docMk/>
          <pc:sldMk cId="2838729022" sldId="273"/>
        </pc:sldMkLst>
        <pc:spChg chg="mod">
          <ac:chgData name="Jivrajani, Dharini" userId="9f28c9a6-e07b-4de5-8682-ac3f5c875595" providerId="ADAL" clId="{6AF37B09-F5A1-4C41-AD53-A3A5A048570E}" dt="2021-03-02T06:23:13.818" v="240" actId="1076"/>
          <ac:spMkLst>
            <pc:docMk/>
            <pc:sldMk cId="2838729022" sldId="273"/>
            <ac:spMk id="5" creationId="{89303574-E8C9-45EA-9E83-9B10B5954321}"/>
          </ac:spMkLst>
        </pc:spChg>
        <pc:spChg chg="mod">
          <ac:chgData name="Jivrajani, Dharini" userId="9f28c9a6-e07b-4de5-8682-ac3f5c875595" providerId="ADAL" clId="{6AF37B09-F5A1-4C41-AD53-A3A5A048570E}" dt="2021-03-02T17:34:27.820" v="544" actId="1076"/>
          <ac:spMkLst>
            <pc:docMk/>
            <pc:sldMk cId="2838729022" sldId="273"/>
            <ac:spMk id="15" creationId="{9ED92BD7-1211-47F8-92C4-8398C099AC52}"/>
          </ac:spMkLst>
        </pc:spChg>
        <pc:spChg chg="add mod">
          <ac:chgData name="Jivrajani, Dharini" userId="9f28c9a6-e07b-4de5-8682-ac3f5c875595" providerId="ADAL" clId="{6AF37B09-F5A1-4C41-AD53-A3A5A048570E}" dt="2021-03-02T06:23:25.347" v="252" actId="20577"/>
          <ac:spMkLst>
            <pc:docMk/>
            <pc:sldMk cId="2838729022" sldId="273"/>
            <ac:spMk id="18" creationId="{967AC38F-EF1F-47A8-8266-C4FAD894A89A}"/>
          </ac:spMkLst>
        </pc:spChg>
        <pc:picChg chg="mod">
          <ac:chgData name="Jivrajani, Dharini" userId="9f28c9a6-e07b-4de5-8682-ac3f5c875595" providerId="ADAL" clId="{6AF37B09-F5A1-4C41-AD53-A3A5A048570E}" dt="2021-03-02T17:34:23.407" v="543" actId="1076"/>
          <ac:picMkLst>
            <pc:docMk/>
            <pc:sldMk cId="2838729022" sldId="273"/>
            <ac:picMk id="14" creationId="{AFA9A355-7CF6-4603-AFE5-A8DF47D36860}"/>
          </ac:picMkLst>
        </pc:picChg>
      </pc:sldChg>
      <pc:sldChg chg="addSp modSp">
        <pc:chgData name="Jivrajani, Dharini" userId="9f28c9a6-e07b-4de5-8682-ac3f5c875595" providerId="ADAL" clId="{6AF37B09-F5A1-4C41-AD53-A3A5A048570E}" dt="2021-03-02T17:29:50.828" v="531" actId="20577"/>
        <pc:sldMkLst>
          <pc:docMk/>
          <pc:sldMk cId="1298414651" sldId="274"/>
        </pc:sldMkLst>
        <pc:spChg chg="mod">
          <ac:chgData name="Jivrajani, Dharini" userId="9f28c9a6-e07b-4de5-8682-ac3f5c875595" providerId="ADAL" clId="{6AF37B09-F5A1-4C41-AD53-A3A5A048570E}" dt="2021-03-02T06:24:10.710" v="257" actId="1076"/>
          <ac:spMkLst>
            <pc:docMk/>
            <pc:sldMk cId="1298414651" sldId="274"/>
            <ac:spMk id="5" creationId="{B9AE732A-3455-43F6-894A-CB844DC2481A}"/>
          </ac:spMkLst>
        </pc:spChg>
        <pc:spChg chg="mod">
          <ac:chgData name="Jivrajani, Dharini" userId="9f28c9a6-e07b-4de5-8682-ac3f5c875595" providerId="ADAL" clId="{6AF37B09-F5A1-4C41-AD53-A3A5A048570E}" dt="2021-03-02T17:29:50.828" v="531" actId="20577"/>
          <ac:spMkLst>
            <pc:docMk/>
            <pc:sldMk cId="1298414651" sldId="274"/>
            <ac:spMk id="9" creationId="{FAE4E27C-01AA-42A0-BC1B-F5C6A08C3127}"/>
          </ac:spMkLst>
        </pc:spChg>
        <pc:spChg chg="mod">
          <ac:chgData name="Jivrajani, Dharini" userId="9f28c9a6-e07b-4de5-8682-ac3f5c875595" providerId="ADAL" clId="{6AF37B09-F5A1-4C41-AD53-A3A5A048570E}" dt="2021-03-02T06:46:10.697" v="464" actId="1076"/>
          <ac:spMkLst>
            <pc:docMk/>
            <pc:sldMk cId="1298414651" sldId="274"/>
            <ac:spMk id="13" creationId="{6141AC9F-953C-478F-9CA1-4A1580C43DD0}"/>
          </ac:spMkLst>
        </pc:spChg>
        <pc:picChg chg="mod">
          <ac:chgData name="Jivrajani, Dharini" userId="9f28c9a6-e07b-4de5-8682-ac3f5c875595" providerId="ADAL" clId="{6AF37B09-F5A1-4C41-AD53-A3A5A048570E}" dt="2021-03-02T06:46:13.423" v="465" actId="1076"/>
          <ac:picMkLst>
            <pc:docMk/>
            <pc:sldMk cId="1298414651" sldId="274"/>
            <ac:picMk id="12" creationId="{358072C3-5582-48F1-B5A8-0B1A58F53070}"/>
          </ac:picMkLst>
        </pc:picChg>
        <pc:picChg chg="add mod">
          <ac:chgData name="Jivrajani, Dharini" userId="9f28c9a6-e07b-4de5-8682-ac3f5c875595" providerId="ADAL" clId="{6AF37B09-F5A1-4C41-AD53-A3A5A048570E}" dt="2021-03-02T06:45:30.806" v="460" actId="571"/>
          <ac:picMkLst>
            <pc:docMk/>
            <pc:sldMk cId="1298414651" sldId="274"/>
            <ac:picMk id="15" creationId="{605B1E4A-FD55-4EE0-9915-D1B05D108FD1}"/>
          </ac:picMkLst>
        </pc:picChg>
      </pc:sldChg>
      <pc:sldChg chg="addSp modSp">
        <pc:chgData name="Jivrajani, Dharini" userId="9f28c9a6-e07b-4de5-8682-ac3f5c875595" providerId="ADAL" clId="{6AF37B09-F5A1-4C41-AD53-A3A5A048570E}" dt="2021-03-02T06:24:59.521" v="272" actId="20577"/>
        <pc:sldMkLst>
          <pc:docMk/>
          <pc:sldMk cId="2823402429" sldId="276"/>
        </pc:sldMkLst>
        <pc:spChg chg="add mod">
          <ac:chgData name="Jivrajani, Dharini" userId="9f28c9a6-e07b-4de5-8682-ac3f5c875595" providerId="ADAL" clId="{6AF37B09-F5A1-4C41-AD53-A3A5A048570E}" dt="2021-03-02T06:24:59.521" v="272" actId="20577"/>
          <ac:spMkLst>
            <pc:docMk/>
            <pc:sldMk cId="2823402429" sldId="276"/>
            <ac:spMk id="7" creationId="{08874D39-55B8-4F66-A3A2-ACAB4E29C817}"/>
          </ac:spMkLst>
        </pc:spChg>
      </pc:sldChg>
      <pc:sldChg chg="addSp modSp">
        <pc:chgData name="Jivrajani, Dharini" userId="9f28c9a6-e07b-4de5-8682-ac3f5c875595" providerId="ADAL" clId="{6AF37B09-F5A1-4C41-AD53-A3A5A048570E}" dt="2021-03-02T17:23:39.798" v="477" actId="14100"/>
        <pc:sldMkLst>
          <pc:docMk/>
          <pc:sldMk cId="2455683379" sldId="277"/>
        </pc:sldMkLst>
        <pc:spChg chg="mod">
          <ac:chgData name="Jivrajani, Dharini" userId="9f28c9a6-e07b-4de5-8682-ac3f5c875595" providerId="ADAL" clId="{6AF37B09-F5A1-4C41-AD53-A3A5A048570E}" dt="2021-03-02T17:23:39.798" v="477" actId="14100"/>
          <ac:spMkLst>
            <pc:docMk/>
            <pc:sldMk cId="2455683379" sldId="277"/>
            <ac:spMk id="8" creationId="{1BF581C5-99EE-4CD6-802D-BC3D044D3414}"/>
          </ac:spMkLst>
        </pc:spChg>
        <pc:spChg chg="add mod">
          <ac:chgData name="Jivrajani, Dharini" userId="9f28c9a6-e07b-4de5-8682-ac3f5c875595" providerId="ADAL" clId="{6AF37B09-F5A1-4C41-AD53-A3A5A048570E}" dt="2021-03-02T06:25:26.991" v="275" actId="1076"/>
          <ac:spMkLst>
            <pc:docMk/>
            <pc:sldMk cId="2455683379" sldId="277"/>
            <ac:spMk id="16" creationId="{D98A1277-D1F7-492E-B18D-7136C9D7C64F}"/>
          </ac:spMkLst>
        </pc:spChg>
      </pc:sldChg>
      <pc:sldChg chg="addSp modSp">
        <pc:chgData name="Jivrajani, Dharini" userId="9f28c9a6-e07b-4de5-8682-ac3f5c875595" providerId="ADAL" clId="{6AF37B09-F5A1-4C41-AD53-A3A5A048570E}" dt="2021-03-02T17:30:12.311" v="536" actId="20577"/>
        <pc:sldMkLst>
          <pc:docMk/>
          <pc:sldMk cId="2570198846" sldId="278"/>
        </pc:sldMkLst>
        <pc:spChg chg="mod">
          <ac:chgData name="Jivrajani, Dharini" userId="9f28c9a6-e07b-4de5-8682-ac3f5c875595" providerId="ADAL" clId="{6AF37B09-F5A1-4C41-AD53-A3A5A048570E}" dt="2021-03-02T17:30:12.311" v="536" actId="20577"/>
          <ac:spMkLst>
            <pc:docMk/>
            <pc:sldMk cId="2570198846" sldId="278"/>
            <ac:spMk id="9" creationId="{3D90FEAA-F2BB-4D32-B4D2-C70E8B0CDFF2}"/>
          </ac:spMkLst>
        </pc:spChg>
        <pc:spChg chg="mod">
          <ac:chgData name="Jivrajani, Dharini" userId="9f28c9a6-e07b-4de5-8682-ac3f5c875595" providerId="ADAL" clId="{6AF37B09-F5A1-4C41-AD53-A3A5A048570E}" dt="2021-03-02T06:47:17.508" v="470" actId="1076"/>
          <ac:spMkLst>
            <pc:docMk/>
            <pc:sldMk cId="2570198846" sldId="278"/>
            <ac:spMk id="13" creationId="{5811C935-3B96-49D4-BC35-D4EA08C0DC11}"/>
          </ac:spMkLst>
        </pc:spChg>
        <pc:spChg chg="add mod">
          <ac:chgData name="Jivrajani, Dharini" userId="9f28c9a6-e07b-4de5-8682-ac3f5c875595" providerId="ADAL" clId="{6AF37B09-F5A1-4C41-AD53-A3A5A048570E}" dt="2021-03-02T06:25:53.623" v="277" actId="1076"/>
          <ac:spMkLst>
            <pc:docMk/>
            <pc:sldMk cId="2570198846" sldId="278"/>
            <ac:spMk id="16" creationId="{30C46579-FAF6-4F27-94EF-A729809726A7}"/>
          </ac:spMkLst>
        </pc:spChg>
        <pc:spChg chg="add mod">
          <ac:chgData name="Jivrajani, Dharini" userId="9f28c9a6-e07b-4de5-8682-ac3f5c875595" providerId="ADAL" clId="{6AF37B09-F5A1-4C41-AD53-A3A5A048570E}" dt="2021-03-02T06:25:59.206" v="279" actId="1076"/>
          <ac:spMkLst>
            <pc:docMk/>
            <pc:sldMk cId="2570198846" sldId="278"/>
            <ac:spMk id="17" creationId="{76E27760-36C3-4F33-8EC5-871E5DF9AB5A}"/>
          </ac:spMkLst>
        </pc:spChg>
        <pc:picChg chg="mod">
          <ac:chgData name="Jivrajani, Dharini" userId="9f28c9a6-e07b-4de5-8682-ac3f5c875595" providerId="ADAL" clId="{6AF37B09-F5A1-4C41-AD53-A3A5A048570E}" dt="2021-03-02T06:47:13.449" v="469" actId="1076"/>
          <ac:picMkLst>
            <pc:docMk/>
            <pc:sldMk cId="2570198846" sldId="278"/>
            <ac:picMk id="12" creationId="{948FDD78-1BF9-4780-9083-6B7D6CB08770}"/>
          </ac:picMkLst>
        </pc:picChg>
      </pc:sldChg>
      <pc:sldChg chg="addSp delSp modSp">
        <pc:chgData name="Jivrajani, Dharini" userId="9f28c9a6-e07b-4de5-8682-ac3f5c875595" providerId="ADAL" clId="{6AF37B09-F5A1-4C41-AD53-A3A5A048570E}" dt="2021-03-02T06:35:22.018" v="332" actId="207"/>
        <pc:sldMkLst>
          <pc:docMk/>
          <pc:sldMk cId="1595038700" sldId="279"/>
        </pc:sldMkLst>
        <pc:spChg chg="add mod">
          <ac:chgData name="Jivrajani, Dharini" userId="9f28c9a6-e07b-4de5-8682-ac3f5c875595" providerId="ADAL" clId="{6AF37B09-F5A1-4C41-AD53-A3A5A048570E}" dt="2021-03-02T06:35:22.018" v="332" actId="207"/>
          <ac:spMkLst>
            <pc:docMk/>
            <pc:sldMk cId="1595038700" sldId="279"/>
            <ac:spMk id="7" creationId="{1A426ABB-4E5A-4C22-823F-B464769EE618}"/>
          </ac:spMkLst>
        </pc:spChg>
        <pc:graphicFrameChg chg="add del mod">
          <ac:chgData name="Jivrajani, Dharini" userId="9f28c9a6-e07b-4de5-8682-ac3f5c875595" providerId="ADAL" clId="{6AF37B09-F5A1-4C41-AD53-A3A5A048570E}" dt="2021-02-26T06:49:03.817" v="4"/>
          <ac:graphicFrameMkLst>
            <pc:docMk/>
            <pc:sldMk cId="1595038700" sldId="279"/>
            <ac:graphicFrameMk id="2" creationId="{C17B9670-F033-4B76-B54F-30D56C6643FB}"/>
          </ac:graphicFrameMkLst>
        </pc:graphicFrameChg>
        <pc:graphicFrameChg chg="add del mod">
          <ac:chgData name="Jivrajani, Dharini" userId="9f28c9a6-e07b-4de5-8682-ac3f5c875595" providerId="ADAL" clId="{6AF37B09-F5A1-4C41-AD53-A3A5A048570E}" dt="2021-02-26T06:49:03.817" v="4"/>
          <ac:graphicFrameMkLst>
            <pc:docMk/>
            <pc:sldMk cId="1595038700" sldId="279"/>
            <ac:graphicFrameMk id="3" creationId="{B20AAA20-3EE4-45BC-B7EC-A6B434C8DAF1}"/>
          </ac:graphicFrameMkLst>
        </pc:graphicFrameChg>
        <pc:graphicFrameChg chg="add del mod">
          <ac:chgData name="Jivrajani, Dharini" userId="9f28c9a6-e07b-4de5-8682-ac3f5c875595" providerId="ADAL" clId="{6AF37B09-F5A1-4C41-AD53-A3A5A048570E}" dt="2021-02-26T06:49:03.817" v="4"/>
          <ac:graphicFrameMkLst>
            <pc:docMk/>
            <pc:sldMk cId="1595038700" sldId="279"/>
            <ac:graphicFrameMk id="7" creationId="{EC585B45-B23B-4504-B96F-5DD060CC60C9}"/>
          </ac:graphicFrameMkLst>
        </pc:graphicFrameChg>
        <pc:graphicFrameChg chg="del">
          <ac:chgData name="Jivrajani, Dharini" userId="9f28c9a6-e07b-4de5-8682-ac3f5c875595" providerId="ADAL" clId="{6AF37B09-F5A1-4C41-AD53-A3A5A048570E}" dt="2021-02-26T06:49:03.817" v="4"/>
          <ac:graphicFrameMkLst>
            <pc:docMk/>
            <pc:sldMk cId="1595038700" sldId="279"/>
            <ac:graphicFrameMk id="8" creationId="{468C3E5E-2E46-447A-99F9-7DC44EB67925}"/>
          </ac:graphicFrameMkLst>
        </pc:graphicFrameChg>
        <pc:graphicFrameChg chg="del">
          <ac:chgData name="Jivrajani, Dharini" userId="9f28c9a6-e07b-4de5-8682-ac3f5c875595" providerId="ADAL" clId="{6AF37B09-F5A1-4C41-AD53-A3A5A048570E}" dt="2021-02-26T06:49:03.817" v="4"/>
          <ac:graphicFrameMkLst>
            <pc:docMk/>
            <pc:sldMk cId="1595038700" sldId="279"/>
            <ac:graphicFrameMk id="9" creationId="{4E289FF6-CFE1-4247-95AF-51E3014DB117}"/>
          </ac:graphicFrameMkLst>
        </pc:graphicFrameChg>
        <pc:graphicFrameChg chg="del">
          <ac:chgData name="Jivrajani, Dharini" userId="9f28c9a6-e07b-4de5-8682-ac3f5c875595" providerId="ADAL" clId="{6AF37B09-F5A1-4C41-AD53-A3A5A048570E}" dt="2021-02-26T06:49:03.817" v="4"/>
          <ac:graphicFrameMkLst>
            <pc:docMk/>
            <pc:sldMk cId="1595038700" sldId="279"/>
            <ac:graphicFrameMk id="10" creationId="{A6ABFC6E-80EE-49D7-A6D4-8C6DC9887630}"/>
          </ac:graphicFrameMkLst>
        </pc:graphicFrameChg>
        <pc:graphicFrameChg chg="del">
          <ac:chgData name="Jivrajani, Dharini" userId="9f28c9a6-e07b-4de5-8682-ac3f5c875595" providerId="ADAL" clId="{6AF37B09-F5A1-4C41-AD53-A3A5A048570E}" dt="2021-02-26T06:49:03.817" v="4"/>
          <ac:graphicFrameMkLst>
            <pc:docMk/>
            <pc:sldMk cId="1595038700" sldId="279"/>
            <ac:graphicFrameMk id="11" creationId="{483B9446-49CE-4C8C-863C-B2DF16C113C6}"/>
          </ac:graphicFrameMkLst>
        </pc:graphicFrameChg>
        <pc:graphicFrameChg chg="del">
          <ac:chgData name="Jivrajani, Dharini" userId="9f28c9a6-e07b-4de5-8682-ac3f5c875595" providerId="ADAL" clId="{6AF37B09-F5A1-4C41-AD53-A3A5A048570E}" dt="2021-02-26T06:49:03.817" v="4"/>
          <ac:graphicFrameMkLst>
            <pc:docMk/>
            <pc:sldMk cId="1595038700" sldId="279"/>
            <ac:graphicFrameMk id="12" creationId="{CD050500-AA59-45C0-8F06-6A0318ECEA8B}"/>
          </ac:graphicFrameMkLst>
        </pc:graphicFrameChg>
        <pc:graphicFrameChg chg="del">
          <ac:chgData name="Jivrajani, Dharini" userId="9f28c9a6-e07b-4de5-8682-ac3f5c875595" providerId="ADAL" clId="{6AF37B09-F5A1-4C41-AD53-A3A5A048570E}" dt="2021-02-26T06:49:03.817" v="4"/>
          <ac:graphicFrameMkLst>
            <pc:docMk/>
            <pc:sldMk cId="1595038700" sldId="279"/>
            <ac:graphicFrameMk id="13" creationId="{29EBC826-4E4A-4931-89A5-0ABDACABCC38}"/>
          </ac:graphicFrameMkLst>
        </pc:graphicFrameChg>
        <pc:graphicFrameChg chg="del">
          <ac:chgData name="Jivrajani, Dharini" userId="9f28c9a6-e07b-4de5-8682-ac3f5c875595" providerId="ADAL" clId="{6AF37B09-F5A1-4C41-AD53-A3A5A048570E}" dt="2021-02-26T06:49:03.817" v="4"/>
          <ac:graphicFrameMkLst>
            <pc:docMk/>
            <pc:sldMk cId="1595038700" sldId="279"/>
            <ac:graphicFrameMk id="14" creationId="{88A47CBE-C7D3-470C-A927-B159EE1A1E25}"/>
          </ac:graphicFrameMkLst>
        </pc:graphicFrameChg>
        <pc:graphicFrameChg chg="del">
          <ac:chgData name="Jivrajani, Dharini" userId="9f28c9a6-e07b-4de5-8682-ac3f5c875595" providerId="ADAL" clId="{6AF37B09-F5A1-4C41-AD53-A3A5A048570E}" dt="2021-02-26T06:49:03.817" v="4"/>
          <ac:graphicFrameMkLst>
            <pc:docMk/>
            <pc:sldMk cId="1595038700" sldId="279"/>
            <ac:graphicFrameMk id="15" creationId="{82DC80DB-E3E0-4474-B9BE-0974AFEEFD3A}"/>
          </ac:graphicFrameMkLst>
        </pc:graphicFrameChg>
        <pc:graphicFrameChg chg="del">
          <ac:chgData name="Jivrajani, Dharini" userId="9f28c9a6-e07b-4de5-8682-ac3f5c875595" providerId="ADAL" clId="{6AF37B09-F5A1-4C41-AD53-A3A5A048570E}" dt="2021-02-26T06:49:03.817" v="4"/>
          <ac:graphicFrameMkLst>
            <pc:docMk/>
            <pc:sldMk cId="1595038700" sldId="279"/>
            <ac:graphicFrameMk id="16" creationId="{454A1762-F9AA-405C-BF13-1D04250DF361}"/>
          </ac:graphicFrameMkLst>
        </pc:graphicFrameChg>
        <pc:graphicFrameChg chg="del">
          <ac:chgData name="Jivrajani, Dharini" userId="9f28c9a6-e07b-4de5-8682-ac3f5c875595" providerId="ADAL" clId="{6AF37B09-F5A1-4C41-AD53-A3A5A048570E}" dt="2021-02-26T06:49:03.817" v="4"/>
          <ac:graphicFrameMkLst>
            <pc:docMk/>
            <pc:sldMk cId="1595038700" sldId="279"/>
            <ac:graphicFrameMk id="17" creationId="{83251154-7921-44D6-8C79-7B05963453F2}"/>
          </ac:graphicFrameMkLst>
        </pc:graphicFrameChg>
        <pc:graphicFrameChg chg="add del mod">
          <ac:chgData name="Jivrajani, Dharini" userId="9f28c9a6-e07b-4de5-8682-ac3f5c875595" providerId="ADAL" clId="{6AF37B09-F5A1-4C41-AD53-A3A5A048570E}" dt="2021-02-26T06:49:36.739" v="26" actId="478"/>
          <ac:graphicFrameMkLst>
            <pc:docMk/>
            <pc:sldMk cId="1595038700" sldId="279"/>
            <ac:graphicFrameMk id="18" creationId="{51109B82-BCCB-471B-ACFD-58024F293328}"/>
          </ac:graphicFrameMkLst>
        </pc:graphicFrameChg>
        <pc:graphicFrameChg chg="add del mod">
          <ac:chgData name="Jivrajani, Dharini" userId="9f28c9a6-e07b-4de5-8682-ac3f5c875595" providerId="ADAL" clId="{6AF37B09-F5A1-4C41-AD53-A3A5A048570E}" dt="2021-02-26T06:49:35.450" v="25" actId="478"/>
          <ac:graphicFrameMkLst>
            <pc:docMk/>
            <pc:sldMk cId="1595038700" sldId="279"/>
            <ac:graphicFrameMk id="19" creationId="{D33BFAF5-23C8-488E-9559-C499BED8374F}"/>
          </ac:graphicFrameMkLst>
        </pc:graphicFrameChg>
        <pc:graphicFrameChg chg="add del mod">
          <ac:chgData name="Jivrajani, Dharini" userId="9f28c9a6-e07b-4de5-8682-ac3f5c875595" providerId="ADAL" clId="{6AF37B09-F5A1-4C41-AD53-A3A5A048570E}" dt="2021-02-26T06:49:34.184" v="23" actId="478"/>
          <ac:graphicFrameMkLst>
            <pc:docMk/>
            <pc:sldMk cId="1595038700" sldId="279"/>
            <ac:graphicFrameMk id="20" creationId="{0FCF8B8A-9C9A-4DAB-A479-0294948E9913}"/>
          </ac:graphicFrameMkLst>
        </pc:graphicFrameChg>
        <pc:graphicFrameChg chg="add del mod">
          <ac:chgData name="Jivrajani, Dharini" userId="9f28c9a6-e07b-4de5-8682-ac3f5c875595" providerId="ADAL" clId="{6AF37B09-F5A1-4C41-AD53-A3A5A048570E}" dt="2021-02-26T06:49:32.503" v="22" actId="478"/>
          <ac:graphicFrameMkLst>
            <pc:docMk/>
            <pc:sldMk cId="1595038700" sldId="279"/>
            <ac:graphicFrameMk id="21" creationId="{130FD41F-6C33-4CEB-BB73-D59AAEADF625}"/>
          </ac:graphicFrameMkLst>
        </pc:graphicFrameChg>
        <pc:graphicFrameChg chg="add del mod">
          <ac:chgData name="Jivrajani, Dharini" userId="9f28c9a6-e07b-4de5-8682-ac3f5c875595" providerId="ADAL" clId="{6AF37B09-F5A1-4C41-AD53-A3A5A048570E}" dt="2021-02-26T06:49:31.324" v="21" actId="478"/>
          <ac:graphicFrameMkLst>
            <pc:docMk/>
            <pc:sldMk cId="1595038700" sldId="279"/>
            <ac:graphicFrameMk id="22" creationId="{31B2CFC2-CFC3-4D9B-BEE7-793BB1584D74}"/>
          </ac:graphicFrameMkLst>
        </pc:graphicFrameChg>
        <pc:graphicFrameChg chg="del mod">
          <ac:chgData name="Jivrajani, Dharini" userId="9f28c9a6-e07b-4de5-8682-ac3f5c875595" providerId="ADAL" clId="{6AF37B09-F5A1-4C41-AD53-A3A5A048570E}" dt="2021-02-26T06:49:29.256" v="20" actId="478"/>
          <ac:graphicFrameMkLst>
            <pc:docMk/>
            <pc:sldMk cId="1595038700" sldId="279"/>
            <ac:graphicFrameMk id="23" creationId="{41DD7558-AE12-47DE-A832-F96665BBDB9D}"/>
          </ac:graphicFrameMkLst>
        </pc:graphicFrameChg>
        <pc:graphicFrameChg chg="del mod">
          <ac:chgData name="Jivrajani, Dharini" userId="9f28c9a6-e07b-4de5-8682-ac3f5c875595" providerId="ADAL" clId="{6AF37B09-F5A1-4C41-AD53-A3A5A048570E}" dt="2021-02-26T06:49:28.135" v="18" actId="478"/>
          <ac:graphicFrameMkLst>
            <pc:docMk/>
            <pc:sldMk cId="1595038700" sldId="279"/>
            <ac:graphicFrameMk id="24" creationId="{B9452671-8C4C-4F39-858A-6CE69054BC3D}"/>
          </ac:graphicFrameMkLst>
        </pc:graphicFrameChg>
        <pc:graphicFrameChg chg="del mod">
          <ac:chgData name="Jivrajani, Dharini" userId="9f28c9a6-e07b-4de5-8682-ac3f5c875595" providerId="ADAL" clId="{6AF37B09-F5A1-4C41-AD53-A3A5A048570E}" dt="2021-02-26T06:49:27.070" v="16" actId="478"/>
          <ac:graphicFrameMkLst>
            <pc:docMk/>
            <pc:sldMk cId="1595038700" sldId="279"/>
            <ac:graphicFrameMk id="25" creationId="{AB44B6DF-ABEE-47BC-81CC-C987C0772B86}"/>
          </ac:graphicFrameMkLst>
        </pc:graphicFrameChg>
        <pc:graphicFrameChg chg="del">
          <ac:chgData name="Jivrajani, Dharini" userId="9f28c9a6-e07b-4de5-8682-ac3f5c875595" providerId="ADAL" clId="{6AF37B09-F5A1-4C41-AD53-A3A5A048570E}" dt="2021-02-26T06:49:25.943" v="14" actId="478"/>
          <ac:graphicFrameMkLst>
            <pc:docMk/>
            <pc:sldMk cId="1595038700" sldId="279"/>
            <ac:graphicFrameMk id="26" creationId="{08C19569-547E-46B0-9847-9AF9CD014F0E}"/>
          </ac:graphicFrameMkLst>
        </pc:graphicFrameChg>
        <pc:graphicFrameChg chg="del mod">
          <ac:chgData name="Jivrajani, Dharini" userId="9f28c9a6-e07b-4de5-8682-ac3f5c875595" providerId="ADAL" clId="{6AF37B09-F5A1-4C41-AD53-A3A5A048570E}" dt="2021-02-26T06:49:24.727" v="13" actId="478"/>
          <ac:graphicFrameMkLst>
            <pc:docMk/>
            <pc:sldMk cId="1595038700" sldId="279"/>
            <ac:graphicFrameMk id="27" creationId="{2A1845ED-C719-4549-99BA-F01CF2BE941C}"/>
          </ac:graphicFrameMkLst>
        </pc:graphicFrameChg>
        <pc:graphicFrameChg chg="add del mod">
          <ac:chgData name="Jivrajani, Dharini" userId="9f28c9a6-e07b-4de5-8682-ac3f5c875595" providerId="ADAL" clId="{6AF37B09-F5A1-4C41-AD53-A3A5A048570E}" dt="2021-02-26T06:49:23.449" v="11" actId="478"/>
          <ac:graphicFrameMkLst>
            <pc:docMk/>
            <pc:sldMk cId="1595038700" sldId="279"/>
            <ac:graphicFrameMk id="28" creationId="{2E33C3B2-5742-4979-8444-934F278D882C}"/>
          </ac:graphicFrameMkLst>
        </pc:graphicFrameChg>
        <pc:graphicFrameChg chg="add del mod">
          <ac:chgData name="Jivrajani, Dharini" userId="9f28c9a6-e07b-4de5-8682-ac3f5c875595" providerId="ADAL" clId="{6AF37B09-F5A1-4C41-AD53-A3A5A048570E}" dt="2021-02-26T06:49:22.016" v="9" actId="478"/>
          <ac:graphicFrameMkLst>
            <pc:docMk/>
            <pc:sldMk cId="1595038700" sldId="279"/>
            <ac:graphicFrameMk id="29" creationId="{3DC94EAC-6E00-4D49-91AB-37C54203CAAB}"/>
          </ac:graphicFrameMkLst>
        </pc:graphicFrameChg>
        <pc:graphicFrameChg chg="add del mod">
          <ac:chgData name="Jivrajani, Dharini" userId="9f28c9a6-e07b-4de5-8682-ac3f5c875595" providerId="ADAL" clId="{6AF37B09-F5A1-4C41-AD53-A3A5A048570E}" dt="2021-02-26T06:49:19.713" v="7" actId="478"/>
          <ac:graphicFrameMkLst>
            <pc:docMk/>
            <pc:sldMk cId="1595038700" sldId="279"/>
            <ac:graphicFrameMk id="30" creationId="{546D0E20-BC19-4781-AF89-07E9AE6CC628}"/>
          </ac:graphicFrameMkLst>
        </pc:graphicFrameChg>
        <pc:graphicFrameChg chg="add del mod">
          <ac:chgData name="Jivrajani, Dharini" userId="9f28c9a6-e07b-4de5-8682-ac3f5c875595" providerId="ADAL" clId="{6AF37B09-F5A1-4C41-AD53-A3A5A048570E}" dt="2021-02-26T06:49:51.709" v="28" actId="478"/>
          <ac:graphicFrameMkLst>
            <pc:docMk/>
            <pc:sldMk cId="1595038700" sldId="279"/>
            <ac:graphicFrameMk id="31" creationId="{17221C71-EDD6-4D0A-8B60-C901E052F6EF}"/>
          </ac:graphicFrameMkLst>
        </pc:graphicFrameChg>
      </pc:sldChg>
      <pc:sldChg chg="add del">
        <pc:chgData name="Jivrajani, Dharini" userId="9f28c9a6-e07b-4de5-8682-ac3f5c875595" providerId="ADAL" clId="{6AF37B09-F5A1-4C41-AD53-A3A5A048570E}" dt="2021-03-02T06:18:16.701" v="92" actId="2696"/>
        <pc:sldMkLst>
          <pc:docMk/>
          <pc:sldMk cId="837447137" sldId="9011"/>
        </pc:sldMkLst>
      </pc:sldChg>
      <pc:sldChg chg="addSp delSp modSp">
        <pc:chgData name="Jivrajani, Dharini" userId="9f28c9a6-e07b-4de5-8682-ac3f5c875595" providerId="ADAL" clId="{6AF37B09-F5A1-4C41-AD53-A3A5A048570E}" dt="2021-03-02T17:29:58.435" v="532" actId="207"/>
        <pc:sldMkLst>
          <pc:docMk/>
          <pc:sldMk cId="1807062554" sldId="9014"/>
        </pc:sldMkLst>
        <pc:spChg chg="mod">
          <ac:chgData name="Jivrajani, Dharini" userId="9f28c9a6-e07b-4de5-8682-ac3f5c875595" providerId="ADAL" clId="{6AF37B09-F5A1-4C41-AD53-A3A5A048570E}" dt="2021-03-02T17:29:58.435" v="532" actId="207"/>
          <ac:spMkLst>
            <pc:docMk/>
            <pc:sldMk cId="1807062554" sldId="9014"/>
            <ac:spMk id="12" creationId="{8890A254-9183-4E3C-88CF-FCF3FCF03E61}"/>
          </ac:spMkLst>
        </pc:spChg>
        <pc:spChg chg="mod">
          <ac:chgData name="Jivrajani, Dharini" userId="9f28c9a6-e07b-4de5-8682-ac3f5c875595" providerId="ADAL" clId="{6AF37B09-F5A1-4C41-AD53-A3A5A048570E}" dt="2021-03-02T17:23:49.321" v="478" actId="14100"/>
          <ac:spMkLst>
            <pc:docMk/>
            <pc:sldMk cId="1807062554" sldId="9014"/>
            <ac:spMk id="16" creationId="{95CF9EF2-ED64-41F3-895D-4B707AC306C5}"/>
          </ac:spMkLst>
        </pc:spChg>
        <pc:spChg chg="add del mod">
          <ac:chgData name="Jivrajani, Dharini" userId="9f28c9a6-e07b-4de5-8682-ac3f5c875595" providerId="ADAL" clId="{6AF37B09-F5A1-4C41-AD53-A3A5A048570E}" dt="2021-03-02T06:22:44.824" v="239" actId="20577"/>
          <ac:spMkLst>
            <pc:docMk/>
            <pc:sldMk cId="1807062554" sldId="9014"/>
            <ac:spMk id="17" creationId="{1784C029-78AE-4947-9B7E-B2DFF6460F64}"/>
          </ac:spMkLst>
        </pc:spChg>
      </pc:sldChg>
      <pc:sldChg chg="addSp delSp modSp add ord">
        <pc:chgData name="Jivrajani, Dharini" userId="9f28c9a6-e07b-4de5-8682-ac3f5c875595" providerId="ADAL" clId="{6AF37B09-F5A1-4C41-AD53-A3A5A048570E}" dt="2021-03-02T06:37:04.781" v="351" actId="1076"/>
        <pc:sldMkLst>
          <pc:docMk/>
          <pc:sldMk cId="563829202" sldId="9015"/>
        </pc:sldMkLst>
        <pc:spChg chg="del">
          <ac:chgData name="Jivrajani, Dharini" userId="9f28c9a6-e07b-4de5-8682-ac3f5c875595" providerId="ADAL" clId="{6AF37B09-F5A1-4C41-AD53-A3A5A048570E}" dt="2021-03-02T06:10:27.842" v="62" actId="478"/>
          <ac:spMkLst>
            <pc:docMk/>
            <pc:sldMk cId="563829202" sldId="9015"/>
            <ac:spMk id="2" creationId="{20AC46CB-4B6E-4C94-B5DF-E2BC2EBDA17D}"/>
          </ac:spMkLst>
        </pc:spChg>
        <pc:spChg chg="del">
          <ac:chgData name="Jivrajani, Dharini" userId="9f28c9a6-e07b-4de5-8682-ac3f5c875595" providerId="ADAL" clId="{6AF37B09-F5A1-4C41-AD53-A3A5A048570E}" dt="2021-03-02T06:10:32.233" v="63" actId="478"/>
          <ac:spMkLst>
            <pc:docMk/>
            <pc:sldMk cId="563829202" sldId="9015"/>
            <ac:spMk id="3" creationId="{8906B6E2-A58C-4D01-B62B-4EF260804216}"/>
          </ac:spMkLst>
        </pc:spChg>
        <pc:spChg chg="add mod">
          <ac:chgData name="Jivrajani, Dharini" userId="9f28c9a6-e07b-4de5-8682-ac3f5c875595" providerId="ADAL" clId="{6AF37B09-F5A1-4C41-AD53-A3A5A048570E}" dt="2021-03-02T06:27:39.798" v="292" actId="1076"/>
          <ac:spMkLst>
            <pc:docMk/>
            <pc:sldMk cId="563829202" sldId="9015"/>
            <ac:spMk id="5" creationId="{E6733DFD-A999-42CC-8049-0B67F8F133B2}"/>
          </ac:spMkLst>
        </pc:spChg>
        <pc:spChg chg="add del">
          <ac:chgData name="Jivrajani, Dharini" userId="9f28c9a6-e07b-4de5-8682-ac3f5c875595" providerId="ADAL" clId="{6AF37B09-F5A1-4C41-AD53-A3A5A048570E}" dt="2021-03-02T06:28:10.299" v="294"/>
          <ac:spMkLst>
            <pc:docMk/>
            <pc:sldMk cId="563829202" sldId="9015"/>
            <ac:spMk id="6" creationId="{A47859B9-EC72-4FC4-98F4-62C2920E677F}"/>
          </ac:spMkLst>
        </pc:spChg>
        <pc:spChg chg="add mod">
          <ac:chgData name="Jivrajani, Dharini" userId="9f28c9a6-e07b-4de5-8682-ac3f5c875595" providerId="ADAL" clId="{6AF37B09-F5A1-4C41-AD53-A3A5A048570E}" dt="2021-03-02T06:28:24.605" v="296" actId="1076"/>
          <ac:spMkLst>
            <pc:docMk/>
            <pc:sldMk cId="563829202" sldId="9015"/>
            <ac:spMk id="7" creationId="{46447A33-68BE-4203-9AE8-84C4F24FDA22}"/>
          </ac:spMkLst>
        </pc:spChg>
        <pc:spChg chg="add mod">
          <ac:chgData name="Jivrajani, Dharini" userId="9f28c9a6-e07b-4de5-8682-ac3f5c875595" providerId="ADAL" clId="{6AF37B09-F5A1-4C41-AD53-A3A5A048570E}" dt="2021-03-02T06:28:32.375" v="298" actId="1076"/>
          <ac:spMkLst>
            <pc:docMk/>
            <pc:sldMk cId="563829202" sldId="9015"/>
            <ac:spMk id="8" creationId="{649A2AB9-C912-474F-9199-8605C2FF444F}"/>
          </ac:spMkLst>
        </pc:spChg>
        <pc:spChg chg="add del">
          <ac:chgData name="Jivrajani, Dharini" userId="9f28c9a6-e07b-4de5-8682-ac3f5c875595" providerId="ADAL" clId="{6AF37B09-F5A1-4C41-AD53-A3A5A048570E}" dt="2021-03-02T06:36:02.910" v="338"/>
          <ac:spMkLst>
            <pc:docMk/>
            <pc:sldMk cId="563829202" sldId="9015"/>
            <ac:spMk id="9" creationId="{68A1B0F8-F7F6-4AE2-8F2E-DB779BD8B91E}"/>
          </ac:spMkLst>
        </pc:spChg>
        <pc:spChg chg="add del mod">
          <ac:chgData name="Jivrajani, Dharini" userId="9f28c9a6-e07b-4de5-8682-ac3f5c875595" providerId="ADAL" clId="{6AF37B09-F5A1-4C41-AD53-A3A5A048570E}" dt="2021-03-02T06:37:04.781" v="351" actId="1076"/>
          <ac:spMkLst>
            <pc:docMk/>
            <pc:sldMk cId="563829202" sldId="9015"/>
            <ac:spMk id="10" creationId="{277929B4-61CE-4F30-9696-33139FCE1ED9}"/>
          </ac:spMkLst>
        </pc:spChg>
        <pc:picChg chg="add mod">
          <ac:chgData name="Jivrajani, Dharini" userId="9f28c9a6-e07b-4de5-8682-ac3f5c875595" providerId="ADAL" clId="{6AF37B09-F5A1-4C41-AD53-A3A5A048570E}" dt="2021-03-02T06:10:41.737" v="66" actId="1076"/>
          <ac:picMkLst>
            <pc:docMk/>
            <pc:sldMk cId="563829202" sldId="9015"/>
            <ac:picMk id="4" creationId="{177DE162-A19F-4E89-B0A7-00C9D2142992}"/>
          </ac:picMkLst>
        </pc:picChg>
      </pc:sldChg>
      <pc:sldChg chg="addSp modSp add">
        <pc:chgData name="Jivrajani, Dharini" userId="9f28c9a6-e07b-4de5-8682-ac3f5c875595" providerId="ADAL" clId="{6AF37B09-F5A1-4C41-AD53-A3A5A048570E}" dt="2021-02-26T06:54:30.410" v="60" actId="1076"/>
        <pc:sldMkLst>
          <pc:docMk/>
          <pc:sldMk cId="1398706400" sldId="9015"/>
        </pc:sldMkLst>
        <pc:spChg chg="add mod">
          <ac:chgData name="Jivrajani, Dharini" userId="9f28c9a6-e07b-4de5-8682-ac3f5c875595" providerId="ADAL" clId="{6AF37B09-F5A1-4C41-AD53-A3A5A048570E}" dt="2021-02-26T06:52:56.415" v="59" actId="20577"/>
          <ac:spMkLst>
            <pc:docMk/>
            <pc:sldMk cId="1398706400" sldId="9015"/>
            <ac:spMk id="3" creationId="{3CB4880F-E8CC-4D41-8872-A5925875AEB4}"/>
          </ac:spMkLst>
        </pc:spChg>
        <pc:graphicFrameChg chg="add mod">
          <ac:chgData name="Jivrajani, Dharini" userId="9f28c9a6-e07b-4de5-8682-ac3f5c875595" providerId="ADAL" clId="{6AF37B09-F5A1-4C41-AD53-A3A5A048570E}" dt="2021-02-26T06:54:30.410" v="60" actId="1076"/>
          <ac:graphicFrameMkLst>
            <pc:docMk/>
            <pc:sldMk cId="1398706400" sldId="9015"/>
            <ac:graphicFrameMk id="2" creationId="{8539CEBE-98C8-4322-B9CF-F5B0E415D52E}"/>
          </ac:graphicFrameMkLst>
        </pc:graphicFrameChg>
      </pc:sldChg>
      <pc:sldChg chg="addSp add del">
        <pc:chgData name="Jivrajani, Dharini" userId="9f28c9a6-e07b-4de5-8682-ac3f5c875595" providerId="ADAL" clId="{6AF37B09-F5A1-4C41-AD53-A3A5A048570E}" dt="2021-02-25T17:39:24.750" v="2" actId="2696"/>
        <pc:sldMkLst>
          <pc:docMk/>
          <pc:sldMk cId="3535181368" sldId="9015"/>
        </pc:sldMkLst>
        <pc:picChg chg="add">
          <ac:chgData name="Jivrajani, Dharini" userId="9f28c9a6-e07b-4de5-8682-ac3f5c875595" providerId="ADAL" clId="{6AF37B09-F5A1-4C41-AD53-A3A5A048570E}" dt="2021-02-25T17:39:09.281" v="1"/>
          <ac:picMkLst>
            <pc:docMk/>
            <pc:sldMk cId="3535181368" sldId="9015"/>
            <ac:picMk id="2" creationId="{A34E9279-02BF-4531-BCF2-5341D44AFC21}"/>
          </ac:picMkLst>
        </pc:picChg>
      </pc:sldChg>
      <pc:sldChg chg="addSp delSp modSp add">
        <pc:chgData name="Jivrajani, Dharini" userId="9f28c9a6-e07b-4de5-8682-ac3f5c875595" providerId="ADAL" clId="{6AF37B09-F5A1-4C41-AD53-A3A5A048570E}" dt="2021-03-02T17:37:32.937" v="563" actId="1076"/>
        <pc:sldMkLst>
          <pc:docMk/>
          <pc:sldMk cId="1422481146" sldId="9016"/>
        </pc:sldMkLst>
        <pc:spChg chg="add mod">
          <ac:chgData name="Jivrajani, Dharini" userId="9f28c9a6-e07b-4de5-8682-ac3f5c875595" providerId="ADAL" clId="{6AF37B09-F5A1-4C41-AD53-A3A5A048570E}" dt="2021-03-02T06:37:11.509" v="353" actId="20577"/>
          <ac:spMkLst>
            <pc:docMk/>
            <pc:sldMk cId="1422481146" sldId="9016"/>
            <ac:spMk id="3" creationId="{ED23B6E1-2D39-4185-9B8C-F12EC41A2F94}"/>
          </ac:spMkLst>
        </pc:spChg>
        <pc:spChg chg="add mod">
          <ac:chgData name="Jivrajani, Dharini" userId="9f28c9a6-e07b-4de5-8682-ac3f5c875595" providerId="ADAL" clId="{6AF37B09-F5A1-4C41-AD53-A3A5A048570E}" dt="2021-03-02T17:22:49.357" v="474" actId="1076"/>
          <ac:spMkLst>
            <pc:docMk/>
            <pc:sldMk cId="1422481146" sldId="9016"/>
            <ac:spMk id="5" creationId="{62041058-E24B-49D4-9B96-90B34F4EDCED}"/>
          </ac:spMkLst>
        </pc:spChg>
        <pc:spChg chg="add mod">
          <ac:chgData name="Jivrajani, Dharini" userId="9f28c9a6-e07b-4de5-8682-ac3f5c875595" providerId="ADAL" clId="{6AF37B09-F5A1-4C41-AD53-A3A5A048570E}" dt="2021-03-02T17:23:15.081" v="476" actId="1076"/>
          <ac:spMkLst>
            <pc:docMk/>
            <pc:sldMk cId="1422481146" sldId="9016"/>
            <ac:spMk id="6" creationId="{378494CC-262B-4F97-8FBD-B9FDE0F40B8B}"/>
          </ac:spMkLst>
        </pc:spChg>
        <pc:spChg chg="add mod">
          <ac:chgData name="Jivrajani, Dharini" userId="9f28c9a6-e07b-4de5-8682-ac3f5c875595" providerId="ADAL" clId="{6AF37B09-F5A1-4C41-AD53-A3A5A048570E}" dt="2021-03-02T17:37:32.937" v="563" actId="1076"/>
          <ac:spMkLst>
            <pc:docMk/>
            <pc:sldMk cId="1422481146" sldId="9016"/>
            <ac:spMk id="7" creationId="{3263C4E3-E31A-4926-BCF1-33EEBF812556}"/>
          </ac:spMkLst>
        </pc:spChg>
        <pc:spChg chg="add del">
          <ac:chgData name="Jivrajani, Dharini" userId="9f28c9a6-e07b-4de5-8682-ac3f5c875595" providerId="ADAL" clId="{6AF37B09-F5A1-4C41-AD53-A3A5A048570E}" dt="2021-03-02T17:24:18.959" v="482"/>
          <ac:spMkLst>
            <pc:docMk/>
            <pc:sldMk cId="1422481146" sldId="9016"/>
            <ac:spMk id="8" creationId="{4BF3399A-F0D6-4FC1-A62D-CFCA2C0E7596}"/>
          </ac:spMkLst>
        </pc:spChg>
        <pc:spChg chg="add mod">
          <ac:chgData name="Jivrajani, Dharini" userId="9f28c9a6-e07b-4de5-8682-ac3f5c875595" providerId="ADAL" clId="{6AF37B09-F5A1-4C41-AD53-A3A5A048570E}" dt="2021-03-02T17:24:24.953" v="484" actId="1076"/>
          <ac:spMkLst>
            <pc:docMk/>
            <pc:sldMk cId="1422481146" sldId="9016"/>
            <ac:spMk id="9" creationId="{7A4F9E8C-BAC5-4998-8E34-7CCBCFA78C10}"/>
          </ac:spMkLst>
        </pc:spChg>
        <pc:spChg chg="add mod">
          <ac:chgData name="Jivrajani, Dharini" userId="9f28c9a6-e07b-4de5-8682-ac3f5c875595" providerId="ADAL" clId="{6AF37B09-F5A1-4C41-AD53-A3A5A048570E}" dt="2021-03-02T17:24:50.612" v="491" actId="1076"/>
          <ac:spMkLst>
            <pc:docMk/>
            <pc:sldMk cId="1422481146" sldId="9016"/>
            <ac:spMk id="10" creationId="{A4B995A3-9B1D-44EF-B1D4-4E2B72F8EA12}"/>
          </ac:spMkLst>
        </pc:spChg>
        <pc:picChg chg="add mod">
          <ac:chgData name="Jivrajani, Dharini" userId="9f28c9a6-e07b-4de5-8682-ac3f5c875595" providerId="ADAL" clId="{6AF37B09-F5A1-4C41-AD53-A3A5A048570E}" dt="2021-03-02T06:36:31.487" v="342" actId="1076"/>
          <ac:picMkLst>
            <pc:docMk/>
            <pc:sldMk cId="1422481146" sldId="9016"/>
            <ac:picMk id="2" creationId="{F6896D51-400D-41E4-8E8F-D2D59EBE2FA3}"/>
          </ac:picMkLst>
        </pc:picChg>
        <pc:picChg chg="add mod">
          <ac:chgData name="Jivrajani, Dharini" userId="9f28c9a6-e07b-4de5-8682-ac3f5c875595" providerId="ADAL" clId="{6AF37B09-F5A1-4C41-AD53-A3A5A048570E}" dt="2021-03-02T17:35:42.614" v="545" actId="1076"/>
          <ac:picMkLst>
            <pc:docMk/>
            <pc:sldMk cId="1422481146" sldId="9016"/>
            <ac:picMk id="4" creationId="{C3BF83E5-0194-4FD3-AEF1-0A3A4E0BF872}"/>
          </ac:picMkLst>
        </pc:picChg>
      </pc:sldChg>
      <pc:sldChg chg="add">
        <pc:chgData name="Jivrajani, Dharini" userId="9f28c9a6-e07b-4de5-8682-ac3f5c875595" providerId="ADAL" clId="{6AF37B09-F5A1-4C41-AD53-A3A5A048570E}" dt="2021-02-26T06:50:02.539" v="30"/>
        <pc:sldMkLst>
          <pc:docMk/>
          <pc:sldMk cId="2452307141" sldId="9016"/>
        </pc:sldMkLst>
      </pc:sldChg>
      <pc:sldChg chg="add">
        <pc:chgData name="Jivrajani, Dharini" userId="9f28c9a6-e07b-4de5-8682-ac3f5c875595" providerId="ADAL" clId="{6AF37B09-F5A1-4C41-AD53-A3A5A048570E}" dt="2021-02-26T06:50:03.321" v="31"/>
        <pc:sldMkLst>
          <pc:docMk/>
          <pc:sldMk cId="1058057348" sldId="9017"/>
        </pc:sldMkLst>
      </pc:sldChg>
      <pc:sldChg chg="addSp delSp modSp add">
        <pc:chgData name="Jivrajani, Dharini" userId="9f28c9a6-e07b-4de5-8682-ac3f5c875595" providerId="ADAL" clId="{6AF37B09-F5A1-4C41-AD53-A3A5A048570E}" dt="2021-03-02T17:30:20.933" v="540" actId="20577"/>
        <pc:sldMkLst>
          <pc:docMk/>
          <pc:sldMk cId="3991502024" sldId="9017"/>
        </pc:sldMkLst>
        <pc:spChg chg="add mod">
          <ac:chgData name="Jivrajani, Dharini" userId="9f28c9a6-e07b-4de5-8682-ac3f5c875595" providerId="ADAL" clId="{6AF37B09-F5A1-4C41-AD53-A3A5A048570E}" dt="2021-03-02T06:37:19.555" v="355" actId="20577"/>
          <ac:spMkLst>
            <pc:docMk/>
            <pc:sldMk cId="3991502024" sldId="9017"/>
            <ac:spMk id="3" creationId="{B72D936A-55B3-48B5-B4CB-FE9F5E1891BD}"/>
          </ac:spMkLst>
        </pc:spChg>
        <pc:spChg chg="add mod">
          <ac:chgData name="Jivrajani, Dharini" userId="9f28c9a6-e07b-4de5-8682-ac3f5c875595" providerId="ADAL" clId="{6AF37B09-F5A1-4C41-AD53-A3A5A048570E}" dt="2021-03-02T06:37:36.013" v="359" actId="20577"/>
          <ac:spMkLst>
            <pc:docMk/>
            <pc:sldMk cId="3991502024" sldId="9017"/>
            <ac:spMk id="4" creationId="{371E8868-243B-4B78-93BB-D538F5D1D577}"/>
          </ac:spMkLst>
        </pc:spChg>
        <pc:spChg chg="add mod">
          <ac:chgData name="Jivrajani, Dharini" userId="9f28c9a6-e07b-4de5-8682-ac3f5c875595" providerId="ADAL" clId="{6AF37B09-F5A1-4C41-AD53-A3A5A048570E}" dt="2021-03-02T17:25:04.988" v="494" actId="14100"/>
          <ac:spMkLst>
            <pc:docMk/>
            <pc:sldMk cId="3991502024" sldId="9017"/>
            <ac:spMk id="5" creationId="{AC23F77A-89D6-4647-BE82-3578AB45CC1E}"/>
          </ac:spMkLst>
        </pc:spChg>
        <pc:spChg chg="add mod">
          <ac:chgData name="Jivrajani, Dharini" userId="9f28c9a6-e07b-4de5-8682-ac3f5c875595" providerId="ADAL" clId="{6AF37B09-F5A1-4C41-AD53-A3A5A048570E}" dt="2021-03-02T17:25:43.671" v="496" actId="1076"/>
          <ac:spMkLst>
            <pc:docMk/>
            <pc:sldMk cId="3991502024" sldId="9017"/>
            <ac:spMk id="6" creationId="{A2B1B46E-297C-469D-84A0-6F3EF27946CB}"/>
          </ac:spMkLst>
        </pc:spChg>
        <pc:spChg chg="add mod">
          <ac:chgData name="Jivrajani, Dharini" userId="9f28c9a6-e07b-4de5-8682-ac3f5c875595" providerId="ADAL" clId="{6AF37B09-F5A1-4C41-AD53-A3A5A048570E}" dt="2021-03-02T17:26:39.881" v="500" actId="1076"/>
          <ac:spMkLst>
            <pc:docMk/>
            <pc:sldMk cId="3991502024" sldId="9017"/>
            <ac:spMk id="8" creationId="{F742ADC4-3DEF-46AF-B03F-6960717EC41C}"/>
          </ac:spMkLst>
        </pc:spChg>
        <pc:spChg chg="add del">
          <ac:chgData name="Jivrajani, Dharini" userId="9f28c9a6-e07b-4de5-8682-ac3f5c875595" providerId="ADAL" clId="{6AF37B09-F5A1-4C41-AD53-A3A5A048570E}" dt="2021-03-02T17:27:09.891" v="503"/>
          <ac:spMkLst>
            <pc:docMk/>
            <pc:sldMk cId="3991502024" sldId="9017"/>
            <ac:spMk id="9" creationId="{CAE50B4C-B221-48A9-9988-F763E88835F6}"/>
          </ac:spMkLst>
        </pc:spChg>
        <pc:spChg chg="add mod">
          <ac:chgData name="Jivrajani, Dharini" userId="9f28c9a6-e07b-4de5-8682-ac3f5c875595" providerId="ADAL" clId="{6AF37B09-F5A1-4C41-AD53-A3A5A048570E}" dt="2021-03-02T17:30:20.933" v="540" actId="20577"/>
          <ac:spMkLst>
            <pc:docMk/>
            <pc:sldMk cId="3991502024" sldId="9017"/>
            <ac:spMk id="10" creationId="{BA56F2EA-247F-4ED9-B06E-B757B721E5E2}"/>
          </ac:spMkLst>
        </pc:spChg>
        <pc:spChg chg="add mod">
          <ac:chgData name="Jivrajani, Dharini" userId="9f28c9a6-e07b-4de5-8682-ac3f5c875595" providerId="ADAL" clId="{6AF37B09-F5A1-4C41-AD53-A3A5A048570E}" dt="2021-03-02T17:28:21.759" v="516" actId="20577"/>
          <ac:spMkLst>
            <pc:docMk/>
            <pc:sldMk cId="3991502024" sldId="9017"/>
            <ac:spMk id="13" creationId="{3C615FE8-EE8C-4502-8ECF-8B43703E1FD0}"/>
          </ac:spMkLst>
        </pc:spChg>
        <pc:spChg chg="add mod">
          <ac:chgData name="Jivrajani, Dharini" userId="9f28c9a6-e07b-4de5-8682-ac3f5c875595" providerId="ADAL" clId="{6AF37B09-F5A1-4C41-AD53-A3A5A048570E}" dt="2021-03-02T17:29:09.475" v="521" actId="1076"/>
          <ac:spMkLst>
            <pc:docMk/>
            <pc:sldMk cId="3991502024" sldId="9017"/>
            <ac:spMk id="15" creationId="{384E1544-4A42-41E9-9F6A-F26F6649D224}"/>
          </ac:spMkLst>
        </pc:spChg>
        <pc:picChg chg="add mod">
          <ac:chgData name="Jivrajani, Dharini" userId="9f28c9a6-e07b-4de5-8682-ac3f5c875595" providerId="ADAL" clId="{6AF37B09-F5A1-4C41-AD53-A3A5A048570E}" dt="2021-03-02T17:28:14.519" v="511" actId="1076"/>
          <ac:picMkLst>
            <pc:docMk/>
            <pc:sldMk cId="3991502024" sldId="9017"/>
            <ac:picMk id="2" creationId="{1C994A35-67D8-4D74-AAC7-02D7D4BA3A5F}"/>
          </ac:picMkLst>
        </pc:picChg>
        <pc:picChg chg="add mod">
          <ac:chgData name="Jivrajani, Dharini" userId="9f28c9a6-e07b-4de5-8682-ac3f5c875595" providerId="ADAL" clId="{6AF37B09-F5A1-4C41-AD53-A3A5A048570E}" dt="2021-03-02T17:26:41.967" v="501" actId="1076"/>
          <ac:picMkLst>
            <pc:docMk/>
            <pc:sldMk cId="3991502024" sldId="9017"/>
            <ac:picMk id="7" creationId="{873367C5-3A41-4993-BF00-507F2D6717E7}"/>
          </ac:picMkLst>
        </pc:picChg>
        <pc:picChg chg="add mod">
          <ac:chgData name="Jivrajani, Dharini" userId="9f28c9a6-e07b-4de5-8682-ac3f5c875595" providerId="ADAL" clId="{6AF37B09-F5A1-4C41-AD53-A3A5A048570E}" dt="2021-03-02T17:28:26.278" v="517" actId="1076"/>
          <ac:picMkLst>
            <pc:docMk/>
            <pc:sldMk cId="3991502024" sldId="9017"/>
            <ac:picMk id="11" creationId="{68F4919F-8952-4DE3-9A5D-08A124CAEAC8}"/>
          </ac:picMkLst>
        </pc:picChg>
        <pc:picChg chg="add del">
          <ac:chgData name="Jivrajani, Dharini" userId="9f28c9a6-e07b-4de5-8682-ac3f5c875595" providerId="ADAL" clId="{6AF37B09-F5A1-4C41-AD53-A3A5A048570E}" dt="2021-03-02T17:28:00.585" v="510"/>
          <ac:picMkLst>
            <pc:docMk/>
            <pc:sldMk cId="3991502024" sldId="9017"/>
            <ac:picMk id="12" creationId="{0FE1431E-878D-485D-8F8D-DEAAA8073F93}"/>
          </ac:picMkLst>
        </pc:picChg>
        <pc:picChg chg="add mod">
          <ac:chgData name="Jivrajani, Dharini" userId="9f28c9a6-e07b-4de5-8682-ac3f5c875595" providerId="ADAL" clId="{6AF37B09-F5A1-4C41-AD53-A3A5A048570E}" dt="2021-03-02T17:28:43.312" v="519" actId="1076"/>
          <ac:picMkLst>
            <pc:docMk/>
            <pc:sldMk cId="3991502024" sldId="9017"/>
            <ac:picMk id="14" creationId="{6796853B-6BC0-4CCC-8A02-833024F13E39}"/>
          </ac:picMkLst>
        </pc:picChg>
      </pc:sldChg>
      <pc:sldChg chg="addSp modSp add">
        <pc:chgData name="Jivrajani, Dharini" userId="9f28c9a6-e07b-4de5-8682-ac3f5c875595" providerId="ADAL" clId="{6AF37B09-F5A1-4C41-AD53-A3A5A048570E}" dt="2021-03-02T06:38:01.222" v="363" actId="20577"/>
        <pc:sldMkLst>
          <pc:docMk/>
          <pc:sldMk cId="1059558676" sldId="9018"/>
        </pc:sldMkLst>
        <pc:spChg chg="add mod">
          <ac:chgData name="Jivrajani, Dharini" userId="9f28c9a6-e07b-4de5-8682-ac3f5c875595" providerId="ADAL" clId="{6AF37B09-F5A1-4C41-AD53-A3A5A048570E}" dt="2021-03-02T06:29:04.658" v="300" actId="1076"/>
          <ac:spMkLst>
            <pc:docMk/>
            <pc:sldMk cId="1059558676" sldId="9018"/>
            <ac:spMk id="3" creationId="{5EA8000B-DA64-4AFF-9A90-3C9E11D4DC04}"/>
          </ac:spMkLst>
        </pc:spChg>
        <pc:spChg chg="add mod">
          <ac:chgData name="Jivrajani, Dharini" userId="9f28c9a6-e07b-4de5-8682-ac3f5c875595" providerId="ADAL" clId="{6AF37B09-F5A1-4C41-AD53-A3A5A048570E}" dt="2021-03-02T06:38:01.222" v="363" actId="20577"/>
          <ac:spMkLst>
            <pc:docMk/>
            <pc:sldMk cId="1059558676" sldId="9018"/>
            <ac:spMk id="4" creationId="{15081345-F501-4655-8EA5-0CC8D31D67EE}"/>
          </ac:spMkLst>
        </pc:spChg>
        <pc:picChg chg="add">
          <ac:chgData name="Jivrajani, Dharini" userId="9f28c9a6-e07b-4de5-8682-ac3f5c875595" providerId="ADAL" clId="{6AF37B09-F5A1-4C41-AD53-A3A5A048570E}" dt="2021-03-02T06:13:39.820" v="82"/>
          <ac:picMkLst>
            <pc:docMk/>
            <pc:sldMk cId="1059558676" sldId="9018"/>
            <ac:picMk id="2" creationId="{869D6C07-6EEE-4632-A056-BDF7CC6CE972}"/>
          </ac:picMkLst>
        </pc:picChg>
      </pc:sldChg>
      <pc:sldChg chg="add">
        <pc:chgData name="Jivrajani, Dharini" userId="9f28c9a6-e07b-4de5-8682-ac3f5c875595" providerId="ADAL" clId="{6AF37B09-F5A1-4C41-AD53-A3A5A048570E}" dt="2021-02-26T06:50:03.743" v="32"/>
        <pc:sldMkLst>
          <pc:docMk/>
          <pc:sldMk cId="4211527376" sldId="9018"/>
        </pc:sldMkLst>
      </pc:sldChg>
      <pc:sldChg chg="add">
        <pc:chgData name="Jivrajani, Dharini" userId="9f28c9a6-e07b-4de5-8682-ac3f5c875595" providerId="ADAL" clId="{6AF37B09-F5A1-4C41-AD53-A3A5A048570E}" dt="2021-02-26T06:50:04.017" v="33"/>
        <pc:sldMkLst>
          <pc:docMk/>
          <pc:sldMk cId="743600845" sldId="9019"/>
        </pc:sldMkLst>
      </pc:sldChg>
      <pc:sldChg chg="addSp delSp modSp add">
        <pc:chgData name="Jivrajani, Dharini" userId="9f28c9a6-e07b-4de5-8682-ac3f5c875595" providerId="ADAL" clId="{6AF37B09-F5A1-4C41-AD53-A3A5A048570E}" dt="2021-03-02T17:43:42.444" v="631"/>
        <pc:sldMkLst>
          <pc:docMk/>
          <pc:sldMk cId="1510578974" sldId="9019"/>
        </pc:sldMkLst>
        <pc:spChg chg="add mod">
          <ac:chgData name="Jivrajani, Dharini" userId="9f28c9a6-e07b-4de5-8682-ac3f5c875595" providerId="ADAL" clId="{6AF37B09-F5A1-4C41-AD53-A3A5A048570E}" dt="2021-03-02T06:29:28.721" v="302" actId="1076"/>
          <ac:spMkLst>
            <pc:docMk/>
            <pc:sldMk cId="1510578974" sldId="9019"/>
            <ac:spMk id="3" creationId="{60A50BFA-66FA-42F2-84B3-6E665C3F6CC0}"/>
          </ac:spMkLst>
        </pc:spChg>
        <pc:spChg chg="add mod">
          <ac:chgData name="Jivrajani, Dharini" userId="9f28c9a6-e07b-4de5-8682-ac3f5c875595" providerId="ADAL" clId="{6AF37B09-F5A1-4C41-AD53-A3A5A048570E}" dt="2021-03-02T06:29:53.004" v="304" actId="1076"/>
          <ac:spMkLst>
            <pc:docMk/>
            <pc:sldMk cId="1510578974" sldId="9019"/>
            <ac:spMk id="4" creationId="{97A5843C-FF1D-43DD-B919-5C702ACA9372}"/>
          </ac:spMkLst>
        </pc:spChg>
        <pc:spChg chg="add mod">
          <ac:chgData name="Jivrajani, Dharini" userId="9f28c9a6-e07b-4de5-8682-ac3f5c875595" providerId="ADAL" clId="{6AF37B09-F5A1-4C41-AD53-A3A5A048570E}" dt="2021-03-02T06:38:50.053" v="371" actId="1076"/>
          <ac:spMkLst>
            <pc:docMk/>
            <pc:sldMk cId="1510578974" sldId="9019"/>
            <ac:spMk id="5" creationId="{0B13891A-7165-4038-BFDA-BE1F1C45CB96}"/>
          </ac:spMkLst>
        </pc:spChg>
        <pc:spChg chg="add mod">
          <ac:chgData name="Jivrajani, Dharini" userId="9f28c9a6-e07b-4de5-8682-ac3f5c875595" providerId="ADAL" clId="{6AF37B09-F5A1-4C41-AD53-A3A5A048570E}" dt="2021-03-02T06:39:18.985" v="378" actId="20577"/>
          <ac:spMkLst>
            <pc:docMk/>
            <pc:sldMk cId="1510578974" sldId="9019"/>
            <ac:spMk id="6" creationId="{34841E54-DA31-4985-8C4E-6C1369A85E2A}"/>
          </ac:spMkLst>
        </pc:spChg>
        <pc:spChg chg="add del mod">
          <ac:chgData name="Jivrajani, Dharini" userId="9f28c9a6-e07b-4de5-8682-ac3f5c875595" providerId="ADAL" clId="{6AF37B09-F5A1-4C41-AD53-A3A5A048570E}" dt="2021-03-02T17:43:42.444" v="631"/>
          <ac:spMkLst>
            <pc:docMk/>
            <pc:sldMk cId="1510578974" sldId="9019"/>
            <ac:spMk id="8" creationId="{57BCE0F2-AED5-40A4-80C0-97CEE9233659}"/>
          </ac:spMkLst>
        </pc:spChg>
        <pc:spChg chg="add del mod">
          <ac:chgData name="Jivrajani, Dharini" userId="9f28c9a6-e07b-4de5-8682-ac3f5c875595" providerId="ADAL" clId="{6AF37B09-F5A1-4C41-AD53-A3A5A048570E}" dt="2021-03-02T17:43:16.380" v="624" actId="478"/>
          <ac:spMkLst>
            <pc:docMk/>
            <pc:sldMk cId="1510578974" sldId="9019"/>
            <ac:spMk id="9" creationId="{989E8027-3CC9-4A91-9614-E51EB187911F}"/>
          </ac:spMkLst>
        </pc:spChg>
        <pc:picChg chg="add">
          <ac:chgData name="Jivrajani, Dharini" userId="9f28c9a6-e07b-4de5-8682-ac3f5c875595" providerId="ADAL" clId="{6AF37B09-F5A1-4C41-AD53-A3A5A048570E}" dt="2021-03-02T06:14:16.580" v="83"/>
          <ac:picMkLst>
            <pc:docMk/>
            <pc:sldMk cId="1510578974" sldId="9019"/>
            <ac:picMk id="2" creationId="{697CB9CE-806D-4C7F-A1C4-BCD7D46712B2}"/>
          </ac:picMkLst>
        </pc:picChg>
        <pc:picChg chg="add del mod">
          <ac:chgData name="Jivrajani, Dharini" userId="9f28c9a6-e07b-4de5-8682-ac3f5c875595" providerId="ADAL" clId="{6AF37B09-F5A1-4C41-AD53-A3A5A048570E}" dt="2021-03-02T17:43:20.181" v="625"/>
          <ac:picMkLst>
            <pc:docMk/>
            <pc:sldMk cId="1510578974" sldId="9019"/>
            <ac:picMk id="7" creationId="{DA80B302-74FB-404E-9053-3DB5A921EF82}"/>
          </ac:picMkLst>
        </pc:picChg>
      </pc:sldChg>
      <pc:sldChg chg="add">
        <pc:chgData name="Jivrajani, Dharini" userId="9f28c9a6-e07b-4de5-8682-ac3f5c875595" providerId="ADAL" clId="{6AF37B09-F5A1-4C41-AD53-A3A5A048570E}" dt="2021-02-26T06:50:04.297" v="34"/>
        <pc:sldMkLst>
          <pc:docMk/>
          <pc:sldMk cId="841319302" sldId="9020"/>
        </pc:sldMkLst>
      </pc:sldChg>
      <pc:sldChg chg="addSp delSp modSp add">
        <pc:chgData name="Jivrajani, Dharini" userId="9f28c9a6-e07b-4de5-8682-ac3f5c875595" providerId="ADAL" clId="{6AF37B09-F5A1-4C41-AD53-A3A5A048570E}" dt="2021-03-02T17:44:01.382" v="636" actId="1076"/>
        <pc:sldMkLst>
          <pc:docMk/>
          <pc:sldMk cId="4076837287" sldId="9020"/>
        </pc:sldMkLst>
        <pc:spChg chg="add mod">
          <ac:chgData name="Jivrajani, Dharini" userId="9f28c9a6-e07b-4de5-8682-ac3f5c875595" providerId="ADAL" clId="{6AF37B09-F5A1-4C41-AD53-A3A5A048570E}" dt="2021-03-02T06:30:26.804" v="307" actId="1076"/>
          <ac:spMkLst>
            <pc:docMk/>
            <pc:sldMk cId="4076837287" sldId="9020"/>
            <ac:spMk id="3" creationId="{3713CE55-8EA4-4004-AEE9-D692F475260A}"/>
          </ac:spMkLst>
        </pc:spChg>
        <pc:spChg chg="add mod">
          <ac:chgData name="Jivrajani, Dharini" userId="9f28c9a6-e07b-4de5-8682-ac3f5c875595" providerId="ADAL" clId="{6AF37B09-F5A1-4C41-AD53-A3A5A048570E}" dt="2021-03-02T06:41:55.491" v="385" actId="20577"/>
          <ac:spMkLst>
            <pc:docMk/>
            <pc:sldMk cId="4076837287" sldId="9020"/>
            <ac:spMk id="4" creationId="{AF3DA2F0-B122-47B7-8B51-4FCC30EE5FAC}"/>
          </ac:spMkLst>
        </pc:spChg>
        <pc:spChg chg="add mod">
          <ac:chgData name="Jivrajani, Dharini" userId="9f28c9a6-e07b-4de5-8682-ac3f5c875595" providerId="ADAL" clId="{6AF37B09-F5A1-4C41-AD53-A3A5A048570E}" dt="2021-03-02T17:43:05.967" v="621" actId="1076"/>
          <ac:spMkLst>
            <pc:docMk/>
            <pc:sldMk cId="4076837287" sldId="9020"/>
            <ac:spMk id="5" creationId="{16ADBAF3-B316-46AE-85C7-5ED8AF01EEA8}"/>
          </ac:spMkLst>
        </pc:spChg>
        <pc:spChg chg="add mod">
          <ac:chgData name="Jivrajani, Dharini" userId="9f28c9a6-e07b-4de5-8682-ac3f5c875595" providerId="ADAL" clId="{6AF37B09-F5A1-4C41-AD53-A3A5A048570E}" dt="2021-03-02T17:42:18.415" v="612" actId="14100"/>
          <ac:spMkLst>
            <pc:docMk/>
            <pc:sldMk cId="4076837287" sldId="9020"/>
            <ac:spMk id="6" creationId="{C2779348-C5BB-4E56-95B5-ADF64F9324EC}"/>
          </ac:spMkLst>
        </pc:spChg>
        <pc:spChg chg="add del mod">
          <ac:chgData name="Jivrajani, Dharini" userId="9f28c9a6-e07b-4de5-8682-ac3f5c875595" providerId="ADAL" clId="{6AF37B09-F5A1-4C41-AD53-A3A5A048570E}" dt="2021-03-02T17:41:27.889" v="597"/>
          <ac:spMkLst>
            <pc:docMk/>
            <pc:sldMk cId="4076837287" sldId="9020"/>
            <ac:spMk id="7" creationId="{DB40BBD2-E7F0-4F5A-875F-766233C67F5A}"/>
          </ac:spMkLst>
        </pc:spChg>
        <pc:spChg chg="add mod">
          <ac:chgData name="Jivrajani, Dharini" userId="9f28c9a6-e07b-4de5-8682-ac3f5c875595" providerId="ADAL" clId="{6AF37B09-F5A1-4C41-AD53-A3A5A048570E}" dt="2021-03-02T17:44:01.382" v="636" actId="1076"/>
          <ac:spMkLst>
            <pc:docMk/>
            <pc:sldMk cId="4076837287" sldId="9020"/>
            <ac:spMk id="8" creationId="{6C6972C9-25B2-472C-8BEA-AC99D5FC7AC9}"/>
          </ac:spMkLst>
        </pc:spChg>
        <pc:spChg chg="add del">
          <ac:chgData name="Jivrajani, Dharini" userId="9f28c9a6-e07b-4de5-8682-ac3f5c875595" providerId="ADAL" clId="{6AF37B09-F5A1-4C41-AD53-A3A5A048570E}" dt="2021-03-02T17:38:42.478" v="572"/>
          <ac:spMkLst>
            <pc:docMk/>
            <pc:sldMk cId="4076837287" sldId="9020"/>
            <ac:spMk id="12" creationId="{E3984409-79C7-4D93-8212-105F046CBC40}"/>
          </ac:spMkLst>
        </pc:spChg>
        <pc:spChg chg="add del mod">
          <ac:chgData name="Jivrajani, Dharini" userId="9f28c9a6-e07b-4de5-8682-ac3f5c875595" providerId="ADAL" clId="{6AF37B09-F5A1-4C41-AD53-A3A5A048570E}" dt="2021-03-02T17:41:10.112" v="594"/>
          <ac:spMkLst>
            <pc:docMk/>
            <pc:sldMk cId="4076837287" sldId="9020"/>
            <ac:spMk id="13" creationId="{2BDEAA47-B6C3-4483-870F-42886D4F3A96}"/>
          </ac:spMkLst>
        </pc:spChg>
        <pc:spChg chg="add del mod">
          <ac:chgData name="Jivrajani, Dharini" userId="9f28c9a6-e07b-4de5-8682-ac3f5c875595" providerId="ADAL" clId="{6AF37B09-F5A1-4C41-AD53-A3A5A048570E}" dt="2021-03-02T17:40:42.796" v="588"/>
          <ac:spMkLst>
            <pc:docMk/>
            <pc:sldMk cId="4076837287" sldId="9020"/>
            <ac:spMk id="14" creationId="{06DCE286-DD2F-4A5D-9E61-42C29B5CA115}"/>
          </ac:spMkLst>
        </pc:spChg>
        <pc:spChg chg="add del mod">
          <ac:chgData name="Jivrajani, Dharini" userId="9f28c9a6-e07b-4de5-8682-ac3f5c875595" providerId="ADAL" clId="{6AF37B09-F5A1-4C41-AD53-A3A5A048570E}" dt="2021-03-02T17:40:23.162" v="581"/>
          <ac:spMkLst>
            <pc:docMk/>
            <pc:sldMk cId="4076837287" sldId="9020"/>
            <ac:spMk id="15" creationId="{7E66DDED-EAA3-418A-B415-F5D851D8FF2F}"/>
          </ac:spMkLst>
        </pc:spChg>
        <pc:spChg chg="add mod">
          <ac:chgData name="Jivrajani, Dharini" userId="9f28c9a6-e07b-4de5-8682-ac3f5c875595" providerId="ADAL" clId="{6AF37B09-F5A1-4C41-AD53-A3A5A048570E}" dt="2021-03-02T17:43:50.767" v="634" actId="1076"/>
          <ac:spMkLst>
            <pc:docMk/>
            <pc:sldMk cId="4076837287" sldId="9020"/>
            <ac:spMk id="19" creationId="{4CEE59A8-2309-40D0-84C1-07EE450EB8D1}"/>
          </ac:spMkLst>
        </pc:spChg>
        <pc:graphicFrameChg chg="add del modGraphic">
          <ac:chgData name="Jivrajani, Dharini" userId="9f28c9a6-e07b-4de5-8682-ac3f5c875595" providerId="ADAL" clId="{6AF37B09-F5A1-4C41-AD53-A3A5A048570E}" dt="2021-03-02T17:40:37.181" v="586" actId="27309"/>
          <ac:graphicFrameMkLst>
            <pc:docMk/>
            <pc:sldMk cId="4076837287" sldId="9020"/>
            <ac:graphicFrameMk id="17" creationId="{DBAAC46E-9D23-4C2B-B102-4899A11BA0A3}"/>
          </ac:graphicFrameMkLst>
        </pc:graphicFrameChg>
        <pc:picChg chg="add mod">
          <ac:chgData name="Jivrajani, Dharini" userId="9f28c9a6-e07b-4de5-8682-ac3f5c875595" providerId="ADAL" clId="{6AF37B09-F5A1-4C41-AD53-A3A5A048570E}" dt="2021-03-02T17:40:41.398" v="587" actId="1076"/>
          <ac:picMkLst>
            <pc:docMk/>
            <pc:sldMk cId="4076837287" sldId="9020"/>
            <ac:picMk id="2" creationId="{C12D0066-F000-4158-9364-F3B6E3141251}"/>
          </ac:picMkLst>
        </pc:picChg>
        <pc:picChg chg="add del mod">
          <ac:chgData name="Jivrajani, Dharini" userId="9f28c9a6-e07b-4de5-8682-ac3f5c875595" providerId="ADAL" clId="{6AF37B09-F5A1-4C41-AD53-A3A5A048570E}" dt="2021-03-02T17:40:55.938" v="591"/>
          <ac:picMkLst>
            <pc:docMk/>
            <pc:sldMk cId="4076837287" sldId="9020"/>
            <ac:picMk id="9" creationId="{0857894A-039C-4BA9-A454-52AB2EF098FB}"/>
          </ac:picMkLst>
        </pc:picChg>
        <pc:picChg chg="add del">
          <ac:chgData name="Jivrajani, Dharini" userId="9f28c9a6-e07b-4de5-8682-ac3f5c875595" providerId="ADAL" clId="{6AF37B09-F5A1-4C41-AD53-A3A5A048570E}" dt="2021-03-02T17:38:16.769" v="569"/>
          <ac:picMkLst>
            <pc:docMk/>
            <pc:sldMk cId="4076837287" sldId="9020"/>
            <ac:picMk id="10" creationId="{87A1B419-34B0-4671-AA86-67BCCBA0B7F0}"/>
          </ac:picMkLst>
        </pc:picChg>
        <pc:picChg chg="add mod">
          <ac:chgData name="Jivrajani, Dharini" userId="9f28c9a6-e07b-4de5-8682-ac3f5c875595" providerId="ADAL" clId="{6AF37B09-F5A1-4C41-AD53-A3A5A048570E}" dt="2021-03-02T17:38:48.600" v="573" actId="571"/>
          <ac:picMkLst>
            <pc:docMk/>
            <pc:sldMk cId="4076837287" sldId="9020"/>
            <ac:picMk id="11" creationId="{8812F983-D230-4ADB-B0DD-9A8CEC45063B}"/>
          </ac:picMkLst>
        </pc:picChg>
        <pc:picChg chg="add mod">
          <ac:chgData name="Jivrajani, Dharini" userId="9f28c9a6-e07b-4de5-8682-ac3f5c875595" providerId="ADAL" clId="{6AF37B09-F5A1-4C41-AD53-A3A5A048570E}" dt="2021-03-02T17:43:33.935" v="630" actId="1076"/>
          <ac:picMkLst>
            <pc:docMk/>
            <pc:sldMk cId="4076837287" sldId="9020"/>
            <ac:picMk id="18" creationId="{424A95BF-5424-42CF-8A00-E0F51C3C201D}"/>
          </ac:picMkLst>
        </pc:picChg>
      </pc:sldChg>
      <pc:sldChg chg="addSp delSp modSp add">
        <pc:chgData name="Jivrajani, Dharini" userId="9f28c9a6-e07b-4de5-8682-ac3f5c875595" providerId="ADAL" clId="{6AF37B09-F5A1-4C41-AD53-A3A5A048570E}" dt="2021-03-02T17:50:10.021" v="729" actId="20577"/>
        <pc:sldMkLst>
          <pc:docMk/>
          <pc:sldMk cId="1006597134" sldId="9021"/>
        </pc:sldMkLst>
        <pc:spChg chg="add mod">
          <ac:chgData name="Jivrajani, Dharini" userId="9f28c9a6-e07b-4de5-8682-ac3f5c875595" providerId="ADAL" clId="{6AF37B09-F5A1-4C41-AD53-A3A5A048570E}" dt="2021-03-02T06:31:03.743" v="309" actId="1076"/>
          <ac:spMkLst>
            <pc:docMk/>
            <pc:sldMk cId="1006597134" sldId="9021"/>
            <ac:spMk id="3" creationId="{FA19AF06-246E-4AA6-8618-3267CF1BCFDE}"/>
          </ac:spMkLst>
        </pc:spChg>
        <pc:spChg chg="add mod">
          <ac:chgData name="Jivrajani, Dharini" userId="9f28c9a6-e07b-4de5-8682-ac3f5c875595" providerId="ADAL" clId="{6AF37B09-F5A1-4C41-AD53-A3A5A048570E}" dt="2021-03-02T06:42:11.719" v="392" actId="20577"/>
          <ac:spMkLst>
            <pc:docMk/>
            <pc:sldMk cId="1006597134" sldId="9021"/>
            <ac:spMk id="4" creationId="{3094C914-7F3B-4EDB-9F07-E896E592CA37}"/>
          </ac:spMkLst>
        </pc:spChg>
        <pc:spChg chg="add mod">
          <ac:chgData name="Jivrajani, Dharini" userId="9f28c9a6-e07b-4de5-8682-ac3f5c875595" providerId="ADAL" clId="{6AF37B09-F5A1-4C41-AD53-A3A5A048570E}" dt="2021-03-02T06:42:26.252" v="401" actId="1076"/>
          <ac:spMkLst>
            <pc:docMk/>
            <pc:sldMk cId="1006597134" sldId="9021"/>
            <ac:spMk id="5" creationId="{D8690AB4-6DE0-4CDD-BF3F-73FA9670A13A}"/>
          </ac:spMkLst>
        </pc:spChg>
        <pc:spChg chg="add del mod">
          <ac:chgData name="Jivrajani, Dharini" userId="9f28c9a6-e07b-4de5-8682-ac3f5c875595" providerId="ADAL" clId="{6AF37B09-F5A1-4C41-AD53-A3A5A048570E}" dt="2021-03-02T17:50:10.021" v="729" actId="20577"/>
          <ac:spMkLst>
            <pc:docMk/>
            <pc:sldMk cId="1006597134" sldId="9021"/>
            <ac:spMk id="6" creationId="{2D18DAAD-3B7A-4155-9D78-08EF07ECE06A}"/>
          </ac:spMkLst>
        </pc:spChg>
        <pc:spChg chg="add mod">
          <ac:chgData name="Jivrajani, Dharini" userId="9f28c9a6-e07b-4de5-8682-ac3f5c875595" providerId="ADAL" clId="{6AF37B09-F5A1-4C41-AD53-A3A5A048570E}" dt="2021-03-02T17:40:51.033" v="590" actId="1076"/>
          <ac:spMkLst>
            <pc:docMk/>
            <pc:sldMk cId="1006597134" sldId="9021"/>
            <ac:spMk id="7" creationId="{28597096-7BE9-4965-BCCC-BE91EEB4D2B5}"/>
          </ac:spMkLst>
        </pc:spChg>
        <pc:spChg chg="add mod">
          <ac:chgData name="Jivrajani, Dharini" userId="9f28c9a6-e07b-4de5-8682-ac3f5c875595" providerId="ADAL" clId="{6AF37B09-F5A1-4C41-AD53-A3A5A048570E}" dt="2021-03-02T17:41:16.269" v="596" actId="1076"/>
          <ac:spMkLst>
            <pc:docMk/>
            <pc:sldMk cId="1006597134" sldId="9021"/>
            <ac:spMk id="9" creationId="{A8507CE1-4D7A-4AA4-A612-154D7BF5AF68}"/>
          </ac:spMkLst>
        </pc:spChg>
        <pc:spChg chg="add mod">
          <ac:chgData name="Jivrajani, Dharini" userId="9f28c9a6-e07b-4de5-8682-ac3f5c875595" providerId="ADAL" clId="{6AF37B09-F5A1-4C41-AD53-A3A5A048570E}" dt="2021-03-02T17:41:35.225" v="599" actId="1076"/>
          <ac:spMkLst>
            <pc:docMk/>
            <pc:sldMk cId="1006597134" sldId="9021"/>
            <ac:spMk id="10" creationId="{0210F465-2248-4F39-A881-0ABA95396DFB}"/>
          </ac:spMkLst>
        </pc:spChg>
        <pc:spChg chg="add mod">
          <ac:chgData name="Jivrajani, Dharini" userId="9f28c9a6-e07b-4de5-8682-ac3f5c875595" providerId="ADAL" clId="{6AF37B09-F5A1-4C41-AD53-A3A5A048570E}" dt="2021-03-02T17:42:05.898" v="610" actId="14100"/>
          <ac:spMkLst>
            <pc:docMk/>
            <pc:sldMk cId="1006597134" sldId="9021"/>
            <ac:spMk id="14" creationId="{EDC64F73-BD17-42BC-B841-D842454486C7}"/>
          </ac:spMkLst>
        </pc:spChg>
        <pc:spChg chg="add mod">
          <ac:chgData name="Jivrajani, Dharini" userId="9f28c9a6-e07b-4de5-8682-ac3f5c875595" providerId="ADAL" clId="{6AF37B09-F5A1-4C41-AD53-A3A5A048570E}" dt="2021-03-02T17:42:46.789" v="618" actId="14100"/>
          <ac:spMkLst>
            <pc:docMk/>
            <pc:sldMk cId="1006597134" sldId="9021"/>
            <ac:spMk id="15" creationId="{3A1DE2DA-F06B-41A1-8876-AF975B972692}"/>
          </ac:spMkLst>
        </pc:spChg>
        <pc:spChg chg="add mod">
          <ac:chgData name="Jivrajani, Dharini" userId="9f28c9a6-e07b-4de5-8682-ac3f5c875595" providerId="ADAL" clId="{6AF37B09-F5A1-4C41-AD53-A3A5A048570E}" dt="2021-03-02T17:47:45.068" v="669" actId="1076"/>
          <ac:spMkLst>
            <pc:docMk/>
            <pc:sldMk cId="1006597134" sldId="9021"/>
            <ac:spMk id="18" creationId="{B29C2E31-CBE1-45E9-81B8-B1A474FD5977}"/>
          </ac:spMkLst>
        </pc:spChg>
        <pc:spChg chg="add mod">
          <ac:chgData name="Jivrajani, Dharini" userId="9f28c9a6-e07b-4de5-8682-ac3f5c875595" providerId="ADAL" clId="{6AF37B09-F5A1-4C41-AD53-A3A5A048570E}" dt="2021-03-02T17:45:32.694" v="661" actId="20577"/>
          <ac:spMkLst>
            <pc:docMk/>
            <pc:sldMk cId="1006597134" sldId="9021"/>
            <ac:spMk id="21" creationId="{96B553B0-F6E2-4972-8A4C-32D4F8A4E609}"/>
          </ac:spMkLst>
        </pc:spChg>
        <pc:picChg chg="add mod">
          <ac:chgData name="Jivrajani, Dharini" userId="9f28c9a6-e07b-4de5-8682-ac3f5c875595" providerId="ADAL" clId="{6AF37B09-F5A1-4C41-AD53-A3A5A048570E}" dt="2021-03-02T17:43:22.600" v="626" actId="1076"/>
          <ac:picMkLst>
            <pc:docMk/>
            <pc:sldMk cId="1006597134" sldId="9021"/>
            <ac:picMk id="2" creationId="{A02AB2E5-B61B-4BC0-8267-597A43C087BB}"/>
          </ac:picMkLst>
        </pc:picChg>
        <pc:picChg chg="add mod">
          <ac:chgData name="Jivrajani, Dharini" userId="9f28c9a6-e07b-4de5-8682-ac3f5c875595" providerId="ADAL" clId="{6AF37B09-F5A1-4C41-AD53-A3A5A048570E}" dt="2021-03-02T17:41:02.167" v="593" actId="1076"/>
          <ac:picMkLst>
            <pc:docMk/>
            <pc:sldMk cId="1006597134" sldId="9021"/>
            <ac:picMk id="8" creationId="{CE856542-EF0A-4C81-8903-2E271662F5C1}"/>
          </ac:picMkLst>
        </pc:picChg>
        <pc:picChg chg="add del">
          <ac:chgData name="Jivrajani, Dharini" userId="9f28c9a6-e07b-4de5-8682-ac3f5c875595" providerId="ADAL" clId="{6AF37B09-F5A1-4C41-AD53-A3A5A048570E}" dt="2021-03-02T17:41:42.824" v="601"/>
          <ac:picMkLst>
            <pc:docMk/>
            <pc:sldMk cId="1006597134" sldId="9021"/>
            <ac:picMk id="11" creationId="{C169027D-C7EA-4FD6-96F0-3D5FE1BAC210}"/>
          </ac:picMkLst>
        </pc:picChg>
        <pc:picChg chg="add del">
          <ac:chgData name="Jivrajani, Dharini" userId="9f28c9a6-e07b-4de5-8682-ac3f5c875595" providerId="ADAL" clId="{6AF37B09-F5A1-4C41-AD53-A3A5A048570E}" dt="2021-03-02T17:41:44.966" v="603"/>
          <ac:picMkLst>
            <pc:docMk/>
            <pc:sldMk cId="1006597134" sldId="9021"/>
            <ac:picMk id="12" creationId="{E3BD047A-522D-4407-AC8C-911B089BCD7C}"/>
          </ac:picMkLst>
        </pc:picChg>
        <pc:picChg chg="add del">
          <ac:chgData name="Jivrajani, Dharini" userId="9f28c9a6-e07b-4de5-8682-ac3f5c875595" providerId="ADAL" clId="{6AF37B09-F5A1-4C41-AD53-A3A5A048570E}" dt="2021-03-02T17:41:50.494" v="606"/>
          <ac:picMkLst>
            <pc:docMk/>
            <pc:sldMk cId="1006597134" sldId="9021"/>
            <ac:picMk id="13" creationId="{8BCA6C6E-71E0-4B08-A7BF-77A014BAD4B6}"/>
          </ac:picMkLst>
        </pc:picChg>
        <pc:picChg chg="add del">
          <ac:chgData name="Jivrajani, Dharini" userId="9f28c9a6-e07b-4de5-8682-ac3f5c875595" providerId="ADAL" clId="{6AF37B09-F5A1-4C41-AD53-A3A5A048570E}" dt="2021-03-02T17:43:24.504" v="628"/>
          <ac:picMkLst>
            <pc:docMk/>
            <pc:sldMk cId="1006597134" sldId="9021"/>
            <ac:picMk id="16" creationId="{3F79B7D7-1101-4F29-BD0E-2E89704A2BD2}"/>
          </ac:picMkLst>
        </pc:picChg>
        <pc:picChg chg="add mod">
          <ac:chgData name="Jivrajani, Dharini" userId="9f28c9a6-e07b-4de5-8682-ac3f5c875595" providerId="ADAL" clId="{6AF37B09-F5A1-4C41-AD53-A3A5A048570E}" dt="2021-03-02T17:44:27.580" v="640" actId="1076"/>
          <ac:picMkLst>
            <pc:docMk/>
            <pc:sldMk cId="1006597134" sldId="9021"/>
            <ac:picMk id="17" creationId="{2426BEED-38D3-4B0E-94C7-249AB9C71CB8}"/>
          </ac:picMkLst>
        </pc:picChg>
        <pc:picChg chg="add mod">
          <ac:chgData name="Jivrajani, Dharini" userId="9f28c9a6-e07b-4de5-8682-ac3f5c875595" providerId="ADAL" clId="{6AF37B09-F5A1-4C41-AD53-A3A5A048570E}" dt="2021-03-02T17:45:05.477" v="644" actId="1076"/>
          <ac:picMkLst>
            <pc:docMk/>
            <pc:sldMk cId="1006597134" sldId="9021"/>
            <ac:picMk id="19" creationId="{04EA156D-2F9D-4A24-BE81-22BFB9FEC92A}"/>
          </ac:picMkLst>
        </pc:picChg>
        <pc:picChg chg="add del">
          <ac:chgData name="Jivrajani, Dharini" userId="9f28c9a6-e07b-4de5-8682-ac3f5c875595" providerId="ADAL" clId="{6AF37B09-F5A1-4C41-AD53-A3A5A048570E}" dt="2021-03-02T17:45:18.719" v="646"/>
          <ac:picMkLst>
            <pc:docMk/>
            <pc:sldMk cId="1006597134" sldId="9021"/>
            <ac:picMk id="20" creationId="{1CAA2652-8FDA-4D31-8BBA-F8E5CCA5620B}"/>
          </ac:picMkLst>
        </pc:picChg>
      </pc:sldChg>
      <pc:sldChg chg="add">
        <pc:chgData name="Jivrajani, Dharini" userId="9f28c9a6-e07b-4de5-8682-ac3f5c875595" providerId="ADAL" clId="{6AF37B09-F5A1-4C41-AD53-A3A5A048570E}" dt="2021-02-26T06:50:04.502" v="35"/>
        <pc:sldMkLst>
          <pc:docMk/>
          <pc:sldMk cId="1414272705" sldId="9021"/>
        </pc:sldMkLst>
      </pc:sldChg>
      <pc:sldChg chg="add">
        <pc:chgData name="Jivrajani, Dharini" userId="9f28c9a6-e07b-4de5-8682-ac3f5c875595" providerId="ADAL" clId="{6AF37B09-F5A1-4C41-AD53-A3A5A048570E}" dt="2021-02-26T06:50:04.716" v="36"/>
        <pc:sldMkLst>
          <pc:docMk/>
          <pc:sldMk cId="194857088" sldId="9022"/>
        </pc:sldMkLst>
      </pc:sldChg>
      <pc:sldChg chg="addSp modSp add">
        <pc:chgData name="Jivrajani, Dharini" userId="9f28c9a6-e07b-4de5-8682-ac3f5c875595" providerId="ADAL" clId="{6AF37B09-F5A1-4C41-AD53-A3A5A048570E}" dt="2021-03-02T06:42:44.575" v="408" actId="20577"/>
        <pc:sldMkLst>
          <pc:docMk/>
          <pc:sldMk cId="3573479415" sldId="9022"/>
        </pc:sldMkLst>
        <pc:spChg chg="add mod">
          <ac:chgData name="Jivrajani, Dharini" userId="9f28c9a6-e07b-4de5-8682-ac3f5c875595" providerId="ADAL" clId="{6AF37B09-F5A1-4C41-AD53-A3A5A048570E}" dt="2021-03-02T06:34:18.556" v="326" actId="1076"/>
          <ac:spMkLst>
            <pc:docMk/>
            <pc:sldMk cId="3573479415" sldId="9022"/>
            <ac:spMk id="3" creationId="{8A98C641-DFA7-4275-B30D-4DE5C3D3DC11}"/>
          </ac:spMkLst>
        </pc:spChg>
        <pc:spChg chg="add mod">
          <ac:chgData name="Jivrajani, Dharini" userId="9f28c9a6-e07b-4de5-8682-ac3f5c875595" providerId="ADAL" clId="{6AF37B09-F5A1-4C41-AD53-A3A5A048570E}" dt="2021-03-02T06:34:26.767" v="328" actId="1076"/>
          <ac:spMkLst>
            <pc:docMk/>
            <pc:sldMk cId="3573479415" sldId="9022"/>
            <ac:spMk id="4" creationId="{814F4032-838E-48CA-B199-EE4408637F10}"/>
          </ac:spMkLst>
        </pc:spChg>
        <pc:spChg chg="add mod">
          <ac:chgData name="Jivrajani, Dharini" userId="9f28c9a6-e07b-4de5-8682-ac3f5c875595" providerId="ADAL" clId="{6AF37B09-F5A1-4C41-AD53-A3A5A048570E}" dt="2021-03-02T06:34:36.051" v="330" actId="1076"/>
          <ac:spMkLst>
            <pc:docMk/>
            <pc:sldMk cId="3573479415" sldId="9022"/>
            <ac:spMk id="5" creationId="{25BEA806-A29C-46AE-B4BF-012719216EC7}"/>
          </ac:spMkLst>
        </pc:spChg>
        <pc:spChg chg="add mod">
          <ac:chgData name="Jivrajani, Dharini" userId="9f28c9a6-e07b-4de5-8682-ac3f5c875595" providerId="ADAL" clId="{6AF37B09-F5A1-4C41-AD53-A3A5A048570E}" dt="2021-03-02T06:42:44.575" v="408" actId="20577"/>
          <ac:spMkLst>
            <pc:docMk/>
            <pc:sldMk cId="3573479415" sldId="9022"/>
            <ac:spMk id="6" creationId="{0B3699D2-7DE4-44F6-880C-0820C128AB57}"/>
          </ac:spMkLst>
        </pc:spChg>
        <pc:picChg chg="add">
          <ac:chgData name="Jivrajani, Dharini" userId="9f28c9a6-e07b-4de5-8682-ac3f5c875595" providerId="ADAL" clId="{6AF37B09-F5A1-4C41-AD53-A3A5A048570E}" dt="2021-03-02T06:16:08.482" v="86"/>
          <ac:picMkLst>
            <pc:docMk/>
            <pc:sldMk cId="3573479415" sldId="9022"/>
            <ac:picMk id="2" creationId="{EAD2A9D3-DA1E-4CC8-A369-41B17C45C0B8}"/>
          </ac:picMkLst>
        </pc:picChg>
      </pc:sldChg>
      <pc:sldChg chg="addSp delSp modSp add">
        <pc:chgData name="Jivrajani, Dharini" userId="9f28c9a6-e07b-4de5-8682-ac3f5c875595" providerId="ADAL" clId="{6AF37B09-F5A1-4C41-AD53-A3A5A048570E}" dt="2021-03-02T06:43:25.215" v="425" actId="20577"/>
        <pc:sldMkLst>
          <pc:docMk/>
          <pc:sldMk cId="2817612216" sldId="9023"/>
        </pc:sldMkLst>
        <pc:spChg chg="add mod">
          <ac:chgData name="Jivrajani, Dharini" userId="9f28c9a6-e07b-4de5-8682-ac3f5c875595" providerId="ADAL" clId="{6AF37B09-F5A1-4C41-AD53-A3A5A048570E}" dt="2021-03-02T06:31:46.330" v="311" actId="1076"/>
          <ac:spMkLst>
            <pc:docMk/>
            <pc:sldMk cId="2817612216" sldId="9023"/>
            <ac:spMk id="3" creationId="{677BC457-D8C5-42E7-94E3-CAA1DB231CFE}"/>
          </ac:spMkLst>
        </pc:spChg>
        <pc:spChg chg="add mod">
          <ac:chgData name="Jivrajani, Dharini" userId="9f28c9a6-e07b-4de5-8682-ac3f5c875595" providerId="ADAL" clId="{6AF37B09-F5A1-4C41-AD53-A3A5A048570E}" dt="2021-03-02T06:42:58.814" v="415" actId="20577"/>
          <ac:spMkLst>
            <pc:docMk/>
            <pc:sldMk cId="2817612216" sldId="9023"/>
            <ac:spMk id="4" creationId="{098F5C5E-5E7E-4C27-BAD7-C14685FEBBF3}"/>
          </ac:spMkLst>
        </pc:spChg>
        <pc:spChg chg="add del mod">
          <ac:chgData name="Jivrajani, Dharini" userId="9f28c9a6-e07b-4de5-8682-ac3f5c875595" providerId="ADAL" clId="{6AF37B09-F5A1-4C41-AD53-A3A5A048570E}" dt="2021-03-02T06:43:25.215" v="425" actId="20577"/>
          <ac:spMkLst>
            <pc:docMk/>
            <pc:sldMk cId="2817612216" sldId="9023"/>
            <ac:spMk id="5" creationId="{8A3AC1EC-9179-45DA-8F83-C3FB8ED68271}"/>
          </ac:spMkLst>
        </pc:spChg>
        <pc:picChg chg="add">
          <ac:chgData name="Jivrajani, Dharini" userId="9f28c9a6-e07b-4de5-8682-ac3f5c875595" providerId="ADAL" clId="{6AF37B09-F5A1-4C41-AD53-A3A5A048570E}" dt="2021-03-02T06:16:33.506" v="87"/>
          <ac:picMkLst>
            <pc:docMk/>
            <pc:sldMk cId="2817612216" sldId="9023"/>
            <ac:picMk id="2" creationId="{AA7513BA-37B3-4024-B251-91F76CC7EDB5}"/>
          </ac:picMkLst>
        </pc:picChg>
      </pc:sldChg>
      <pc:sldChg chg="add">
        <pc:chgData name="Jivrajani, Dharini" userId="9f28c9a6-e07b-4de5-8682-ac3f5c875595" providerId="ADAL" clId="{6AF37B09-F5A1-4C41-AD53-A3A5A048570E}" dt="2021-02-26T06:50:04.948" v="37"/>
        <pc:sldMkLst>
          <pc:docMk/>
          <pc:sldMk cId="3417698342" sldId="9023"/>
        </pc:sldMkLst>
      </pc:sldChg>
      <pc:sldChg chg="addSp delSp modSp add">
        <pc:chgData name="Jivrajani, Dharini" userId="9f28c9a6-e07b-4de5-8682-ac3f5c875595" providerId="ADAL" clId="{6AF37B09-F5A1-4C41-AD53-A3A5A048570E}" dt="2021-03-02T17:52:53.537" v="761" actId="1076"/>
        <pc:sldMkLst>
          <pc:docMk/>
          <pc:sldMk cId="313821740" sldId="9024"/>
        </pc:sldMkLst>
        <pc:spChg chg="add mod">
          <ac:chgData name="Jivrajani, Dharini" userId="9f28c9a6-e07b-4de5-8682-ac3f5c875595" providerId="ADAL" clId="{6AF37B09-F5A1-4C41-AD53-A3A5A048570E}" dt="2021-03-02T06:32:05.617" v="313" actId="1076"/>
          <ac:spMkLst>
            <pc:docMk/>
            <pc:sldMk cId="313821740" sldId="9024"/>
            <ac:spMk id="3" creationId="{488EAAD7-0B36-43B5-83C5-47DE9C8C6BDE}"/>
          </ac:spMkLst>
        </pc:spChg>
        <pc:spChg chg="add mod">
          <ac:chgData name="Jivrajani, Dharini" userId="9f28c9a6-e07b-4de5-8682-ac3f5c875595" providerId="ADAL" clId="{6AF37B09-F5A1-4C41-AD53-A3A5A048570E}" dt="2021-03-02T06:32:13.775" v="315" actId="1076"/>
          <ac:spMkLst>
            <pc:docMk/>
            <pc:sldMk cId="313821740" sldId="9024"/>
            <ac:spMk id="4" creationId="{5E2E357F-1971-4DDD-8A53-A4C3284E45C8}"/>
          </ac:spMkLst>
        </pc:spChg>
        <pc:spChg chg="add del mod">
          <ac:chgData name="Jivrajani, Dharini" userId="9f28c9a6-e07b-4de5-8682-ac3f5c875595" providerId="ADAL" clId="{6AF37B09-F5A1-4C41-AD53-A3A5A048570E}" dt="2021-03-02T06:43:42.582" v="434" actId="20577"/>
          <ac:spMkLst>
            <pc:docMk/>
            <pc:sldMk cId="313821740" sldId="9024"/>
            <ac:spMk id="5" creationId="{514F9532-966E-4EF4-8DB3-0F5A3DB4B831}"/>
          </ac:spMkLst>
        </pc:spChg>
        <pc:spChg chg="add mod">
          <ac:chgData name="Jivrajani, Dharini" userId="9f28c9a6-e07b-4de5-8682-ac3f5c875595" providerId="ADAL" clId="{6AF37B09-F5A1-4C41-AD53-A3A5A048570E}" dt="2021-03-02T17:51:12.933" v="745" actId="14100"/>
          <ac:spMkLst>
            <pc:docMk/>
            <pc:sldMk cId="313821740" sldId="9024"/>
            <ac:spMk id="6" creationId="{3D5F7DFD-996A-495C-84A6-76C139518102}"/>
          </ac:spMkLst>
        </pc:spChg>
        <pc:spChg chg="add mod">
          <ac:chgData name="Jivrajani, Dharini" userId="9f28c9a6-e07b-4de5-8682-ac3f5c875595" providerId="ADAL" clId="{6AF37B09-F5A1-4C41-AD53-A3A5A048570E}" dt="2021-03-02T17:51:29.712" v="747" actId="1076"/>
          <ac:spMkLst>
            <pc:docMk/>
            <pc:sldMk cId="313821740" sldId="9024"/>
            <ac:spMk id="7" creationId="{EDBD6CA9-189E-4996-A196-A823027413AA}"/>
          </ac:spMkLst>
        </pc:spChg>
        <pc:spChg chg="add mod">
          <ac:chgData name="Jivrajani, Dharini" userId="9f28c9a6-e07b-4de5-8682-ac3f5c875595" providerId="ADAL" clId="{6AF37B09-F5A1-4C41-AD53-A3A5A048570E}" dt="2021-03-02T17:51:57.939" v="752" actId="1076"/>
          <ac:spMkLst>
            <pc:docMk/>
            <pc:sldMk cId="313821740" sldId="9024"/>
            <ac:spMk id="8" creationId="{C8016C09-DDA7-4B0F-8EBC-1A4B0A2FF06D}"/>
          </ac:spMkLst>
        </pc:spChg>
        <pc:spChg chg="add mod">
          <ac:chgData name="Jivrajani, Dharini" userId="9f28c9a6-e07b-4de5-8682-ac3f5c875595" providerId="ADAL" clId="{6AF37B09-F5A1-4C41-AD53-A3A5A048570E}" dt="2021-03-02T17:52:53.537" v="761" actId="1076"/>
          <ac:spMkLst>
            <pc:docMk/>
            <pc:sldMk cId="313821740" sldId="9024"/>
            <ac:spMk id="11" creationId="{C72995B9-FBE2-40AC-9BD2-526A7FDA2728}"/>
          </ac:spMkLst>
        </pc:spChg>
        <pc:picChg chg="add">
          <ac:chgData name="Jivrajani, Dharini" userId="9f28c9a6-e07b-4de5-8682-ac3f5c875595" providerId="ADAL" clId="{6AF37B09-F5A1-4C41-AD53-A3A5A048570E}" dt="2021-03-02T06:17:06.548" v="88"/>
          <ac:picMkLst>
            <pc:docMk/>
            <pc:sldMk cId="313821740" sldId="9024"/>
            <ac:picMk id="2" creationId="{AB0E830E-C48D-4391-804F-3D2C3464F8F1}"/>
          </ac:picMkLst>
        </pc:picChg>
        <pc:picChg chg="add mod">
          <ac:chgData name="Jivrajani, Dharini" userId="9f28c9a6-e07b-4de5-8682-ac3f5c875595" providerId="ADAL" clId="{6AF37B09-F5A1-4C41-AD53-A3A5A048570E}" dt="2021-03-02T17:52:33.334" v="757" actId="1076"/>
          <ac:picMkLst>
            <pc:docMk/>
            <pc:sldMk cId="313821740" sldId="9024"/>
            <ac:picMk id="9" creationId="{CDC5A0E0-C368-4499-97C0-BD0DE6481CD8}"/>
          </ac:picMkLst>
        </pc:picChg>
        <pc:picChg chg="add del">
          <ac:chgData name="Jivrajani, Dharini" userId="9f28c9a6-e07b-4de5-8682-ac3f5c875595" providerId="ADAL" clId="{6AF37B09-F5A1-4C41-AD53-A3A5A048570E}" dt="2021-03-02T17:52:43.700" v="759"/>
          <ac:picMkLst>
            <pc:docMk/>
            <pc:sldMk cId="313821740" sldId="9024"/>
            <ac:picMk id="10" creationId="{9350BD21-6EC0-406E-B91C-AA240C2F8C9E}"/>
          </ac:picMkLst>
        </pc:picChg>
      </pc:sldChg>
      <pc:sldChg chg="add">
        <pc:chgData name="Jivrajani, Dharini" userId="9f28c9a6-e07b-4de5-8682-ac3f5c875595" providerId="ADAL" clId="{6AF37B09-F5A1-4C41-AD53-A3A5A048570E}" dt="2021-02-26T06:50:05.546" v="38"/>
        <pc:sldMkLst>
          <pc:docMk/>
          <pc:sldMk cId="2044025951" sldId="9024"/>
        </pc:sldMkLst>
      </pc:sldChg>
      <pc:sldChg chg="add">
        <pc:chgData name="Jivrajani, Dharini" userId="9f28c9a6-e07b-4de5-8682-ac3f5c875595" providerId="ADAL" clId="{6AF37B09-F5A1-4C41-AD53-A3A5A048570E}" dt="2021-02-26T06:50:21.312" v="39"/>
        <pc:sldMkLst>
          <pc:docMk/>
          <pc:sldMk cId="3185837559" sldId="9025"/>
        </pc:sldMkLst>
      </pc:sldChg>
      <pc:sldChg chg="addSp delSp modSp add">
        <pc:chgData name="Jivrajani, Dharini" userId="9f28c9a6-e07b-4de5-8682-ac3f5c875595" providerId="ADAL" clId="{6AF37B09-F5A1-4C41-AD53-A3A5A048570E}" dt="2021-03-02T17:52:11.032" v="754" actId="1076"/>
        <pc:sldMkLst>
          <pc:docMk/>
          <pc:sldMk cId="3320310001" sldId="9025"/>
        </pc:sldMkLst>
        <pc:spChg chg="add mod">
          <ac:chgData name="Jivrajani, Dharini" userId="9f28c9a6-e07b-4de5-8682-ac3f5c875595" providerId="ADAL" clId="{6AF37B09-F5A1-4C41-AD53-A3A5A048570E}" dt="2021-03-02T06:32:46.533" v="317" actId="1076"/>
          <ac:spMkLst>
            <pc:docMk/>
            <pc:sldMk cId="3320310001" sldId="9025"/>
            <ac:spMk id="3" creationId="{AB7806D4-D0DA-4B07-990D-AB424A46585D}"/>
          </ac:spMkLst>
        </pc:spChg>
        <pc:spChg chg="add del">
          <ac:chgData name="Jivrajani, Dharini" userId="9f28c9a6-e07b-4de5-8682-ac3f5c875595" providerId="ADAL" clId="{6AF37B09-F5A1-4C41-AD53-A3A5A048570E}" dt="2021-03-02T06:32:58.262" v="319"/>
          <ac:spMkLst>
            <pc:docMk/>
            <pc:sldMk cId="3320310001" sldId="9025"/>
            <ac:spMk id="4" creationId="{96B532EF-418A-4FC9-B8B4-E13AA5E293A4}"/>
          </ac:spMkLst>
        </pc:spChg>
        <pc:spChg chg="add del">
          <ac:chgData name="Jivrajani, Dharini" userId="9f28c9a6-e07b-4de5-8682-ac3f5c875595" providerId="ADAL" clId="{6AF37B09-F5A1-4C41-AD53-A3A5A048570E}" dt="2021-03-02T06:33:12.422" v="321"/>
          <ac:spMkLst>
            <pc:docMk/>
            <pc:sldMk cId="3320310001" sldId="9025"/>
            <ac:spMk id="5" creationId="{4E2E4BAF-6A51-4A5A-A897-D44635877A8B}"/>
          </ac:spMkLst>
        </pc:spChg>
        <pc:spChg chg="add mod">
          <ac:chgData name="Jivrajani, Dharini" userId="9f28c9a6-e07b-4de5-8682-ac3f5c875595" providerId="ADAL" clId="{6AF37B09-F5A1-4C41-AD53-A3A5A048570E}" dt="2021-03-02T06:33:35.624" v="324" actId="14100"/>
          <ac:spMkLst>
            <pc:docMk/>
            <pc:sldMk cId="3320310001" sldId="9025"/>
            <ac:spMk id="6" creationId="{456126EA-CC3D-4E3C-AF6B-0A55027D4C47}"/>
          </ac:spMkLst>
        </pc:spChg>
        <pc:spChg chg="add mod">
          <ac:chgData name="Jivrajani, Dharini" userId="9f28c9a6-e07b-4de5-8682-ac3f5c875595" providerId="ADAL" clId="{6AF37B09-F5A1-4C41-AD53-A3A5A048570E}" dt="2021-03-02T06:44:12.779" v="441" actId="20577"/>
          <ac:spMkLst>
            <pc:docMk/>
            <pc:sldMk cId="3320310001" sldId="9025"/>
            <ac:spMk id="7" creationId="{935635B7-6CE1-4C33-8929-83077059309A}"/>
          </ac:spMkLst>
        </pc:spChg>
        <pc:spChg chg="add mod">
          <ac:chgData name="Jivrajani, Dharini" userId="9f28c9a6-e07b-4de5-8682-ac3f5c875595" providerId="ADAL" clId="{6AF37B09-F5A1-4C41-AD53-A3A5A048570E}" dt="2021-03-02T06:44:27.274" v="449" actId="20577"/>
          <ac:spMkLst>
            <pc:docMk/>
            <pc:sldMk cId="3320310001" sldId="9025"/>
            <ac:spMk id="8" creationId="{C3A72751-FA12-4930-A1A4-6BBB82C0545E}"/>
          </ac:spMkLst>
        </pc:spChg>
        <pc:spChg chg="add mod">
          <ac:chgData name="Jivrajani, Dharini" userId="9f28c9a6-e07b-4de5-8682-ac3f5c875595" providerId="ADAL" clId="{6AF37B09-F5A1-4C41-AD53-A3A5A048570E}" dt="2021-03-02T17:50:16.063" v="733" actId="20577"/>
          <ac:spMkLst>
            <pc:docMk/>
            <pc:sldMk cId="3320310001" sldId="9025"/>
            <ac:spMk id="9" creationId="{7AE02F0E-68CA-4CC3-A88B-06AC1736775B}"/>
          </ac:spMkLst>
        </pc:spChg>
        <pc:spChg chg="add mod">
          <ac:chgData name="Jivrajani, Dharini" userId="9f28c9a6-e07b-4de5-8682-ac3f5c875595" providerId="ADAL" clId="{6AF37B09-F5A1-4C41-AD53-A3A5A048570E}" dt="2021-03-02T17:48:06.057" v="675" actId="1076"/>
          <ac:spMkLst>
            <pc:docMk/>
            <pc:sldMk cId="3320310001" sldId="9025"/>
            <ac:spMk id="12" creationId="{447E9311-871F-426A-A8C6-005E39095284}"/>
          </ac:spMkLst>
        </pc:spChg>
        <pc:spChg chg="add mod">
          <ac:chgData name="Jivrajani, Dharini" userId="9f28c9a6-e07b-4de5-8682-ac3f5c875595" providerId="ADAL" clId="{6AF37B09-F5A1-4C41-AD53-A3A5A048570E}" dt="2021-03-02T17:48:30.274" v="677" actId="1076"/>
          <ac:spMkLst>
            <pc:docMk/>
            <pc:sldMk cId="3320310001" sldId="9025"/>
            <ac:spMk id="13" creationId="{AE283082-1AD2-4A41-833A-97CD044E960F}"/>
          </ac:spMkLst>
        </pc:spChg>
        <pc:spChg chg="add mod">
          <ac:chgData name="Jivrajani, Dharini" userId="9f28c9a6-e07b-4de5-8682-ac3f5c875595" providerId="ADAL" clId="{6AF37B09-F5A1-4C41-AD53-A3A5A048570E}" dt="2021-03-02T17:48:56.562" v="699" actId="20577"/>
          <ac:spMkLst>
            <pc:docMk/>
            <pc:sldMk cId="3320310001" sldId="9025"/>
            <ac:spMk id="15" creationId="{736432EA-489D-4AB4-97EA-05673BCAF9DA}"/>
          </ac:spMkLst>
        </pc:spChg>
        <pc:spChg chg="add mod">
          <ac:chgData name="Jivrajani, Dharini" userId="9f28c9a6-e07b-4de5-8682-ac3f5c875595" providerId="ADAL" clId="{6AF37B09-F5A1-4C41-AD53-A3A5A048570E}" dt="2021-03-02T17:49:35.813" v="723" actId="20577"/>
          <ac:spMkLst>
            <pc:docMk/>
            <pc:sldMk cId="3320310001" sldId="9025"/>
            <ac:spMk id="18" creationId="{B4649874-ACA0-4BEB-AE2C-D71D188242C8}"/>
          </ac:spMkLst>
        </pc:spChg>
        <pc:spChg chg="add del">
          <ac:chgData name="Jivrajani, Dharini" userId="9f28c9a6-e07b-4de5-8682-ac3f5c875595" providerId="ADAL" clId="{6AF37B09-F5A1-4C41-AD53-A3A5A048570E}" dt="2021-03-02T17:50:29.427" v="735"/>
          <ac:spMkLst>
            <pc:docMk/>
            <pc:sldMk cId="3320310001" sldId="9025"/>
            <ac:spMk id="19" creationId="{B317A607-7873-4CE0-B8AA-00B4C4AB81D7}"/>
          </ac:spMkLst>
        </pc:spChg>
        <pc:spChg chg="add mod">
          <ac:chgData name="Jivrajani, Dharini" userId="9f28c9a6-e07b-4de5-8682-ac3f5c875595" providerId="ADAL" clId="{6AF37B09-F5A1-4C41-AD53-A3A5A048570E}" dt="2021-03-02T17:50:40.971" v="737" actId="1076"/>
          <ac:spMkLst>
            <pc:docMk/>
            <pc:sldMk cId="3320310001" sldId="9025"/>
            <ac:spMk id="20" creationId="{2949FC59-EC4F-440E-857F-B3BD9F1F1C9A}"/>
          </ac:spMkLst>
        </pc:spChg>
        <pc:spChg chg="add mod">
          <ac:chgData name="Jivrajani, Dharini" userId="9f28c9a6-e07b-4de5-8682-ac3f5c875595" providerId="ADAL" clId="{6AF37B09-F5A1-4C41-AD53-A3A5A048570E}" dt="2021-03-02T17:50:55.261" v="741" actId="14100"/>
          <ac:spMkLst>
            <pc:docMk/>
            <pc:sldMk cId="3320310001" sldId="9025"/>
            <ac:spMk id="21" creationId="{EAC76F92-67EB-493A-8E50-472C27AD6031}"/>
          </ac:spMkLst>
        </pc:spChg>
        <pc:spChg chg="add mod">
          <ac:chgData name="Jivrajani, Dharini" userId="9f28c9a6-e07b-4de5-8682-ac3f5c875595" providerId="ADAL" clId="{6AF37B09-F5A1-4C41-AD53-A3A5A048570E}" dt="2021-03-02T17:52:11.032" v="754" actId="1076"/>
          <ac:spMkLst>
            <pc:docMk/>
            <pc:sldMk cId="3320310001" sldId="9025"/>
            <ac:spMk id="22" creationId="{BA51BE16-4D8A-4B45-A3B1-A5F99C9B0EF6}"/>
          </ac:spMkLst>
        </pc:spChg>
        <pc:picChg chg="add">
          <ac:chgData name="Jivrajani, Dharini" userId="9f28c9a6-e07b-4de5-8682-ac3f5c875595" providerId="ADAL" clId="{6AF37B09-F5A1-4C41-AD53-A3A5A048570E}" dt="2021-03-02T06:17:35.758" v="89"/>
          <ac:picMkLst>
            <pc:docMk/>
            <pc:sldMk cId="3320310001" sldId="9025"/>
            <ac:picMk id="2" creationId="{5D8D8D3B-130E-4FC4-B8CE-AEBA880F7588}"/>
          </ac:picMkLst>
        </pc:picChg>
        <pc:picChg chg="add mod">
          <ac:chgData name="Jivrajani, Dharini" userId="9f28c9a6-e07b-4de5-8682-ac3f5c875595" providerId="ADAL" clId="{6AF37B09-F5A1-4C41-AD53-A3A5A048570E}" dt="2021-03-02T17:48:02.954" v="674" actId="1076"/>
          <ac:picMkLst>
            <pc:docMk/>
            <pc:sldMk cId="3320310001" sldId="9025"/>
            <ac:picMk id="10" creationId="{F59D9FBF-4DC4-4A43-8461-090CB0823989}"/>
          </ac:picMkLst>
        </pc:picChg>
        <pc:picChg chg="add del">
          <ac:chgData name="Jivrajani, Dharini" userId="9f28c9a6-e07b-4de5-8682-ac3f5c875595" providerId="ADAL" clId="{6AF37B09-F5A1-4C41-AD53-A3A5A048570E}" dt="2021-03-02T17:47:40.460" v="668"/>
          <ac:picMkLst>
            <pc:docMk/>
            <pc:sldMk cId="3320310001" sldId="9025"/>
            <ac:picMk id="11" creationId="{33ED5D57-2230-4A9B-9694-9F5B23C26934}"/>
          </ac:picMkLst>
        </pc:picChg>
        <pc:picChg chg="add mod">
          <ac:chgData name="Jivrajani, Dharini" userId="9f28c9a6-e07b-4de5-8682-ac3f5c875595" providerId="ADAL" clId="{6AF37B09-F5A1-4C41-AD53-A3A5A048570E}" dt="2021-03-02T17:48:44.200" v="679" actId="1076"/>
          <ac:picMkLst>
            <pc:docMk/>
            <pc:sldMk cId="3320310001" sldId="9025"/>
            <ac:picMk id="14" creationId="{350C8806-7071-43F2-B829-46DE6DE45A64}"/>
          </ac:picMkLst>
        </pc:picChg>
        <pc:picChg chg="add mod">
          <ac:chgData name="Jivrajani, Dharini" userId="9f28c9a6-e07b-4de5-8682-ac3f5c875595" providerId="ADAL" clId="{6AF37B09-F5A1-4C41-AD53-A3A5A048570E}" dt="2021-03-02T17:49:13.171" v="701" actId="1076"/>
          <ac:picMkLst>
            <pc:docMk/>
            <pc:sldMk cId="3320310001" sldId="9025"/>
            <ac:picMk id="16" creationId="{33029CAF-7B6C-4E07-87C4-0FB5FF4A6AF4}"/>
          </ac:picMkLst>
        </pc:picChg>
        <pc:picChg chg="add del">
          <ac:chgData name="Jivrajani, Dharini" userId="9f28c9a6-e07b-4de5-8682-ac3f5c875595" providerId="ADAL" clId="{6AF37B09-F5A1-4C41-AD53-A3A5A048570E}" dt="2021-03-02T17:49:17.374" v="703"/>
          <ac:picMkLst>
            <pc:docMk/>
            <pc:sldMk cId="3320310001" sldId="9025"/>
            <ac:picMk id="17" creationId="{4CEC665A-BB5B-4F10-AB62-29CC40BC2134}"/>
          </ac:picMkLst>
        </pc:picChg>
      </pc:sldChg>
      <pc:sldChg chg="add">
        <pc:chgData name="Jivrajani, Dharini" userId="9f28c9a6-e07b-4de5-8682-ac3f5c875595" providerId="ADAL" clId="{6AF37B09-F5A1-4C41-AD53-A3A5A048570E}" dt="2021-02-26T06:50:24.532" v="40"/>
        <pc:sldMkLst>
          <pc:docMk/>
          <pc:sldMk cId="2516901711" sldId="9026"/>
        </pc:sldMkLst>
      </pc:sldChg>
      <pc:sldChg chg="addSp modSp add">
        <pc:chgData name="Jivrajani, Dharini" userId="9f28c9a6-e07b-4de5-8682-ac3f5c875595" providerId="ADAL" clId="{6AF37B09-F5A1-4C41-AD53-A3A5A048570E}" dt="2021-03-02T06:44:52.499" v="458" actId="20577"/>
        <pc:sldMkLst>
          <pc:docMk/>
          <pc:sldMk cId="3087619356" sldId="9026"/>
        </pc:sldMkLst>
        <pc:spChg chg="add mod">
          <ac:chgData name="Jivrajani, Dharini" userId="9f28c9a6-e07b-4de5-8682-ac3f5c875595" providerId="ADAL" clId="{6AF37B09-F5A1-4C41-AD53-A3A5A048570E}" dt="2021-03-02T06:35:39.485" v="336" actId="14100"/>
          <ac:spMkLst>
            <pc:docMk/>
            <pc:sldMk cId="3087619356" sldId="9026"/>
            <ac:spMk id="3" creationId="{69B0CC92-F59F-46C6-85A6-7CD52A677C3A}"/>
          </ac:spMkLst>
        </pc:spChg>
        <pc:spChg chg="add mod">
          <ac:chgData name="Jivrajani, Dharini" userId="9f28c9a6-e07b-4de5-8682-ac3f5c875595" providerId="ADAL" clId="{6AF37B09-F5A1-4C41-AD53-A3A5A048570E}" dt="2021-03-02T06:44:52.499" v="458" actId="20577"/>
          <ac:spMkLst>
            <pc:docMk/>
            <pc:sldMk cId="3087619356" sldId="9026"/>
            <ac:spMk id="4" creationId="{FADDB5FE-B99F-460F-A35E-8919A5DC1AB5}"/>
          </ac:spMkLst>
        </pc:spChg>
        <pc:picChg chg="add">
          <ac:chgData name="Jivrajani, Dharini" userId="9f28c9a6-e07b-4de5-8682-ac3f5c875595" providerId="ADAL" clId="{6AF37B09-F5A1-4C41-AD53-A3A5A048570E}" dt="2021-03-02T06:18:01.737" v="90"/>
          <ac:picMkLst>
            <pc:docMk/>
            <pc:sldMk cId="3087619356" sldId="9026"/>
            <ac:picMk id="2" creationId="{7CDBCDB5-22F6-4CF0-8DA8-0C1C9D0247ED}"/>
          </ac:picMkLst>
        </pc:picChg>
      </pc:sldChg>
    </pc:docChg>
  </pc:docChgLst>
  <pc:docChgLst>
    <pc:chgData name="Somaiya, Dharini" userId="9f28c9a6-e07b-4de5-8682-ac3f5c875595" providerId="ADAL" clId="{D8B21C1E-CFBF-4793-8AA0-F2DD7DBDD11E}"/>
    <pc:docChg chg="custSel modSld">
      <pc:chgData name="Somaiya, Dharini" userId="9f28c9a6-e07b-4de5-8682-ac3f5c875595" providerId="ADAL" clId="{D8B21C1E-CFBF-4793-8AA0-F2DD7DBDD11E}" dt="2021-10-01T02:26:11.684" v="62" actId="1076"/>
      <pc:docMkLst>
        <pc:docMk/>
      </pc:docMkLst>
      <pc:sldChg chg="addSp modSp mod">
        <pc:chgData name="Somaiya, Dharini" userId="9f28c9a6-e07b-4de5-8682-ac3f5c875595" providerId="ADAL" clId="{D8B21C1E-CFBF-4793-8AA0-F2DD7DBDD11E}" dt="2021-10-01T02:26:11.684" v="62" actId="1076"/>
        <pc:sldMkLst>
          <pc:docMk/>
          <pc:sldMk cId="2455683379" sldId="277"/>
        </pc:sldMkLst>
        <pc:spChg chg="mod">
          <ac:chgData name="Somaiya, Dharini" userId="9f28c9a6-e07b-4de5-8682-ac3f5c875595" providerId="ADAL" clId="{D8B21C1E-CFBF-4793-8AA0-F2DD7DBDD11E}" dt="2021-10-01T02:25:41.012" v="56" actId="1076"/>
          <ac:spMkLst>
            <pc:docMk/>
            <pc:sldMk cId="2455683379" sldId="277"/>
            <ac:spMk id="6" creationId="{419F75BC-FC79-4C62-96EA-21605096D122}"/>
          </ac:spMkLst>
        </pc:spChg>
        <pc:spChg chg="mod">
          <ac:chgData name="Somaiya, Dharini" userId="9f28c9a6-e07b-4de5-8682-ac3f5c875595" providerId="ADAL" clId="{D8B21C1E-CFBF-4793-8AA0-F2DD7DBDD11E}" dt="2021-10-01T02:24:29.474" v="38" actId="14100"/>
          <ac:spMkLst>
            <pc:docMk/>
            <pc:sldMk cId="2455683379" sldId="277"/>
            <ac:spMk id="7" creationId="{73910DC9-EB97-425F-95CE-BE5D2C1204FA}"/>
          </ac:spMkLst>
        </pc:spChg>
        <pc:spChg chg="mod">
          <ac:chgData name="Somaiya, Dharini" userId="9f28c9a6-e07b-4de5-8682-ac3f5c875595" providerId="ADAL" clId="{D8B21C1E-CFBF-4793-8AA0-F2DD7DBDD11E}" dt="2021-10-01T02:24:37.375" v="40" actId="14100"/>
          <ac:spMkLst>
            <pc:docMk/>
            <pc:sldMk cId="2455683379" sldId="277"/>
            <ac:spMk id="8" creationId="{1BF581C5-99EE-4CD6-802D-BC3D044D3414}"/>
          </ac:spMkLst>
        </pc:spChg>
        <pc:spChg chg="mod">
          <ac:chgData name="Somaiya, Dharini" userId="9f28c9a6-e07b-4de5-8682-ac3f5c875595" providerId="ADAL" clId="{D8B21C1E-CFBF-4793-8AA0-F2DD7DBDD11E}" dt="2021-10-01T02:25:31.895" v="54" actId="14100"/>
          <ac:spMkLst>
            <pc:docMk/>
            <pc:sldMk cId="2455683379" sldId="277"/>
            <ac:spMk id="9" creationId="{8F5F516C-15FC-4717-BC43-68F154E34916}"/>
          </ac:spMkLst>
        </pc:spChg>
        <pc:spChg chg="mod">
          <ac:chgData name="Somaiya, Dharini" userId="9f28c9a6-e07b-4de5-8682-ac3f5c875595" providerId="ADAL" clId="{D8B21C1E-CFBF-4793-8AA0-F2DD7DBDD11E}" dt="2021-10-01T02:24:25.864" v="37" actId="1076"/>
          <ac:spMkLst>
            <pc:docMk/>
            <pc:sldMk cId="2455683379" sldId="277"/>
            <ac:spMk id="16" creationId="{D98A1277-D1F7-492E-B18D-7136C9D7C64F}"/>
          </ac:spMkLst>
        </pc:spChg>
        <pc:spChg chg="mod">
          <ac:chgData name="Somaiya, Dharini" userId="9f28c9a6-e07b-4de5-8682-ac3f5c875595" providerId="ADAL" clId="{D8B21C1E-CFBF-4793-8AA0-F2DD7DBDD11E}" dt="2021-10-01T02:23:44.961" v="8" actId="1076"/>
          <ac:spMkLst>
            <pc:docMk/>
            <pc:sldMk cId="2455683379" sldId="277"/>
            <ac:spMk id="17" creationId="{3B131568-8EF8-46BE-8056-2344B9EFEBE5}"/>
          </ac:spMkLst>
        </pc:spChg>
        <pc:spChg chg="mod">
          <ac:chgData name="Somaiya, Dharini" userId="9f28c9a6-e07b-4de5-8682-ac3f5c875595" providerId="ADAL" clId="{D8B21C1E-CFBF-4793-8AA0-F2DD7DBDD11E}" dt="2021-10-01T02:25:47.885" v="58" actId="1076"/>
          <ac:spMkLst>
            <pc:docMk/>
            <pc:sldMk cId="2455683379" sldId="277"/>
            <ac:spMk id="18" creationId="{BAD09A7B-5ACD-4A09-AD04-57EB185B0BDF}"/>
          </ac:spMkLst>
        </pc:spChg>
        <pc:spChg chg="add mod">
          <ac:chgData name="Somaiya, Dharini" userId="9f28c9a6-e07b-4de5-8682-ac3f5c875595" providerId="ADAL" clId="{D8B21C1E-CFBF-4793-8AA0-F2DD7DBDD11E}" dt="2021-10-01T02:24:10.012" v="33" actId="207"/>
          <ac:spMkLst>
            <pc:docMk/>
            <pc:sldMk cId="2455683379" sldId="277"/>
            <ac:spMk id="22" creationId="{81BF7FB8-4369-43BC-9717-0233FFD00DF0}"/>
          </ac:spMkLst>
        </pc:spChg>
        <pc:spChg chg="add mod">
          <ac:chgData name="Somaiya, Dharini" userId="9f28c9a6-e07b-4de5-8682-ac3f5c875595" providerId="ADAL" clId="{D8B21C1E-CFBF-4793-8AA0-F2DD7DBDD11E}" dt="2021-10-01T02:24:47.726" v="43" actId="14100"/>
          <ac:spMkLst>
            <pc:docMk/>
            <pc:sldMk cId="2455683379" sldId="277"/>
            <ac:spMk id="23" creationId="{5754B091-67D6-4C06-B495-2297C330A51F}"/>
          </ac:spMkLst>
        </pc:spChg>
        <pc:spChg chg="add mod">
          <ac:chgData name="Somaiya, Dharini" userId="9f28c9a6-e07b-4de5-8682-ac3f5c875595" providerId="ADAL" clId="{D8B21C1E-CFBF-4793-8AA0-F2DD7DBDD11E}" dt="2021-10-01T02:25:33.348" v="55" actId="1076"/>
          <ac:spMkLst>
            <pc:docMk/>
            <pc:sldMk cId="2455683379" sldId="277"/>
            <ac:spMk id="24" creationId="{2F3CD20A-B2D2-4467-A37D-5A9EA34960B7}"/>
          </ac:spMkLst>
        </pc:spChg>
        <pc:spChg chg="add mod">
          <ac:chgData name="Somaiya, Dharini" userId="9f28c9a6-e07b-4de5-8682-ac3f5c875595" providerId="ADAL" clId="{D8B21C1E-CFBF-4793-8AA0-F2DD7DBDD11E}" dt="2021-10-01T02:26:11.684" v="62" actId="1076"/>
          <ac:spMkLst>
            <pc:docMk/>
            <pc:sldMk cId="2455683379" sldId="277"/>
            <ac:spMk id="25" creationId="{9002362F-DB47-4DA2-BFDA-DD9A85F417E9}"/>
          </ac:spMkLst>
        </pc:spChg>
      </pc:sldChg>
    </pc:docChg>
  </pc:docChgLst>
  <pc:docChgLst>
    <pc:chgData name="Jackman, Lauren" userId="ef96ab20-fb12-476c-a3e0-14bd051fc290" providerId="ADAL" clId="{82EF6504-5061-40C9-8030-BE6F2DEABDC4}"/>
    <pc:docChg chg="modSld">
      <pc:chgData name="Jackman, Lauren" userId="ef96ab20-fb12-476c-a3e0-14bd051fc290" providerId="ADAL" clId="{82EF6504-5061-40C9-8030-BE6F2DEABDC4}" dt="2021-09-24T12:45:24.365" v="0" actId="14100"/>
      <pc:docMkLst>
        <pc:docMk/>
      </pc:docMkLst>
      <pc:sldChg chg="modSp mod">
        <pc:chgData name="Jackman, Lauren" userId="ef96ab20-fb12-476c-a3e0-14bd051fc290" providerId="ADAL" clId="{82EF6504-5061-40C9-8030-BE6F2DEABDC4}" dt="2021-09-24T12:45:24.365" v="0" actId="14100"/>
        <pc:sldMkLst>
          <pc:docMk/>
          <pc:sldMk cId="2823402429" sldId="276"/>
        </pc:sldMkLst>
        <pc:spChg chg="mod">
          <ac:chgData name="Jackman, Lauren" userId="ef96ab20-fb12-476c-a3e0-14bd051fc290" providerId="ADAL" clId="{82EF6504-5061-40C9-8030-BE6F2DEABDC4}" dt="2021-09-24T12:45:24.365" v="0" actId="14100"/>
          <ac:spMkLst>
            <pc:docMk/>
            <pc:sldMk cId="2823402429" sldId="276"/>
            <ac:spMk id="2" creationId="{8309D99B-2608-40D7-B337-A7EEDA1CA136}"/>
          </ac:spMkLst>
        </pc:spChg>
      </pc:sldChg>
    </pc:docChg>
  </pc:docChgLst>
  <pc:docChgLst>
    <pc:chgData name="Jivrajani, Dharini" userId="9f28c9a6-e07b-4de5-8682-ac3f5c875595" providerId="ADAL" clId="{A4A6EFBB-9FEA-4F79-9FB9-7C767F25C034}"/>
    <pc:docChg chg="undo custSel addSld modSld sldOrd">
      <pc:chgData name="Jivrajani, Dharini" userId="9f28c9a6-e07b-4de5-8682-ac3f5c875595" providerId="ADAL" clId="{A4A6EFBB-9FEA-4F79-9FB9-7C767F25C034}" dt="2021-04-20T21:30:31.208" v="851" actId="207"/>
      <pc:docMkLst>
        <pc:docMk/>
      </pc:docMkLst>
      <pc:sldChg chg="delSp">
        <pc:chgData name="Jivrajani, Dharini" userId="9f28c9a6-e07b-4de5-8682-ac3f5c875595" providerId="ADAL" clId="{A4A6EFBB-9FEA-4F79-9FB9-7C767F25C034}" dt="2021-04-20T21:04:10.779" v="565" actId="478"/>
        <pc:sldMkLst>
          <pc:docMk/>
          <pc:sldMk cId="2803360750" sldId="271"/>
        </pc:sldMkLst>
        <pc:spChg chg="del">
          <ac:chgData name="Jivrajani, Dharini" userId="9f28c9a6-e07b-4de5-8682-ac3f5c875595" providerId="ADAL" clId="{A4A6EFBB-9FEA-4F79-9FB9-7C767F25C034}" dt="2021-04-20T21:04:10.779" v="565" actId="478"/>
          <ac:spMkLst>
            <pc:docMk/>
            <pc:sldMk cId="2803360750" sldId="271"/>
            <ac:spMk id="10" creationId="{6B217257-25CD-44E8-B543-E65310F216D5}"/>
          </ac:spMkLst>
        </pc:spChg>
      </pc:sldChg>
      <pc:sldChg chg="delSp modSp">
        <pc:chgData name="Jivrajani, Dharini" userId="9f28c9a6-e07b-4de5-8682-ac3f5c875595" providerId="ADAL" clId="{A4A6EFBB-9FEA-4F79-9FB9-7C767F25C034}" dt="2021-04-20T21:04:50.472" v="567" actId="478"/>
        <pc:sldMkLst>
          <pc:docMk/>
          <pc:sldMk cId="2823402429" sldId="276"/>
        </pc:sldMkLst>
        <pc:spChg chg="del mod">
          <ac:chgData name="Jivrajani, Dharini" userId="9f28c9a6-e07b-4de5-8682-ac3f5c875595" providerId="ADAL" clId="{A4A6EFBB-9FEA-4F79-9FB9-7C767F25C034}" dt="2021-04-20T21:04:50.472" v="567" actId="478"/>
          <ac:spMkLst>
            <pc:docMk/>
            <pc:sldMk cId="2823402429" sldId="276"/>
            <ac:spMk id="10" creationId="{3C7DDCB7-FAF4-44D3-A3D2-B2A335086D3F}"/>
          </ac:spMkLst>
        </pc:spChg>
      </pc:sldChg>
      <pc:sldChg chg="modSp">
        <pc:chgData name="Jivrajani, Dharini" userId="9f28c9a6-e07b-4de5-8682-ac3f5c875595" providerId="ADAL" clId="{A4A6EFBB-9FEA-4F79-9FB9-7C767F25C034}" dt="2021-04-20T21:23:26.976" v="770" actId="1076"/>
        <pc:sldMkLst>
          <pc:docMk/>
          <pc:sldMk cId="2570198846" sldId="278"/>
        </pc:sldMkLst>
        <pc:picChg chg="mod">
          <ac:chgData name="Jivrajani, Dharini" userId="9f28c9a6-e07b-4de5-8682-ac3f5c875595" providerId="ADAL" clId="{A4A6EFBB-9FEA-4F79-9FB9-7C767F25C034}" dt="2021-04-20T21:23:26.976" v="770" actId="1076"/>
          <ac:picMkLst>
            <pc:docMk/>
            <pc:sldMk cId="2570198846" sldId="278"/>
            <ac:picMk id="14" creationId="{8DAEC078-9760-4764-8B8F-BE1C37D78F24}"/>
          </ac:picMkLst>
        </pc:picChg>
      </pc:sldChg>
      <pc:sldChg chg="addSp delSp">
        <pc:chgData name="Jivrajani, Dharini" userId="9f28c9a6-e07b-4de5-8682-ac3f5c875595" providerId="ADAL" clId="{A4A6EFBB-9FEA-4F79-9FB9-7C767F25C034}" dt="2021-04-20T21:01:15.442" v="521"/>
        <pc:sldMkLst>
          <pc:docMk/>
          <pc:sldMk cId="1807062554" sldId="9014"/>
        </pc:sldMkLst>
        <pc:picChg chg="add del">
          <ac:chgData name="Jivrajani, Dharini" userId="9f28c9a6-e07b-4de5-8682-ac3f5c875595" providerId="ADAL" clId="{A4A6EFBB-9FEA-4F79-9FB9-7C767F25C034}" dt="2021-04-20T21:01:15.442" v="521"/>
          <ac:picMkLst>
            <pc:docMk/>
            <pc:sldMk cId="1807062554" sldId="9014"/>
            <ac:picMk id="19" creationId="{72209A46-4099-40F0-B404-730DD22073E3}"/>
          </ac:picMkLst>
        </pc:picChg>
      </pc:sldChg>
      <pc:sldChg chg="modSp">
        <pc:chgData name="Jivrajani, Dharini" userId="9f28c9a6-e07b-4de5-8682-ac3f5c875595" providerId="ADAL" clId="{A4A6EFBB-9FEA-4F79-9FB9-7C767F25C034}" dt="2021-04-20T21:11:30.369" v="616" actId="20577"/>
        <pc:sldMkLst>
          <pc:docMk/>
          <pc:sldMk cId="3991502024" sldId="9017"/>
        </pc:sldMkLst>
        <pc:spChg chg="mod">
          <ac:chgData name="Jivrajani, Dharini" userId="9f28c9a6-e07b-4de5-8682-ac3f5c875595" providerId="ADAL" clId="{A4A6EFBB-9FEA-4F79-9FB9-7C767F25C034}" dt="2021-04-20T21:11:30.369" v="616" actId="20577"/>
          <ac:spMkLst>
            <pc:docMk/>
            <pc:sldMk cId="3991502024" sldId="9017"/>
            <ac:spMk id="4" creationId="{371E8868-243B-4B78-93BB-D538F5D1D577}"/>
          </ac:spMkLst>
        </pc:spChg>
        <pc:picChg chg="mod">
          <ac:chgData name="Jivrajani, Dharini" userId="9f28c9a6-e07b-4de5-8682-ac3f5c875595" providerId="ADAL" clId="{A4A6EFBB-9FEA-4F79-9FB9-7C767F25C034}" dt="2021-04-20T21:05:03.896" v="568" actId="1036"/>
          <ac:picMkLst>
            <pc:docMk/>
            <pc:sldMk cId="3991502024" sldId="9017"/>
            <ac:picMk id="2" creationId="{1C994A35-67D8-4D74-AAC7-02D7D4BA3A5F}"/>
          </ac:picMkLst>
        </pc:picChg>
      </pc:sldChg>
      <pc:sldChg chg="modSp">
        <pc:chgData name="Jivrajani, Dharini" userId="9f28c9a6-e07b-4de5-8682-ac3f5c875595" providerId="ADAL" clId="{A4A6EFBB-9FEA-4F79-9FB9-7C767F25C034}" dt="2021-04-20T21:11:35.449" v="620" actId="20577"/>
        <pc:sldMkLst>
          <pc:docMk/>
          <pc:sldMk cId="1059558676" sldId="9018"/>
        </pc:sldMkLst>
        <pc:spChg chg="mod">
          <ac:chgData name="Jivrajani, Dharini" userId="9f28c9a6-e07b-4de5-8682-ac3f5c875595" providerId="ADAL" clId="{A4A6EFBB-9FEA-4F79-9FB9-7C767F25C034}" dt="2021-04-20T21:11:35.449" v="620" actId="20577"/>
          <ac:spMkLst>
            <pc:docMk/>
            <pc:sldMk cId="1059558676" sldId="9018"/>
            <ac:spMk id="4" creationId="{15081345-F501-4655-8EA5-0CC8D31D67EE}"/>
          </ac:spMkLst>
        </pc:spChg>
      </pc:sldChg>
      <pc:sldChg chg="delSp modSp ord">
        <pc:chgData name="Jivrajani, Dharini" userId="9f28c9a6-e07b-4de5-8682-ac3f5c875595" providerId="ADAL" clId="{A4A6EFBB-9FEA-4F79-9FB9-7C767F25C034}" dt="2021-04-20T21:11:44.197" v="628" actId="20577"/>
        <pc:sldMkLst>
          <pc:docMk/>
          <pc:sldMk cId="1510578974" sldId="9019"/>
        </pc:sldMkLst>
        <pc:spChg chg="mod">
          <ac:chgData name="Jivrajani, Dharini" userId="9f28c9a6-e07b-4de5-8682-ac3f5c875595" providerId="ADAL" clId="{A4A6EFBB-9FEA-4F79-9FB9-7C767F25C034}" dt="2021-04-20T21:11:41.001" v="624" actId="20577"/>
          <ac:spMkLst>
            <pc:docMk/>
            <pc:sldMk cId="1510578974" sldId="9019"/>
            <ac:spMk id="5" creationId="{0B13891A-7165-4038-BFDA-BE1F1C45CB96}"/>
          </ac:spMkLst>
        </pc:spChg>
        <pc:spChg chg="mod">
          <ac:chgData name="Jivrajani, Dharini" userId="9f28c9a6-e07b-4de5-8682-ac3f5c875595" providerId="ADAL" clId="{A4A6EFBB-9FEA-4F79-9FB9-7C767F25C034}" dt="2021-04-20T21:11:44.197" v="628" actId="20577"/>
          <ac:spMkLst>
            <pc:docMk/>
            <pc:sldMk cId="1510578974" sldId="9019"/>
            <ac:spMk id="6" creationId="{34841E54-DA31-4985-8C4E-6C1369A85E2A}"/>
          </ac:spMkLst>
        </pc:spChg>
        <pc:spChg chg="del">
          <ac:chgData name="Jivrajani, Dharini" userId="9f28c9a6-e07b-4de5-8682-ac3f5c875595" providerId="ADAL" clId="{A4A6EFBB-9FEA-4F79-9FB9-7C767F25C034}" dt="2021-04-20T21:02:29.704" v="552"/>
          <ac:spMkLst>
            <pc:docMk/>
            <pc:sldMk cId="1510578974" sldId="9019"/>
            <ac:spMk id="8" creationId="{4A93FA9C-BEDB-4B30-B00D-9352E9D43ED1}"/>
          </ac:spMkLst>
        </pc:spChg>
        <pc:spChg chg="del">
          <ac:chgData name="Jivrajani, Dharini" userId="9f28c9a6-e07b-4de5-8682-ac3f5c875595" providerId="ADAL" clId="{A4A6EFBB-9FEA-4F79-9FB9-7C767F25C034}" dt="2021-04-20T20:59:02.287" v="502"/>
          <ac:spMkLst>
            <pc:docMk/>
            <pc:sldMk cId="1510578974" sldId="9019"/>
            <ac:spMk id="12" creationId="{68C285B8-BE24-4523-813C-77BD16F731C7}"/>
          </ac:spMkLst>
        </pc:spChg>
        <pc:picChg chg="mod">
          <ac:chgData name="Jivrajani, Dharini" userId="9f28c9a6-e07b-4de5-8682-ac3f5c875595" providerId="ADAL" clId="{A4A6EFBB-9FEA-4F79-9FB9-7C767F25C034}" dt="2021-04-20T21:08:55.596" v="595" actId="1076"/>
          <ac:picMkLst>
            <pc:docMk/>
            <pc:sldMk cId="1510578974" sldId="9019"/>
            <ac:picMk id="2" creationId="{697CB9CE-806D-4C7F-A1C4-BCD7D46712B2}"/>
          </ac:picMkLst>
        </pc:picChg>
        <pc:picChg chg="del">
          <ac:chgData name="Jivrajani, Dharini" userId="9f28c9a6-e07b-4de5-8682-ac3f5c875595" providerId="ADAL" clId="{A4A6EFBB-9FEA-4F79-9FB9-7C767F25C034}" dt="2021-04-20T20:58:42.901" v="499"/>
          <ac:picMkLst>
            <pc:docMk/>
            <pc:sldMk cId="1510578974" sldId="9019"/>
            <ac:picMk id="11" creationId="{FB679351-FAF1-45D6-84FB-CFCDF7E65840}"/>
          </ac:picMkLst>
        </pc:picChg>
      </pc:sldChg>
      <pc:sldChg chg="addSp delSp modSp">
        <pc:chgData name="Jivrajani, Dharini" userId="9f28c9a6-e07b-4de5-8682-ac3f5c875595" providerId="ADAL" clId="{A4A6EFBB-9FEA-4F79-9FB9-7C767F25C034}" dt="2021-04-20T21:11:48.977" v="632" actId="20577"/>
        <pc:sldMkLst>
          <pc:docMk/>
          <pc:sldMk cId="4076837287" sldId="9020"/>
        </pc:sldMkLst>
        <pc:spChg chg="mod">
          <ac:chgData name="Jivrajani, Dharini" userId="9f28c9a6-e07b-4de5-8682-ac3f5c875595" providerId="ADAL" clId="{A4A6EFBB-9FEA-4F79-9FB9-7C767F25C034}" dt="2021-04-20T21:11:48.977" v="632" actId="20577"/>
          <ac:spMkLst>
            <pc:docMk/>
            <pc:sldMk cId="4076837287" sldId="9020"/>
            <ac:spMk id="4" creationId="{AF3DA2F0-B122-47B7-8B51-4FCC30EE5FAC}"/>
          </ac:spMkLst>
        </pc:spChg>
        <pc:spChg chg="del">
          <ac:chgData name="Jivrajani, Dharini" userId="9f28c9a6-e07b-4de5-8682-ac3f5c875595" providerId="ADAL" clId="{A4A6EFBB-9FEA-4F79-9FB9-7C767F25C034}" dt="2021-04-20T21:06:34.743" v="569"/>
          <ac:spMkLst>
            <pc:docMk/>
            <pc:sldMk cId="4076837287" sldId="9020"/>
            <ac:spMk id="16" creationId="{F96FE788-9C6C-4A1A-AB15-7B9A73A3A676}"/>
          </ac:spMkLst>
        </pc:spChg>
        <pc:spChg chg="del">
          <ac:chgData name="Jivrajani, Dharini" userId="9f28c9a6-e07b-4de5-8682-ac3f5c875595" providerId="ADAL" clId="{A4A6EFBB-9FEA-4F79-9FB9-7C767F25C034}" dt="2021-04-20T20:58:00.585" v="492"/>
          <ac:spMkLst>
            <pc:docMk/>
            <pc:sldMk cId="4076837287" sldId="9020"/>
            <ac:spMk id="17" creationId="{EE7F2FC8-3577-4E02-A636-8C47DE7CD929}"/>
          </ac:spMkLst>
        </pc:spChg>
        <pc:spChg chg="add del">
          <ac:chgData name="Jivrajani, Dharini" userId="9f28c9a6-e07b-4de5-8682-ac3f5c875595" providerId="ADAL" clId="{A4A6EFBB-9FEA-4F79-9FB9-7C767F25C034}" dt="2021-04-20T20:59:52.644" v="505"/>
          <ac:spMkLst>
            <pc:docMk/>
            <pc:sldMk cId="4076837287" sldId="9020"/>
            <ac:spMk id="27" creationId="{2325B97F-2059-4281-A9BC-957B953EC80F}"/>
          </ac:spMkLst>
        </pc:spChg>
        <pc:picChg chg="del">
          <ac:chgData name="Jivrajani, Dharini" userId="9f28c9a6-e07b-4de5-8682-ac3f5c875595" providerId="ADAL" clId="{A4A6EFBB-9FEA-4F79-9FB9-7C767F25C034}" dt="2021-04-20T21:03:18.312" v="558"/>
          <ac:picMkLst>
            <pc:docMk/>
            <pc:sldMk cId="4076837287" sldId="9020"/>
            <ac:picMk id="14" creationId="{754FA571-D8D5-44B4-BE4B-2C80DF1CB599}"/>
          </ac:picMkLst>
        </pc:picChg>
        <pc:picChg chg="del">
          <ac:chgData name="Jivrajani, Dharini" userId="9f28c9a6-e07b-4de5-8682-ac3f5c875595" providerId="ADAL" clId="{A4A6EFBB-9FEA-4F79-9FB9-7C767F25C034}" dt="2021-04-20T21:03:07.082" v="557" actId="478"/>
          <ac:picMkLst>
            <pc:docMk/>
            <pc:sldMk cId="4076837287" sldId="9020"/>
            <ac:picMk id="23" creationId="{F3C5696B-BF7D-4FD3-91BF-00388C9F2F5B}"/>
          </ac:picMkLst>
        </pc:picChg>
      </pc:sldChg>
      <pc:sldChg chg="addSp delSp modSp">
        <pc:chgData name="Jivrajani, Dharini" userId="9f28c9a6-e07b-4de5-8682-ac3f5c875595" providerId="ADAL" clId="{A4A6EFBB-9FEA-4F79-9FB9-7C767F25C034}" dt="2021-04-20T21:29:47.431" v="844" actId="1076"/>
        <pc:sldMkLst>
          <pc:docMk/>
          <pc:sldMk cId="1006597134" sldId="9021"/>
        </pc:sldMkLst>
        <pc:spChg chg="mod">
          <ac:chgData name="Jivrajani, Dharini" userId="9f28c9a6-e07b-4de5-8682-ac3f5c875595" providerId="ADAL" clId="{A4A6EFBB-9FEA-4F79-9FB9-7C767F25C034}" dt="2021-04-20T21:11:57.532" v="636" actId="20577"/>
          <ac:spMkLst>
            <pc:docMk/>
            <pc:sldMk cId="1006597134" sldId="9021"/>
            <ac:spMk id="4" creationId="{3094C914-7F3B-4EDB-9F07-E896E592CA37}"/>
          </ac:spMkLst>
        </pc:spChg>
        <pc:spChg chg="mod">
          <ac:chgData name="Jivrajani, Dharini" userId="9f28c9a6-e07b-4de5-8682-ac3f5c875595" providerId="ADAL" clId="{A4A6EFBB-9FEA-4F79-9FB9-7C767F25C034}" dt="2021-04-20T21:12:07.305" v="646" actId="20577"/>
          <ac:spMkLst>
            <pc:docMk/>
            <pc:sldMk cId="1006597134" sldId="9021"/>
            <ac:spMk id="5" creationId="{D8690AB4-6DE0-4CDD-BF3F-73FA9670A13A}"/>
          </ac:spMkLst>
        </pc:spChg>
        <pc:spChg chg="add del mod">
          <ac:chgData name="Jivrajani, Dharini" userId="9f28c9a6-e07b-4de5-8682-ac3f5c875595" providerId="ADAL" clId="{A4A6EFBB-9FEA-4F79-9FB9-7C767F25C034}" dt="2021-04-20T21:00:03.998" v="508"/>
          <ac:spMkLst>
            <pc:docMk/>
            <pc:sldMk cId="1006597134" sldId="9021"/>
            <ac:spMk id="10" creationId="{8485AC51-C693-43E7-A411-F13D7AA2BDE1}"/>
          </ac:spMkLst>
        </pc:spChg>
        <pc:spChg chg="add del mod">
          <ac:chgData name="Jivrajani, Dharini" userId="9f28c9a6-e07b-4de5-8682-ac3f5c875595" providerId="ADAL" clId="{A4A6EFBB-9FEA-4F79-9FB9-7C767F25C034}" dt="2021-04-20T21:29:47.431" v="844" actId="1076"/>
          <ac:spMkLst>
            <pc:docMk/>
            <pc:sldMk cId="1006597134" sldId="9021"/>
            <ac:spMk id="12" creationId="{6BF41905-BC8F-40B2-9965-70CB5D91790E}"/>
          </ac:spMkLst>
        </pc:spChg>
        <pc:spChg chg="add del mod">
          <ac:chgData name="Jivrajani, Dharini" userId="9f28c9a6-e07b-4de5-8682-ac3f5c875595" providerId="ADAL" clId="{A4A6EFBB-9FEA-4F79-9FB9-7C767F25C034}" dt="2021-04-20T21:10:00.400" v="604"/>
          <ac:spMkLst>
            <pc:docMk/>
            <pc:sldMk cId="1006597134" sldId="9021"/>
            <ac:spMk id="13" creationId="{F5CA2630-14AA-4C7C-AADA-5C7AF5584068}"/>
          </ac:spMkLst>
        </pc:spChg>
        <pc:spChg chg="add mod">
          <ac:chgData name="Jivrajani, Dharini" userId="9f28c9a6-e07b-4de5-8682-ac3f5c875595" providerId="ADAL" clId="{A4A6EFBB-9FEA-4F79-9FB9-7C767F25C034}" dt="2021-04-20T21:12:13.814" v="648" actId="1036"/>
          <ac:spMkLst>
            <pc:docMk/>
            <pc:sldMk cId="1006597134" sldId="9021"/>
            <ac:spMk id="14" creationId="{01E4C2E6-107A-41C9-92E2-6E3A85DDE992}"/>
          </ac:spMkLst>
        </pc:spChg>
        <pc:spChg chg="add mod">
          <ac:chgData name="Jivrajani, Dharini" userId="9f28c9a6-e07b-4de5-8682-ac3f5c875595" providerId="ADAL" clId="{A4A6EFBB-9FEA-4F79-9FB9-7C767F25C034}" dt="2021-04-20T21:10:28.458" v="609" actId="1076"/>
          <ac:spMkLst>
            <pc:docMk/>
            <pc:sldMk cId="1006597134" sldId="9021"/>
            <ac:spMk id="15" creationId="{F14013D4-57FA-4C84-AFAE-4525A7CEE228}"/>
          </ac:spMkLst>
        </pc:spChg>
        <pc:spChg chg="del">
          <ac:chgData name="Jivrajani, Dharini" userId="9f28c9a6-e07b-4de5-8682-ac3f5c875595" providerId="ADAL" clId="{A4A6EFBB-9FEA-4F79-9FB9-7C767F25C034}" dt="2021-04-20T20:58:12.590" v="494" actId="478"/>
          <ac:spMkLst>
            <pc:docMk/>
            <pc:sldMk cId="1006597134" sldId="9021"/>
            <ac:spMk id="18" creationId="{B29C2E31-CBE1-45E9-81B8-B1A474FD5977}"/>
          </ac:spMkLst>
        </pc:spChg>
        <pc:spChg chg="del">
          <ac:chgData name="Jivrajani, Dharini" userId="9f28c9a6-e07b-4de5-8682-ac3f5c875595" providerId="ADAL" clId="{A4A6EFBB-9FEA-4F79-9FB9-7C767F25C034}" dt="2021-04-20T20:58:27.152" v="498" actId="478"/>
          <ac:spMkLst>
            <pc:docMk/>
            <pc:sldMk cId="1006597134" sldId="9021"/>
            <ac:spMk id="21" creationId="{96B553B0-F6E2-4972-8A4C-32D4F8A4E609}"/>
          </ac:spMkLst>
        </pc:spChg>
        <pc:picChg chg="add del mod">
          <ac:chgData name="Jivrajani, Dharini" userId="9f28c9a6-e07b-4de5-8682-ac3f5c875595" providerId="ADAL" clId="{A4A6EFBB-9FEA-4F79-9FB9-7C767F25C034}" dt="2021-04-20T21:02:56.488" v="556"/>
          <ac:picMkLst>
            <pc:docMk/>
            <pc:sldMk cId="1006597134" sldId="9021"/>
            <ac:picMk id="11" creationId="{674DF7A2-6BC4-449D-BEB0-177B6B63F1D4}"/>
          </ac:picMkLst>
        </pc:picChg>
        <pc:picChg chg="add mod">
          <ac:chgData name="Jivrajani, Dharini" userId="9f28c9a6-e07b-4de5-8682-ac3f5c875595" providerId="ADAL" clId="{A4A6EFBB-9FEA-4F79-9FB9-7C767F25C034}" dt="2021-04-20T21:11:01.246" v="612" actId="1076"/>
          <ac:picMkLst>
            <pc:docMk/>
            <pc:sldMk cId="1006597134" sldId="9021"/>
            <ac:picMk id="16" creationId="{77ED8DDD-098D-4D60-B993-EF4C71DC0685}"/>
          </ac:picMkLst>
        </pc:picChg>
        <pc:picChg chg="del">
          <ac:chgData name="Jivrajani, Dharini" userId="9f28c9a6-e07b-4de5-8682-ac3f5c875595" providerId="ADAL" clId="{A4A6EFBB-9FEA-4F79-9FB9-7C767F25C034}" dt="2021-04-20T20:58:09.886" v="493" actId="478"/>
          <ac:picMkLst>
            <pc:docMk/>
            <pc:sldMk cId="1006597134" sldId="9021"/>
            <ac:picMk id="17" creationId="{2426BEED-38D3-4B0E-94C7-249AB9C71CB8}"/>
          </ac:picMkLst>
        </pc:picChg>
        <pc:picChg chg="del">
          <ac:chgData name="Jivrajani, Dharini" userId="9f28c9a6-e07b-4de5-8682-ac3f5c875595" providerId="ADAL" clId="{A4A6EFBB-9FEA-4F79-9FB9-7C767F25C034}" dt="2021-04-20T20:58:24.635" v="497" actId="478"/>
          <ac:picMkLst>
            <pc:docMk/>
            <pc:sldMk cId="1006597134" sldId="9021"/>
            <ac:picMk id="19" creationId="{04EA156D-2F9D-4A24-BE81-22BFB9FEC92A}"/>
          </ac:picMkLst>
        </pc:picChg>
      </pc:sldChg>
      <pc:sldChg chg="addSp delSp modSp">
        <pc:chgData name="Jivrajani, Dharini" userId="9f28c9a6-e07b-4de5-8682-ac3f5c875595" providerId="ADAL" clId="{A4A6EFBB-9FEA-4F79-9FB9-7C767F25C034}" dt="2021-04-20T21:27:15.896" v="823" actId="14100"/>
        <pc:sldMkLst>
          <pc:docMk/>
          <pc:sldMk cId="3573479415" sldId="9022"/>
        </pc:sldMkLst>
        <pc:spChg chg="mod">
          <ac:chgData name="Jivrajani, Dharini" userId="9f28c9a6-e07b-4de5-8682-ac3f5c875595" providerId="ADAL" clId="{A4A6EFBB-9FEA-4F79-9FB9-7C767F25C034}" dt="2021-04-20T21:12:28.064" v="653" actId="20577"/>
          <ac:spMkLst>
            <pc:docMk/>
            <pc:sldMk cId="3573479415" sldId="9022"/>
            <ac:spMk id="6" creationId="{0B3699D2-7DE4-44F6-880C-0820C128AB57}"/>
          </ac:spMkLst>
        </pc:spChg>
        <pc:spChg chg="add mod">
          <ac:chgData name="Jivrajani, Dharini" userId="9f28c9a6-e07b-4de5-8682-ac3f5c875595" providerId="ADAL" clId="{A4A6EFBB-9FEA-4F79-9FB9-7C767F25C034}" dt="2021-04-20T21:07:38.679" v="579" actId="14100"/>
          <ac:spMkLst>
            <pc:docMk/>
            <pc:sldMk cId="3573479415" sldId="9022"/>
            <ac:spMk id="7" creationId="{307D29C7-26B1-4EAE-88FF-48044E3E9732}"/>
          </ac:spMkLst>
        </pc:spChg>
        <pc:spChg chg="add mod">
          <ac:chgData name="Jivrajani, Dharini" userId="9f28c9a6-e07b-4de5-8682-ac3f5c875595" providerId="ADAL" clId="{A4A6EFBB-9FEA-4F79-9FB9-7C767F25C034}" dt="2021-04-20T21:02:39.725" v="555" actId="1076"/>
          <ac:spMkLst>
            <pc:docMk/>
            <pc:sldMk cId="3573479415" sldId="9022"/>
            <ac:spMk id="8" creationId="{79694E14-0E49-4169-866F-DC7063007709}"/>
          </ac:spMkLst>
        </pc:spChg>
        <pc:spChg chg="add del">
          <ac:chgData name="Jivrajani, Dharini" userId="9f28c9a6-e07b-4de5-8682-ac3f5c875595" providerId="ADAL" clId="{A4A6EFBB-9FEA-4F79-9FB9-7C767F25C034}" dt="2021-04-20T21:02:20.247" v="551"/>
          <ac:spMkLst>
            <pc:docMk/>
            <pc:sldMk cId="3573479415" sldId="9022"/>
            <ac:spMk id="9" creationId="{189DC888-2BDC-4FC0-84AF-0FD145B563C9}"/>
          </ac:spMkLst>
        </pc:spChg>
        <pc:spChg chg="add mod">
          <ac:chgData name="Jivrajani, Dharini" userId="9f28c9a6-e07b-4de5-8682-ac3f5c875595" providerId="ADAL" clId="{A4A6EFBB-9FEA-4F79-9FB9-7C767F25C034}" dt="2021-04-20T21:27:15.896" v="823" actId="14100"/>
          <ac:spMkLst>
            <pc:docMk/>
            <pc:sldMk cId="3573479415" sldId="9022"/>
            <ac:spMk id="10" creationId="{6400F5F3-C56C-48BD-A945-C2345794BC88}"/>
          </ac:spMkLst>
        </pc:spChg>
        <pc:spChg chg="add mod">
          <ac:chgData name="Jivrajani, Dharini" userId="9f28c9a6-e07b-4de5-8682-ac3f5c875595" providerId="ADAL" clId="{A4A6EFBB-9FEA-4F79-9FB9-7C767F25C034}" dt="2021-04-20T21:24:43.409" v="786" actId="1076"/>
          <ac:spMkLst>
            <pc:docMk/>
            <pc:sldMk cId="3573479415" sldId="9022"/>
            <ac:spMk id="13" creationId="{DAF2B42A-8831-4519-BFEB-27BE765B2F15}"/>
          </ac:spMkLst>
        </pc:spChg>
        <pc:spChg chg="add del mod">
          <ac:chgData name="Jivrajani, Dharini" userId="9f28c9a6-e07b-4de5-8682-ac3f5c875595" providerId="ADAL" clId="{A4A6EFBB-9FEA-4F79-9FB9-7C767F25C034}" dt="2021-04-20T21:08:48.395" v="591" actId="478"/>
          <ac:spMkLst>
            <pc:docMk/>
            <pc:sldMk cId="3573479415" sldId="9022"/>
            <ac:spMk id="14" creationId="{86F4F454-0074-462F-B71C-4523EA08668A}"/>
          </ac:spMkLst>
        </pc:spChg>
        <pc:spChg chg="add mod">
          <ac:chgData name="Jivrajani, Dharini" userId="9f28c9a6-e07b-4de5-8682-ac3f5c875595" providerId="ADAL" clId="{A4A6EFBB-9FEA-4F79-9FB9-7C767F25C034}" dt="2021-04-20T21:08:30.976" v="590" actId="1076"/>
          <ac:spMkLst>
            <pc:docMk/>
            <pc:sldMk cId="3573479415" sldId="9022"/>
            <ac:spMk id="15" creationId="{50758A9A-AC79-4E85-AC38-32768A5CAF63}"/>
          </ac:spMkLst>
        </pc:spChg>
        <pc:spChg chg="add del">
          <ac:chgData name="Jivrajani, Dharini" userId="9f28c9a6-e07b-4de5-8682-ac3f5c875595" providerId="ADAL" clId="{A4A6EFBB-9FEA-4F79-9FB9-7C767F25C034}" dt="2021-04-20T21:08:50.968" v="593"/>
          <ac:spMkLst>
            <pc:docMk/>
            <pc:sldMk cId="3573479415" sldId="9022"/>
            <ac:spMk id="16" creationId="{7E760837-9E25-4ECD-B8C0-7F27EA3E2D66}"/>
          </ac:spMkLst>
        </pc:spChg>
        <pc:spChg chg="add mod">
          <ac:chgData name="Jivrajani, Dharini" userId="9f28c9a6-e07b-4de5-8682-ac3f5c875595" providerId="ADAL" clId="{A4A6EFBB-9FEA-4F79-9FB9-7C767F25C034}" dt="2021-04-20T21:09:32.111" v="598" actId="14100"/>
          <ac:spMkLst>
            <pc:docMk/>
            <pc:sldMk cId="3573479415" sldId="9022"/>
            <ac:spMk id="17" creationId="{0120E66A-FD9D-4DC8-B9EE-8398B5C8020C}"/>
          </ac:spMkLst>
        </pc:spChg>
        <pc:spChg chg="add mod">
          <ac:chgData name="Jivrajani, Dharini" userId="9f28c9a6-e07b-4de5-8682-ac3f5c875595" providerId="ADAL" clId="{A4A6EFBB-9FEA-4F79-9FB9-7C767F25C034}" dt="2021-04-20T21:14:58.371" v="709" actId="20577"/>
          <ac:spMkLst>
            <pc:docMk/>
            <pc:sldMk cId="3573479415" sldId="9022"/>
            <ac:spMk id="19" creationId="{C5F7A45F-1242-49D7-BFBB-F59FA1141E2B}"/>
          </ac:spMkLst>
        </pc:spChg>
        <pc:picChg chg="add del mod">
          <ac:chgData name="Jivrajani, Dharini" userId="9f28c9a6-e07b-4de5-8682-ac3f5c875595" providerId="ADAL" clId="{A4A6EFBB-9FEA-4F79-9FB9-7C767F25C034}" dt="2021-04-20T21:03:56.845" v="564"/>
          <ac:picMkLst>
            <pc:docMk/>
            <pc:sldMk cId="3573479415" sldId="9022"/>
            <ac:picMk id="11" creationId="{98C43929-F976-424D-9ACD-C1D3E4B737EC}"/>
          </ac:picMkLst>
        </pc:picChg>
        <pc:picChg chg="add del">
          <ac:chgData name="Jivrajani, Dharini" userId="9f28c9a6-e07b-4de5-8682-ac3f5c875595" providerId="ADAL" clId="{A4A6EFBB-9FEA-4F79-9FB9-7C767F25C034}" dt="2021-04-20T21:03:43.080" v="563"/>
          <ac:picMkLst>
            <pc:docMk/>
            <pc:sldMk cId="3573479415" sldId="9022"/>
            <ac:picMk id="12" creationId="{0624AA8B-3578-4DC9-9408-F3A8DD20F8FD}"/>
          </ac:picMkLst>
        </pc:picChg>
        <pc:picChg chg="add mod">
          <ac:chgData name="Jivrajani, Dharini" userId="9f28c9a6-e07b-4de5-8682-ac3f5c875595" providerId="ADAL" clId="{A4A6EFBB-9FEA-4F79-9FB9-7C767F25C034}" dt="2021-04-20T21:15:03.841" v="710" actId="1076"/>
          <ac:picMkLst>
            <pc:docMk/>
            <pc:sldMk cId="3573479415" sldId="9022"/>
            <ac:picMk id="18" creationId="{046D8791-2B4B-4F9F-8065-5F2D3E59CB33}"/>
          </ac:picMkLst>
        </pc:picChg>
      </pc:sldChg>
      <pc:sldChg chg="addSp delSp modSp">
        <pc:chgData name="Jivrajani, Dharini" userId="9f28c9a6-e07b-4de5-8682-ac3f5c875595" providerId="ADAL" clId="{A4A6EFBB-9FEA-4F79-9FB9-7C767F25C034}" dt="2021-04-20T21:13:03.299" v="661" actId="20577"/>
        <pc:sldMkLst>
          <pc:docMk/>
          <pc:sldMk cId="2817612216" sldId="9023"/>
        </pc:sldMkLst>
        <pc:spChg chg="mod">
          <ac:chgData name="Jivrajani, Dharini" userId="9f28c9a6-e07b-4de5-8682-ac3f5c875595" providerId="ADAL" clId="{A4A6EFBB-9FEA-4F79-9FB9-7C767F25C034}" dt="2021-04-20T21:12:59.744" v="657" actId="20577"/>
          <ac:spMkLst>
            <pc:docMk/>
            <pc:sldMk cId="2817612216" sldId="9023"/>
            <ac:spMk id="4" creationId="{098F5C5E-5E7E-4C27-BAD7-C14685FEBBF3}"/>
          </ac:spMkLst>
        </pc:spChg>
        <pc:spChg chg="mod">
          <ac:chgData name="Jivrajani, Dharini" userId="9f28c9a6-e07b-4de5-8682-ac3f5c875595" providerId="ADAL" clId="{A4A6EFBB-9FEA-4F79-9FB9-7C767F25C034}" dt="2021-04-20T21:13:03.299" v="661" actId="20577"/>
          <ac:spMkLst>
            <pc:docMk/>
            <pc:sldMk cId="2817612216" sldId="9023"/>
            <ac:spMk id="5" creationId="{8A3AC1EC-9179-45DA-8F83-C3FB8ED68271}"/>
          </ac:spMkLst>
        </pc:spChg>
        <pc:spChg chg="del">
          <ac:chgData name="Jivrajani, Dharini" userId="9f28c9a6-e07b-4de5-8682-ac3f5c875595" providerId="ADAL" clId="{A4A6EFBB-9FEA-4F79-9FB9-7C767F25C034}" dt="2021-04-20T21:01:03.441" v="519" actId="478"/>
          <ac:spMkLst>
            <pc:docMk/>
            <pc:sldMk cId="2817612216" sldId="9023"/>
            <ac:spMk id="7" creationId="{0CE06E42-BD80-425B-AC74-E4B27A2D3D48}"/>
          </ac:spMkLst>
        </pc:spChg>
        <pc:spChg chg="del mod">
          <ac:chgData name="Jivrajani, Dharini" userId="9f28c9a6-e07b-4de5-8682-ac3f5c875595" providerId="ADAL" clId="{A4A6EFBB-9FEA-4F79-9FB9-7C767F25C034}" dt="2021-04-20T21:02:12.561" v="548" actId="478"/>
          <ac:spMkLst>
            <pc:docMk/>
            <pc:sldMk cId="2817612216" sldId="9023"/>
            <ac:spMk id="8" creationId="{5608FCC8-5598-4D33-9ED7-03BC3112A703}"/>
          </ac:spMkLst>
        </pc:spChg>
        <pc:spChg chg="del">
          <ac:chgData name="Jivrajani, Dharini" userId="9f28c9a6-e07b-4de5-8682-ac3f5c875595" providerId="ADAL" clId="{A4A6EFBB-9FEA-4F79-9FB9-7C767F25C034}" dt="2021-04-20T21:02:14.154" v="549" actId="478"/>
          <ac:spMkLst>
            <pc:docMk/>
            <pc:sldMk cId="2817612216" sldId="9023"/>
            <ac:spMk id="9" creationId="{C89F80A9-9C16-4477-8908-5D210DFA6C34}"/>
          </ac:spMkLst>
        </pc:spChg>
        <pc:spChg chg="add del mod">
          <ac:chgData name="Jivrajani, Dharini" userId="9f28c9a6-e07b-4de5-8682-ac3f5c875595" providerId="ADAL" clId="{A4A6EFBB-9FEA-4F79-9FB9-7C767F25C034}" dt="2021-04-20T21:01:51.894" v="541" actId="1076"/>
          <ac:spMkLst>
            <pc:docMk/>
            <pc:sldMk cId="2817612216" sldId="9023"/>
            <ac:spMk id="11" creationId="{8457BF74-D459-456A-A5DF-64457FB51FEB}"/>
          </ac:spMkLst>
        </pc:spChg>
        <pc:spChg chg="add mod">
          <ac:chgData name="Jivrajani, Dharini" userId="9f28c9a6-e07b-4de5-8682-ac3f5c875595" providerId="ADAL" clId="{A4A6EFBB-9FEA-4F79-9FB9-7C767F25C034}" dt="2021-04-20T21:01:46.494" v="540" actId="20577"/>
          <ac:spMkLst>
            <pc:docMk/>
            <pc:sldMk cId="2817612216" sldId="9023"/>
            <ac:spMk id="13" creationId="{86F6A682-FC18-47B4-8307-C3F0886C7521}"/>
          </ac:spMkLst>
        </pc:spChg>
        <pc:spChg chg="add del mod">
          <ac:chgData name="Jivrajani, Dharini" userId="9f28c9a6-e07b-4de5-8682-ac3f5c875595" providerId="ADAL" clId="{A4A6EFBB-9FEA-4F79-9FB9-7C767F25C034}" dt="2021-04-20T21:07:44.590" v="581" actId="478"/>
          <ac:spMkLst>
            <pc:docMk/>
            <pc:sldMk cId="2817612216" sldId="9023"/>
            <ac:spMk id="14" creationId="{BBF9D84E-4359-4388-8F27-D0EB7013F816}"/>
          </ac:spMkLst>
        </pc:spChg>
        <pc:picChg chg="mod">
          <ac:chgData name="Jivrajani, Dharini" userId="9f28c9a6-e07b-4de5-8682-ac3f5c875595" providerId="ADAL" clId="{A4A6EFBB-9FEA-4F79-9FB9-7C767F25C034}" dt="2021-04-20T21:02:07.173" v="546" actId="1076"/>
          <ac:picMkLst>
            <pc:docMk/>
            <pc:sldMk cId="2817612216" sldId="9023"/>
            <ac:picMk id="2" creationId="{AA7513BA-37B3-4024-B251-91F76CC7EDB5}"/>
          </ac:picMkLst>
        </pc:picChg>
        <pc:picChg chg="del mod">
          <ac:chgData name="Jivrajani, Dharini" userId="9f28c9a6-e07b-4de5-8682-ac3f5c875595" providerId="ADAL" clId="{A4A6EFBB-9FEA-4F79-9FB9-7C767F25C034}" dt="2021-04-20T21:01:00.753" v="518" actId="478"/>
          <ac:picMkLst>
            <pc:docMk/>
            <pc:sldMk cId="2817612216" sldId="9023"/>
            <ac:picMk id="6" creationId="{905678A5-75F7-47E9-80D6-C0AF6A62FAB6}"/>
          </ac:picMkLst>
        </pc:picChg>
        <pc:picChg chg="add mod">
          <ac:chgData name="Jivrajani, Dharini" userId="9f28c9a6-e07b-4de5-8682-ac3f5c875595" providerId="ADAL" clId="{A4A6EFBB-9FEA-4F79-9FB9-7C767F25C034}" dt="2021-04-20T21:00:40.215" v="513" actId="1076"/>
          <ac:picMkLst>
            <pc:docMk/>
            <pc:sldMk cId="2817612216" sldId="9023"/>
            <ac:picMk id="10" creationId="{524E5A22-0F72-4B13-A029-F95E0C2E8F63}"/>
          </ac:picMkLst>
        </pc:picChg>
        <pc:picChg chg="add del mod">
          <ac:chgData name="Jivrajani, Dharini" userId="9f28c9a6-e07b-4de5-8682-ac3f5c875595" providerId="ADAL" clId="{A4A6EFBB-9FEA-4F79-9FB9-7C767F25C034}" dt="2021-04-20T21:09:48.876" v="600" actId="478"/>
          <ac:picMkLst>
            <pc:docMk/>
            <pc:sldMk cId="2817612216" sldId="9023"/>
            <ac:picMk id="12" creationId="{DCCDCE32-4ED1-4A11-B515-C8F411C4B959}"/>
          </ac:picMkLst>
        </pc:picChg>
      </pc:sldChg>
      <pc:sldChg chg="delSp modSp">
        <pc:chgData name="Jivrajani, Dharini" userId="9f28c9a6-e07b-4de5-8682-ac3f5c875595" providerId="ADAL" clId="{A4A6EFBB-9FEA-4F79-9FB9-7C767F25C034}" dt="2021-04-20T21:14:05.789" v="690" actId="478"/>
        <pc:sldMkLst>
          <pc:docMk/>
          <pc:sldMk cId="313821740" sldId="9024"/>
        </pc:sldMkLst>
        <pc:spChg chg="mod">
          <ac:chgData name="Jivrajani, Dharini" userId="9f28c9a6-e07b-4de5-8682-ac3f5c875595" providerId="ADAL" clId="{A4A6EFBB-9FEA-4F79-9FB9-7C767F25C034}" dt="2021-04-20T21:13:15.431" v="665" actId="20577"/>
          <ac:spMkLst>
            <pc:docMk/>
            <pc:sldMk cId="313821740" sldId="9024"/>
            <ac:spMk id="5" creationId="{514F9532-966E-4EF4-8DB3-0F5A3DB4B831}"/>
          </ac:spMkLst>
        </pc:spChg>
        <pc:spChg chg="del">
          <ac:chgData name="Jivrajani, Dharini" userId="9f28c9a6-e07b-4de5-8682-ac3f5c875595" providerId="ADAL" clId="{A4A6EFBB-9FEA-4F79-9FB9-7C767F25C034}" dt="2021-04-20T21:13:52.603" v="683" actId="478"/>
          <ac:spMkLst>
            <pc:docMk/>
            <pc:sldMk cId="313821740" sldId="9024"/>
            <ac:spMk id="7" creationId="{EDBD6CA9-189E-4996-A196-A823027413AA}"/>
          </ac:spMkLst>
        </pc:spChg>
        <pc:spChg chg="del">
          <ac:chgData name="Jivrajani, Dharini" userId="9f28c9a6-e07b-4de5-8682-ac3f5c875595" providerId="ADAL" clId="{A4A6EFBB-9FEA-4F79-9FB9-7C767F25C034}" dt="2021-04-20T21:13:54.147" v="684" actId="478"/>
          <ac:spMkLst>
            <pc:docMk/>
            <pc:sldMk cId="313821740" sldId="9024"/>
            <ac:spMk id="16" creationId="{982D81EF-E3DA-4871-AE7E-914BDCE30016}"/>
          </ac:spMkLst>
        </pc:spChg>
        <pc:spChg chg="del">
          <ac:chgData name="Jivrajani, Dharini" userId="9f28c9a6-e07b-4de5-8682-ac3f5c875595" providerId="ADAL" clId="{A4A6EFBB-9FEA-4F79-9FB9-7C767F25C034}" dt="2021-04-20T21:13:55.418" v="685" actId="478"/>
          <ac:spMkLst>
            <pc:docMk/>
            <pc:sldMk cId="313821740" sldId="9024"/>
            <ac:spMk id="17" creationId="{2ABB3ACC-E3B2-4C98-90B9-A355346F170A}"/>
          </ac:spMkLst>
        </pc:spChg>
        <pc:spChg chg="del">
          <ac:chgData name="Jivrajani, Dharini" userId="9f28c9a6-e07b-4de5-8682-ac3f5c875595" providerId="ADAL" clId="{A4A6EFBB-9FEA-4F79-9FB9-7C767F25C034}" dt="2021-04-20T21:13:56.979" v="686" actId="478"/>
          <ac:spMkLst>
            <pc:docMk/>
            <pc:sldMk cId="313821740" sldId="9024"/>
            <ac:spMk id="18" creationId="{A1256100-BF55-4962-AD64-80B71B24395E}"/>
          </ac:spMkLst>
        </pc:spChg>
        <pc:spChg chg="del mod">
          <ac:chgData name="Jivrajani, Dharini" userId="9f28c9a6-e07b-4de5-8682-ac3f5c875595" providerId="ADAL" clId="{A4A6EFBB-9FEA-4F79-9FB9-7C767F25C034}" dt="2021-04-20T21:14:05.789" v="690" actId="478"/>
          <ac:spMkLst>
            <pc:docMk/>
            <pc:sldMk cId="313821740" sldId="9024"/>
            <ac:spMk id="20" creationId="{8BAC0920-F68E-41E0-BAFE-94A94A3F192B}"/>
          </ac:spMkLst>
        </pc:spChg>
        <pc:spChg chg="del">
          <ac:chgData name="Jivrajani, Dharini" userId="9f28c9a6-e07b-4de5-8682-ac3f5c875595" providerId="ADAL" clId="{A4A6EFBB-9FEA-4F79-9FB9-7C767F25C034}" dt="2021-04-20T21:13:58.458" v="687" actId="478"/>
          <ac:spMkLst>
            <pc:docMk/>
            <pc:sldMk cId="313821740" sldId="9024"/>
            <ac:spMk id="21" creationId="{DC49E61B-92F2-4CF5-BCAE-8BF401F5C82D}"/>
          </ac:spMkLst>
        </pc:spChg>
        <pc:spChg chg="del">
          <ac:chgData name="Jivrajani, Dharini" userId="9f28c9a6-e07b-4de5-8682-ac3f5c875595" providerId="ADAL" clId="{A4A6EFBB-9FEA-4F79-9FB9-7C767F25C034}" dt="2021-04-20T21:00:45.090" v="514"/>
          <ac:spMkLst>
            <pc:docMk/>
            <pc:sldMk cId="313821740" sldId="9024"/>
            <ac:spMk id="22" creationId="{F99269D3-BBED-4CB4-8703-01A38FCC3026}"/>
          </ac:spMkLst>
        </pc:spChg>
        <pc:picChg chg="del">
          <ac:chgData name="Jivrajani, Dharini" userId="9f28c9a6-e07b-4de5-8682-ac3f5c875595" providerId="ADAL" clId="{A4A6EFBB-9FEA-4F79-9FB9-7C767F25C034}" dt="2021-04-20T21:00:33.200" v="511"/>
          <ac:picMkLst>
            <pc:docMk/>
            <pc:sldMk cId="313821740" sldId="9024"/>
            <ac:picMk id="9" creationId="{15966CD4-DEA0-464A-B626-8EE19B1D4C6B}"/>
          </ac:picMkLst>
        </pc:picChg>
        <pc:picChg chg="del">
          <ac:chgData name="Jivrajani, Dharini" userId="9f28c9a6-e07b-4de5-8682-ac3f5c875595" providerId="ADAL" clId="{A4A6EFBB-9FEA-4F79-9FB9-7C767F25C034}" dt="2021-04-20T21:14:01.573" v="688" actId="478"/>
          <ac:picMkLst>
            <pc:docMk/>
            <pc:sldMk cId="313821740" sldId="9024"/>
            <ac:picMk id="19" creationId="{2D728C2B-4974-41BC-A4E0-503BAA5F1F83}"/>
          </ac:picMkLst>
        </pc:picChg>
      </pc:sldChg>
      <pc:sldChg chg="addSp delSp modSp">
        <pc:chgData name="Jivrajani, Dharini" userId="9f28c9a6-e07b-4de5-8682-ac3f5c875595" providerId="ADAL" clId="{A4A6EFBB-9FEA-4F79-9FB9-7C767F25C034}" dt="2021-04-20T21:13:38.674" v="678" actId="20577"/>
        <pc:sldMkLst>
          <pc:docMk/>
          <pc:sldMk cId="3320310001" sldId="9025"/>
        </pc:sldMkLst>
        <pc:spChg chg="mod">
          <ac:chgData name="Jivrajani, Dharini" userId="9f28c9a6-e07b-4de5-8682-ac3f5c875595" providerId="ADAL" clId="{A4A6EFBB-9FEA-4F79-9FB9-7C767F25C034}" dt="2021-04-20T21:13:34.374" v="674" actId="20577"/>
          <ac:spMkLst>
            <pc:docMk/>
            <pc:sldMk cId="3320310001" sldId="9025"/>
            <ac:spMk id="7" creationId="{935635B7-6CE1-4C33-8929-83077059309A}"/>
          </ac:spMkLst>
        </pc:spChg>
        <pc:spChg chg="mod">
          <ac:chgData name="Jivrajani, Dharini" userId="9f28c9a6-e07b-4de5-8682-ac3f5c875595" providerId="ADAL" clId="{A4A6EFBB-9FEA-4F79-9FB9-7C767F25C034}" dt="2021-04-20T21:13:38.674" v="678" actId="20577"/>
          <ac:spMkLst>
            <pc:docMk/>
            <pc:sldMk cId="3320310001" sldId="9025"/>
            <ac:spMk id="8" creationId="{C3A72751-FA12-4930-A1A4-6BBB82C0545E}"/>
          </ac:spMkLst>
        </pc:spChg>
        <pc:spChg chg="del">
          <ac:chgData name="Jivrajani, Dharini" userId="9f28c9a6-e07b-4de5-8682-ac3f5c875595" providerId="ADAL" clId="{A4A6EFBB-9FEA-4F79-9FB9-7C767F25C034}" dt="2021-04-20T21:13:23.738" v="666" actId="478"/>
          <ac:spMkLst>
            <pc:docMk/>
            <pc:sldMk cId="3320310001" sldId="9025"/>
            <ac:spMk id="9" creationId="{7AE02F0E-68CA-4CC3-A88B-06AC1736775B}"/>
          </ac:spMkLst>
        </pc:spChg>
        <pc:spChg chg="del">
          <ac:chgData name="Jivrajani, Dharini" userId="9f28c9a6-e07b-4de5-8682-ac3f5c875595" providerId="ADAL" clId="{A4A6EFBB-9FEA-4F79-9FB9-7C767F25C034}" dt="2021-04-20T21:13:31.293" v="670" actId="478"/>
          <ac:spMkLst>
            <pc:docMk/>
            <pc:sldMk cId="3320310001" sldId="9025"/>
            <ac:spMk id="19" creationId="{191C6341-CB51-4F9B-930E-03E5E3702ADE}"/>
          </ac:spMkLst>
        </pc:spChg>
        <pc:picChg chg="add del">
          <ac:chgData name="Jivrajani, Dharini" userId="9f28c9a6-e07b-4de5-8682-ac3f5c875595" providerId="ADAL" clId="{A4A6EFBB-9FEA-4F79-9FB9-7C767F25C034}" dt="2021-04-20T21:13:28.270" v="668" actId="478"/>
          <ac:picMkLst>
            <pc:docMk/>
            <pc:sldMk cId="3320310001" sldId="9025"/>
            <ac:picMk id="2" creationId="{5D8D8D3B-130E-4FC4-B8CE-AEBA880F7588}"/>
          </ac:picMkLst>
        </pc:picChg>
        <pc:picChg chg="del">
          <ac:chgData name="Jivrajani, Dharini" userId="9f28c9a6-e07b-4de5-8682-ac3f5c875595" providerId="ADAL" clId="{A4A6EFBB-9FEA-4F79-9FB9-7C767F25C034}" dt="2021-04-20T21:13:29.704" v="669" actId="478"/>
          <ac:picMkLst>
            <pc:docMk/>
            <pc:sldMk cId="3320310001" sldId="9025"/>
            <ac:picMk id="10" creationId="{501946F6-368D-45C5-853B-9A4F66DD4318}"/>
          </ac:picMkLst>
        </pc:picChg>
      </pc:sldChg>
      <pc:sldChg chg="addSp modSp">
        <pc:chgData name="Jivrajani, Dharini" userId="9f28c9a6-e07b-4de5-8682-ac3f5c875595" providerId="ADAL" clId="{A4A6EFBB-9FEA-4F79-9FB9-7C767F25C034}" dt="2021-04-20T21:30:10.813" v="846" actId="1076"/>
        <pc:sldMkLst>
          <pc:docMk/>
          <pc:sldMk cId="3087619356" sldId="9026"/>
        </pc:sldMkLst>
        <pc:spChg chg="mod">
          <ac:chgData name="Jivrajani, Dharini" userId="9f28c9a6-e07b-4de5-8682-ac3f5c875595" providerId="ADAL" clId="{A4A6EFBB-9FEA-4F79-9FB9-7C767F25C034}" dt="2021-04-20T21:13:44.227" v="682" actId="20577"/>
          <ac:spMkLst>
            <pc:docMk/>
            <pc:sldMk cId="3087619356" sldId="9026"/>
            <ac:spMk id="4" creationId="{FADDB5FE-B99F-460F-A35E-8919A5DC1AB5}"/>
          </ac:spMkLst>
        </pc:spChg>
        <pc:spChg chg="add mod">
          <ac:chgData name="Jivrajani, Dharini" userId="9f28c9a6-e07b-4de5-8682-ac3f5c875595" providerId="ADAL" clId="{A4A6EFBB-9FEA-4F79-9FB9-7C767F25C034}" dt="2021-04-20T21:30:10.813" v="846" actId="1076"/>
          <ac:spMkLst>
            <pc:docMk/>
            <pc:sldMk cId="3087619356" sldId="9026"/>
            <ac:spMk id="6" creationId="{029848B4-79FA-4ACB-9BB2-4A628580216F}"/>
          </ac:spMkLst>
        </pc:spChg>
        <pc:picChg chg="add mod">
          <ac:chgData name="Jivrajani, Dharini" userId="9f28c9a6-e07b-4de5-8682-ac3f5c875595" providerId="ADAL" clId="{A4A6EFBB-9FEA-4F79-9FB9-7C767F25C034}" dt="2021-04-20T21:29:36.223" v="843" actId="1076"/>
          <ac:picMkLst>
            <pc:docMk/>
            <pc:sldMk cId="3087619356" sldId="9026"/>
            <ac:picMk id="5" creationId="{E216CDED-EAD0-41E1-9EAE-20DA149F981A}"/>
          </ac:picMkLst>
        </pc:picChg>
      </pc:sldChg>
      <pc:sldChg chg="modSp">
        <pc:chgData name="Jivrajani, Dharini" userId="9f28c9a6-e07b-4de5-8682-ac3f5c875595" providerId="ADAL" clId="{A4A6EFBB-9FEA-4F79-9FB9-7C767F25C034}" dt="2021-04-20T20:43:42.921" v="394" actId="20577"/>
        <pc:sldMkLst>
          <pc:docMk/>
          <pc:sldMk cId="2269658214" sldId="9027"/>
        </pc:sldMkLst>
        <pc:graphicFrameChg chg="modGraphic">
          <ac:chgData name="Jivrajani, Dharini" userId="9f28c9a6-e07b-4de5-8682-ac3f5c875595" providerId="ADAL" clId="{A4A6EFBB-9FEA-4F79-9FB9-7C767F25C034}" dt="2021-04-20T20:43:42.921" v="394" actId="20577"/>
          <ac:graphicFrameMkLst>
            <pc:docMk/>
            <pc:sldMk cId="2269658214" sldId="9027"/>
            <ac:graphicFrameMk id="2" creationId="{7D8F2493-A0C4-4740-A16F-E066BC79CDD8}"/>
          </ac:graphicFrameMkLst>
        </pc:graphicFrameChg>
      </pc:sldChg>
      <pc:sldChg chg="addSp delSp modSp">
        <pc:chgData name="Jivrajani, Dharini" userId="9f28c9a6-e07b-4de5-8682-ac3f5c875595" providerId="ADAL" clId="{A4A6EFBB-9FEA-4F79-9FB9-7C767F25C034}" dt="2021-04-20T21:30:31.208" v="851" actId="207"/>
        <pc:sldMkLst>
          <pc:docMk/>
          <pc:sldMk cId="340276871" sldId="9028"/>
        </pc:sldMkLst>
        <pc:spChg chg="mod">
          <ac:chgData name="Jivrajani, Dharini" userId="9f28c9a6-e07b-4de5-8682-ac3f5c875595" providerId="ADAL" clId="{A4A6EFBB-9FEA-4F79-9FB9-7C767F25C034}" dt="2021-04-20T21:30:31.208" v="851" actId="207"/>
          <ac:spMkLst>
            <pc:docMk/>
            <pc:sldMk cId="340276871" sldId="9028"/>
            <ac:spMk id="5" creationId="{D2891B24-4023-41DF-AA3B-BADB48402D05}"/>
          </ac:spMkLst>
        </pc:spChg>
        <pc:graphicFrameChg chg="modGraphic">
          <ac:chgData name="Jivrajani, Dharini" userId="9f28c9a6-e07b-4de5-8682-ac3f5c875595" providerId="ADAL" clId="{A4A6EFBB-9FEA-4F79-9FB9-7C767F25C034}" dt="2021-04-20T20:43:57.019" v="412" actId="20577"/>
          <ac:graphicFrameMkLst>
            <pc:docMk/>
            <pc:sldMk cId="340276871" sldId="9028"/>
            <ac:graphicFrameMk id="2" creationId="{7D8F2493-A0C4-4740-A16F-E066BC79CDD8}"/>
          </ac:graphicFrameMkLst>
        </pc:graphicFrameChg>
        <pc:picChg chg="add del">
          <ac:chgData name="Jivrajani, Dharini" userId="9f28c9a6-e07b-4de5-8682-ac3f5c875595" providerId="ADAL" clId="{A4A6EFBB-9FEA-4F79-9FB9-7C767F25C034}" dt="2021-04-20T20:28:12.065" v="3"/>
          <ac:picMkLst>
            <pc:docMk/>
            <pc:sldMk cId="340276871" sldId="9028"/>
            <ac:picMk id="3" creationId="{FE871D72-AD87-4280-9AD1-F2ED85310CB2}"/>
          </ac:picMkLst>
        </pc:picChg>
      </pc:sldChg>
      <pc:sldChg chg="modSp add">
        <pc:chgData name="Jivrajani, Dharini" userId="9f28c9a6-e07b-4de5-8682-ac3f5c875595" providerId="ADAL" clId="{A4A6EFBB-9FEA-4F79-9FB9-7C767F25C034}" dt="2021-04-20T20:46:10.629" v="491" actId="20577"/>
        <pc:sldMkLst>
          <pc:docMk/>
          <pc:sldMk cId="1390931546" sldId="9029"/>
        </pc:sldMkLst>
        <pc:graphicFrameChg chg="mod modGraphic">
          <ac:chgData name="Jivrajani, Dharini" userId="9f28c9a6-e07b-4de5-8682-ac3f5c875595" providerId="ADAL" clId="{A4A6EFBB-9FEA-4F79-9FB9-7C767F25C034}" dt="2021-04-20T20:46:10.629" v="491" actId="20577"/>
          <ac:graphicFrameMkLst>
            <pc:docMk/>
            <pc:sldMk cId="1390931546" sldId="9029"/>
            <ac:graphicFrameMk id="2" creationId="{7D8F2493-A0C4-4740-A16F-E066BC79CDD8}"/>
          </ac:graphicFrameMkLst>
        </pc:graphicFrameChg>
      </pc:sldChg>
      <pc:sldChg chg="addSp delSp modSp add">
        <pc:chgData name="Jivrajani, Dharini" userId="9f28c9a6-e07b-4de5-8682-ac3f5c875595" providerId="ADAL" clId="{A4A6EFBB-9FEA-4F79-9FB9-7C767F25C034}" dt="2021-04-20T21:28:43.950" v="841" actId="14100"/>
        <pc:sldMkLst>
          <pc:docMk/>
          <pc:sldMk cId="4201751373" sldId="9030"/>
        </pc:sldMkLst>
        <pc:spChg chg="add del mod">
          <ac:chgData name="Jivrajani, Dharini" userId="9f28c9a6-e07b-4de5-8682-ac3f5c875595" providerId="ADAL" clId="{A4A6EFBB-9FEA-4F79-9FB9-7C767F25C034}" dt="2021-04-20T21:27:47.904" v="830" actId="1076"/>
          <ac:spMkLst>
            <pc:docMk/>
            <pc:sldMk cId="4201751373" sldId="9030"/>
            <ac:spMk id="3" creationId="{A8F49547-8D0D-4668-9424-55B2392CE5D8}"/>
          </ac:spMkLst>
        </pc:spChg>
        <pc:spChg chg="add mod">
          <ac:chgData name="Jivrajani, Dharini" userId="9f28c9a6-e07b-4de5-8682-ac3f5c875595" providerId="ADAL" clId="{A4A6EFBB-9FEA-4F79-9FB9-7C767F25C034}" dt="2021-04-20T21:27:39.930" v="827" actId="1076"/>
          <ac:spMkLst>
            <pc:docMk/>
            <pc:sldMk cId="4201751373" sldId="9030"/>
            <ac:spMk id="4" creationId="{5ABC8786-BD52-4E49-AABB-1933A9075245}"/>
          </ac:spMkLst>
        </pc:spChg>
        <pc:spChg chg="add mod">
          <ac:chgData name="Jivrajani, Dharini" userId="9f28c9a6-e07b-4de5-8682-ac3f5c875595" providerId="ADAL" clId="{A4A6EFBB-9FEA-4F79-9FB9-7C767F25C034}" dt="2021-04-20T21:28:39.976" v="840" actId="14100"/>
          <ac:spMkLst>
            <pc:docMk/>
            <pc:sldMk cId="4201751373" sldId="9030"/>
            <ac:spMk id="5" creationId="{2FEF7ABF-A441-462B-872C-06B367C0FD42}"/>
          </ac:spMkLst>
        </pc:spChg>
        <pc:spChg chg="add mod">
          <ac:chgData name="Jivrajani, Dharini" userId="9f28c9a6-e07b-4de5-8682-ac3f5c875595" providerId="ADAL" clId="{A4A6EFBB-9FEA-4F79-9FB9-7C767F25C034}" dt="2021-04-20T21:28:04.646" v="833" actId="14100"/>
          <ac:spMkLst>
            <pc:docMk/>
            <pc:sldMk cId="4201751373" sldId="9030"/>
            <ac:spMk id="6" creationId="{5BD5BD7D-CB87-483C-A4E4-0BB501B2140B}"/>
          </ac:spMkLst>
        </pc:spChg>
        <pc:spChg chg="add mod">
          <ac:chgData name="Jivrajani, Dharini" userId="9f28c9a6-e07b-4de5-8682-ac3f5c875595" providerId="ADAL" clId="{A4A6EFBB-9FEA-4F79-9FB9-7C767F25C034}" dt="2021-04-20T21:28:13.778" v="836" actId="14100"/>
          <ac:spMkLst>
            <pc:docMk/>
            <pc:sldMk cId="4201751373" sldId="9030"/>
            <ac:spMk id="7" creationId="{DFB439C8-27C5-41B7-ACFD-9B4648E2DF00}"/>
          </ac:spMkLst>
        </pc:spChg>
        <pc:spChg chg="add mod">
          <ac:chgData name="Jivrajani, Dharini" userId="9f28c9a6-e07b-4de5-8682-ac3f5c875595" providerId="ADAL" clId="{A4A6EFBB-9FEA-4F79-9FB9-7C767F25C034}" dt="2021-04-20T21:28:43.950" v="841" actId="14100"/>
          <ac:spMkLst>
            <pc:docMk/>
            <pc:sldMk cId="4201751373" sldId="9030"/>
            <ac:spMk id="8" creationId="{FF0E8E7D-88C3-47F5-97B5-4FFFEE55C57C}"/>
          </ac:spMkLst>
        </pc:spChg>
        <pc:picChg chg="add mod">
          <ac:chgData name="Jivrajani, Dharini" userId="9f28c9a6-e07b-4de5-8682-ac3f5c875595" providerId="ADAL" clId="{A4A6EFBB-9FEA-4F79-9FB9-7C767F25C034}" dt="2021-04-20T21:27:37.807" v="826" actId="14100"/>
          <ac:picMkLst>
            <pc:docMk/>
            <pc:sldMk cId="4201751373" sldId="9030"/>
            <ac:picMk id="2" creationId="{3E3E2AC6-5687-4609-B4FD-AAF939B79D64}"/>
          </ac:picMkLst>
        </pc:picChg>
      </pc:sldChg>
      <pc:sldChg chg="addSp delSp modSp add">
        <pc:chgData name="Jivrajani, Dharini" userId="9f28c9a6-e07b-4de5-8682-ac3f5c875595" providerId="ADAL" clId="{A4A6EFBB-9FEA-4F79-9FB9-7C767F25C034}" dt="2021-04-20T21:27:06.492" v="822" actId="20577"/>
        <pc:sldMkLst>
          <pc:docMk/>
          <pc:sldMk cId="2012133551" sldId="9031"/>
        </pc:sldMkLst>
        <pc:spChg chg="add mod">
          <ac:chgData name="Jivrajani, Dharini" userId="9f28c9a6-e07b-4de5-8682-ac3f5c875595" providerId="ADAL" clId="{A4A6EFBB-9FEA-4F79-9FB9-7C767F25C034}" dt="2021-04-20T21:25:02.996" v="791" actId="1076"/>
          <ac:spMkLst>
            <pc:docMk/>
            <pc:sldMk cId="2012133551" sldId="9031"/>
            <ac:spMk id="3" creationId="{9039B934-0839-4D1B-B3AF-7CDF3262E309}"/>
          </ac:spMkLst>
        </pc:spChg>
        <pc:spChg chg="add mod">
          <ac:chgData name="Jivrajani, Dharini" userId="9f28c9a6-e07b-4de5-8682-ac3f5c875595" providerId="ADAL" clId="{A4A6EFBB-9FEA-4F79-9FB9-7C767F25C034}" dt="2021-04-20T21:25:05.156" v="792" actId="1076"/>
          <ac:spMkLst>
            <pc:docMk/>
            <pc:sldMk cId="2012133551" sldId="9031"/>
            <ac:spMk id="4" creationId="{37A7DF91-71E9-4769-9923-C926F4A66687}"/>
          </ac:spMkLst>
        </pc:spChg>
        <pc:spChg chg="add mod">
          <ac:chgData name="Jivrajani, Dharini" userId="9f28c9a6-e07b-4de5-8682-ac3f5c875595" providerId="ADAL" clId="{A4A6EFBB-9FEA-4F79-9FB9-7C767F25C034}" dt="2021-04-20T21:25:11.858" v="794" actId="1076"/>
          <ac:spMkLst>
            <pc:docMk/>
            <pc:sldMk cId="2012133551" sldId="9031"/>
            <ac:spMk id="7" creationId="{F2EF295B-784A-4E61-B5BA-6841ACCEFC0B}"/>
          </ac:spMkLst>
        </pc:spChg>
        <pc:spChg chg="add mod">
          <ac:chgData name="Jivrajani, Dharini" userId="9f28c9a6-e07b-4de5-8682-ac3f5c875595" providerId="ADAL" clId="{A4A6EFBB-9FEA-4F79-9FB9-7C767F25C034}" dt="2021-04-20T21:24:59.311" v="790" actId="1076"/>
          <ac:spMkLst>
            <pc:docMk/>
            <pc:sldMk cId="2012133551" sldId="9031"/>
            <ac:spMk id="8" creationId="{4298C47B-A641-4279-BEE7-B46747FC4845}"/>
          </ac:spMkLst>
        </pc:spChg>
        <pc:spChg chg="add mod">
          <ac:chgData name="Jivrajani, Dharini" userId="9f28c9a6-e07b-4de5-8682-ac3f5c875595" providerId="ADAL" clId="{A4A6EFBB-9FEA-4F79-9FB9-7C767F25C034}" dt="2021-04-20T21:25:24.727" v="798" actId="1076"/>
          <ac:spMkLst>
            <pc:docMk/>
            <pc:sldMk cId="2012133551" sldId="9031"/>
            <ac:spMk id="9" creationId="{6A4EE649-A64C-4792-AF6E-8E5E0AAEC08E}"/>
          </ac:spMkLst>
        </pc:spChg>
        <pc:spChg chg="add mod">
          <ac:chgData name="Jivrajani, Dharini" userId="9f28c9a6-e07b-4de5-8682-ac3f5c875595" providerId="ADAL" clId="{A4A6EFBB-9FEA-4F79-9FB9-7C767F25C034}" dt="2021-04-20T21:25:44.755" v="801" actId="14100"/>
          <ac:spMkLst>
            <pc:docMk/>
            <pc:sldMk cId="2012133551" sldId="9031"/>
            <ac:spMk id="10" creationId="{228C444F-56BC-4787-90DA-BBC9795BFDCB}"/>
          </ac:spMkLst>
        </pc:spChg>
        <pc:spChg chg="add mod">
          <ac:chgData name="Jivrajani, Dharini" userId="9f28c9a6-e07b-4de5-8682-ac3f5c875595" providerId="ADAL" clId="{A4A6EFBB-9FEA-4F79-9FB9-7C767F25C034}" dt="2021-04-20T21:27:06.492" v="822" actId="20577"/>
          <ac:spMkLst>
            <pc:docMk/>
            <pc:sldMk cId="2012133551" sldId="9031"/>
            <ac:spMk id="13" creationId="{41906DA0-A19D-44E2-AED7-E08C4BACC8FC}"/>
          </ac:spMkLst>
        </pc:spChg>
        <pc:picChg chg="add mod">
          <ac:chgData name="Jivrajani, Dharini" userId="9f28c9a6-e07b-4de5-8682-ac3f5c875595" providerId="ADAL" clId="{A4A6EFBB-9FEA-4F79-9FB9-7C767F25C034}" dt="2021-04-20T21:26:40.524" v="806" actId="1076"/>
          <ac:picMkLst>
            <pc:docMk/>
            <pc:sldMk cId="2012133551" sldId="9031"/>
            <ac:picMk id="2" creationId="{EF7E32C0-314E-4F87-800D-912FD36767C2}"/>
          </ac:picMkLst>
        </pc:picChg>
        <pc:picChg chg="add mod">
          <ac:chgData name="Jivrajani, Dharini" userId="9f28c9a6-e07b-4de5-8682-ac3f5c875595" providerId="ADAL" clId="{A4A6EFBB-9FEA-4F79-9FB9-7C767F25C034}" dt="2021-04-20T21:25:07.274" v="793" actId="1076"/>
          <ac:picMkLst>
            <pc:docMk/>
            <pc:sldMk cId="2012133551" sldId="9031"/>
            <ac:picMk id="5" creationId="{CCB7B5E5-2C15-43DF-B27D-92F1EC13BF57}"/>
          </ac:picMkLst>
        </pc:picChg>
        <pc:picChg chg="add del">
          <ac:chgData name="Jivrajani, Dharini" userId="9f28c9a6-e07b-4de5-8682-ac3f5c875595" providerId="ADAL" clId="{A4A6EFBB-9FEA-4F79-9FB9-7C767F25C034}" dt="2021-04-20T21:23:46.566" v="774"/>
          <ac:picMkLst>
            <pc:docMk/>
            <pc:sldMk cId="2012133551" sldId="9031"/>
            <ac:picMk id="6" creationId="{6544D626-0D83-4D81-AAF0-0543530A88F7}"/>
          </ac:picMkLst>
        </pc:picChg>
        <pc:picChg chg="add mod">
          <ac:chgData name="Jivrajani, Dharini" userId="9f28c9a6-e07b-4de5-8682-ac3f5c875595" providerId="ADAL" clId="{A4A6EFBB-9FEA-4F79-9FB9-7C767F25C034}" dt="2021-04-20T21:26:05.243" v="803" actId="1076"/>
          <ac:picMkLst>
            <pc:docMk/>
            <pc:sldMk cId="2012133551" sldId="9031"/>
            <ac:picMk id="11" creationId="{709220F0-CDF8-4553-8521-D7AA7DB149B1}"/>
          </ac:picMkLst>
        </pc:picChg>
        <pc:picChg chg="add del">
          <ac:chgData name="Jivrajani, Dharini" userId="9f28c9a6-e07b-4de5-8682-ac3f5c875595" providerId="ADAL" clId="{A4A6EFBB-9FEA-4F79-9FB9-7C767F25C034}" dt="2021-04-20T21:26:30.503" v="805"/>
          <ac:picMkLst>
            <pc:docMk/>
            <pc:sldMk cId="2012133551" sldId="9031"/>
            <ac:picMk id="12" creationId="{A665CBD4-37FA-4DC5-843F-2AD82F8E11CB}"/>
          </ac:picMkLst>
        </pc:picChg>
      </pc:sldChg>
      <pc:sldChg chg="addSp modSp add">
        <pc:chgData name="Jivrajani, Dharini" userId="9f28c9a6-e07b-4de5-8682-ac3f5c875595" providerId="ADAL" clId="{A4A6EFBB-9FEA-4F79-9FB9-7C767F25C034}" dt="2021-04-20T21:21:02.763" v="726" actId="14100"/>
        <pc:sldMkLst>
          <pc:docMk/>
          <pc:sldMk cId="3810481690" sldId="9032"/>
        </pc:sldMkLst>
        <pc:picChg chg="add mod">
          <ac:chgData name="Jivrajani, Dharini" userId="9f28c9a6-e07b-4de5-8682-ac3f5c875595" providerId="ADAL" clId="{A4A6EFBB-9FEA-4F79-9FB9-7C767F25C034}" dt="2021-04-20T21:21:02.763" v="726" actId="14100"/>
          <ac:picMkLst>
            <pc:docMk/>
            <pc:sldMk cId="3810481690" sldId="9032"/>
            <ac:picMk id="2" creationId="{9577BFAA-1C75-42F5-9E25-81042189ED60}"/>
          </ac:picMkLst>
        </pc:picChg>
      </pc:sldChg>
    </pc:docChg>
  </pc:docChgLst>
  <pc:docChgLst>
    <pc:chgData name="Jivrajani, Dharini" userId="S::djivrajani@deloitte.com::9f28c9a6-e07b-4de5-8682-ac3f5c875595" providerId="AD" clId="Web-{68DDC721-23D7-41A9-AB68-BF57C8C72346}"/>
    <pc:docChg chg="delSld">
      <pc:chgData name="Jivrajani, Dharini" userId="S::djivrajani@deloitte.com::9f28c9a6-e07b-4de5-8682-ac3f5c875595" providerId="AD" clId="Web-{68DDC721-23D7-41A9-AB68-BF57C8C72346}" dt="2021-03-02T06:08:31.780" v="11"/>
      <pc:docMkLst>
        <pc:docMk/>
      </pc:docMkLst>
      <pc:sldChg chg="del">
        <pc:chgData name="Jivrajani, Dharini" userId="S::djivrajani@deloitte.com::9f28c9a6-e07b-4de5-8682-ac3f5c875595" providerId="AD" clId="Web-{68DDC721-23D7-41A9-AB68-BF57C8C72346}" dt="2021-03-02T06:08:31.780" v="11"/>
        <pc:sldMkLst>
          <pc:docMk/>
          <pc:sldMk cId="1398706400" sldId="9015"/>
        </pc:sldMkLst>
      </pc:sldChg>
      <pc:sldChg chg="del">
        <pc:chgData name="Jivrajani, Dharini" userId="S::djivrajani@deloitte.com::9f28c9a6-e07b-4de5-8682-ac3f5c875595" providerId="AD" clId="Web-{68DDC721-23D7-41A9-AB68-BF57C8C72346}" dt="2021-03-02T06:08:31.765" v="8"/>
        <pc:sldMkLst>
          <pc:docMk/>
          <pc:sldMk cId="2452307141" sldId="9016"/>
        </pc:sldMkLst>
      </pc:sldChg>
      <pc:sldChg chg="del">
        <pc:chgData name="Jivrajani, Dharini" userId="S::djivrajani@deloitte.com::9f28c9a6-e07b-4de5-8682-ac3f5c875595" providerId="AD" clId="Web-{68DDC721-23D7-41A9-AB68-BF57C8C72346}" dt="2021-03-02T06:08:31.765" v="7"/>
        <pc:sldMkLst>
          <pc:docMk/>
          <pc:sldMk cId="1058057348" sldId="9017"/>
        </pc:sldMkLst>
      </pc:sldChg>
      <pc:sldChg chg="del">
        <pc:chgData name="Jivrajani, Dharini" userId="S::djivrajani@deloitte.com::9f28c9a6-e07b-4de5-8682-ac3f5c875595" providerId="AD" clId="Web-{68DDC721-23D7-41A9-AB68-BF57C8C72346}" dt="2021-03-02T06:08:31.765" v="6"/>
        <pc:sldMkLst>
          <pc:docMk/>
          <pc:sldMk cId="4211527376" sldId="9018"/>
        </pc:sldMkLst>
      </pc:sldChg>
      <pc:sldChg chg="del">
        <pc:chgData name="Jivrajani, Dharini" userId="S::djivrajani@deloitte.com::9f28c9a6-e07b-4de5-8682-ac3f5c875595" providerId="AD" clId="Web-{68DDC721-23D7-41A9-AB68-BF57C8C72346}" dt="2021-03-02T06:08:31.765" v="5"/>
        <pc:sldMkLst>
          <pc:docMk/>
          <pc:sldMk cId="743600845" sldId="9019"/>
        </pc:sldMkLst>
      </pc:sldChg>
      <pc:sldChg chg="del">
        <pc:chgData name="Jivrajani, Dharini" userId="S::djivrajani@deloitte.com::9f28c9a6-e07b-4de5-8682-ac3f5c875595" providerId="AD" clId="Web-{68DDC721-23D7-41A9-AB68-BF57C8C72346}" dt="2021-03-02T06:08:31.765" v="4"/>
        <pc:sldMkLst>
          <pc:docMk/>
          <pc:sldMk cId="841319302" sldId="9020"/>
        </pc:sldMkLst>
      </pc:sldChg>
      <pc:sldChg chg="del">
        <pc:chgData name="Jivrajani, Dharini" userId="S::djivrajani@deloitte.com::9f28c9a6-e07b-4de5-8682-ac3f5c875595" providerId="AD" clId="Web-{68DDC721-23D7-41A9-AB68-BF57C8C72346}" dt="2021-03-02T06:08:31.765" v="3"/>
        <pc:sldMkLst>
          <pc:docMk/>
          <pc:sldMk cId="1414272705" sldId="9021"/>
        </pc:sldMkLst>
      </pc:sldChg>
      <pc:sldChg chg="del">
        <pc:chgData name="Jivrajani, Dharini" userId="S::djivrajani@deloitte.com::9f28c9a6-e07b-4de5-8682-ac3f5c875595" providerId="AD" clId="Web-{68DDC721-23D7-41A9-AB68-BF57C8C72346}" dt="2021-03-02T06:08:31.765" v="2"/>
        <pc:sldMkLst>
          <pc:docMk/>
          <pc:sldMk cId="194857088" sldId="9022"/>
        </pc:sldMkLst>
      </pc:sldChg>
      <pc:sldChg chg="del">
        <pc:chgData name="Jivrajani, Dharini" userId="S::djivrajani@deloitte.com::9f28c9a6-e07b-4de5-8682-ac3f5c875595" providerId="AD" clId="Web-{68DDC721-23D7-41A9-AB68-BF57C8C72346}" dt="2021-03-02T06:08:31.765" v="1"/>
        <pc:sldMkLst>
          <pc:docMk/>
          <pc:sldMk cId="3417698342" sldId="9023"/>
        </pc:sldMkLst>
      </pc:sldChg>
      <pc:sldChg chg="del">
        <pc:chgData name="Jivrajani, Dharini" userId="S::djivrajani@deloitte.com::9f28c9a6-e07b-4de5-8682-ac3f5c875595" providerId="AD" clId="Web-{68DDC721-23D7-41A9-AB68-BF57C8C72346}" dt="2021-03-02T06:08:31.765" v="0"/>
        <pc:sldMkLst>
          <pc:docMk/>
          <pc:sldMk cId="2044025951" sldId="9024"/>
        </pc:sldMkLst>
      </pc:sldChg>
      <pc:sldChg chg="del">
        <pc:chgData name="Jivrajani, Dharini" userId="S::djivrajani@deloitte.com::9f28c9a6-e07b-4de5-8682-ac3f5c875595" providerId="AD" clId="Web-{68DDC721-23D7-41A9-AB68-BF57C8C72346}" dt="2021-03-02T06:08:31.765" v="9"/>
        <pc:sldMkLst>
          <pc:docMk/>
          <pc:sldMk cId="3185837559" sldId="9025"/>
        </pc:sldMkLst>
      </pc:sldChg>
      <pc:sldChg chg="del">
        <pc:chgData name="Jivrajani, Dharini" userId="S::djivrajani@deloitte.com::9f28c9a6-e07b-4de5-8682-ac3f5c875595" providerId="AD" clId="Web-{68DDC721-23D7-41A9-AB68-BF57C8C72346}" dt="2021-03-02T06:08:31.765" v="10"/>
        <pc:sldMkLst>
          <pc:docMk/>
          <pc:sldMk cId="2516901711" sldId="9026"/>
        </pc:sldMkLst>
      </pc:sldChg>
    </pc:docChg>
  </pc:docChgLst>
  <pc:docChgLst>
    <pc:chgData name="Jivrajani, Dharini" userId="S::djivrajani@deloitte.com::9f28c9a6-e07b-4de5-8682-ac3f5c875595" providerId="AD" clId="Web-{E1D1FFB6-6751-4B3C-9699-5918F1B34623}"/>
    <pc:docChg chg="modSld">
      <pc:chgData name="Jivrajani, Dharini" userId="S::djivrajani@deloitte.com::9f28c9a6-e07b-4de5-8682-ac3f5c875595" providerId="AD" clId="Web-{E1D1FFB6-6751-4B3C-9699-5918F1B34623}" dt="2021-03-12T16:50:54.228" v="203"/>
      <pc:docMkLst>
        <pc:docMk/>
      </pc:docMkLst>
      <pc:sldChg chg="addSp modSp">
        <pc:chgData name="Jivrajani, Dharini" userId="S::djivrajani@deloitte.com::9f28c9a6-e07b-4de5-8682-ac3f5c875595" providerId="AD" clId="Web-{E1D1FFB6-6751-4B3C-9699-5918F1B34623}" dt="2021-03-12T16:43:32.202" v="11" actId="1076"/>
        <pc:sldMkLst>
          <pc:docMk/>
          <pc:sldMk cId="2817612216" sldId="9023"/>
        </pc:sldMkLst>
        <pc:spChg chg="add mod">
          <ac:chgData name="Jivrajani, Dharini" userId="S::djivrajani@deloitte.com::9f28c9a6-e07b-4de5-8682-ac3f5c875595" providerId="AD" clId="Web-{E1D1FFB6-6751-4B3C-9699-5918F1B34623}" dt="2021-03-12T16:42:53.137" v="5" actId="1076"/>
          <ac:spMkLst>
            <pc:docMk/>
            <pc:sldMk cId="2817612216" sldId="9023"/>
            <ac:spMk id="7" creationId="{0CE06E42-BD80-425B-AC74-E4B27A2D3D48}"/>
          </ac:spMkLst>
        </pc:spChg>
        <pc:spChg chg="add mod">
          <ac:chgData name="Jivrajani, Dharini" userId="S::djivrajani@deloitte.com::9f28c9a6-e07b-4de5-8682-ac3f5c875595" providerId="AD" clId="Web-{E1D1FFB6-6751-4B3C-9699-5918F1B34623}" dt="2021-03-12T16:43:08.185" v="8" actId="1076"/>
          <ac:spMkLst>
            <pc:docMk/>
            <pc:sldMk cId="2817612216" sldId="9023"/>
            <ac:spMk id="8" creationId="{5608FCC8-5598-4D33-9ED7-03BC3112A703}"/>
          </ac:spMkLst>
        </pc:spChg>
        <pc:spChg chg="add mod">
          <ac:chgData name="Jivrajani, Dharini" userId="S::djivrajani@deloitte.com::9f28c9a6-e07b-4de5-8682-ac3f5c875595" providerId="AD" clId="Web-{E1D1FFB6-6751-4B3C-9699-5918F1B34623}" dt="2021-03-12T16:43:32.202" v="11" actId="1076"/>
          <ac:spMkLst>
            <pc:docMk/>
            <pc:sldMk cId="2817612216" sldId="9023"/>
            <ac:spMk id="9" creationId="{C89F80A9-9C16-4477-8908-5D210DFA6C34}"/>
          </ac:spMkLst>
        </pc:spChg>
        <pc:picChg chg="add mod">
          <ac:chgData name="Jivrajani, Dharini" userId="S::djivrajani@deloitte.com::9f28c9a6-e07b-4de5-8682-ac3f5c875595" providerId="AD" clId="Web-{E1D1FFB6-6751-4B3C-9699-5918F1B34623}" dt="2021-03-12T16:42:37.573" v="2" actId="1076"/>
          <ac:picMkLst>
            <pc:docMk/>
            <pc:sldMk cId="2817612216" sldId="9023"/>
            <ac:picMk id="6" creationId="{905678A5-75F7-47E9-80D6-C0AF6A62FAB6}"/>
          </ac:picMkLst>
        </pc:picChg>
      </pc:sldChg>
      <pc:sldChg chg="addSp delSp modSp">
        <pc:chgData name="Jivrajani, Dharini" userId="S::djivrajani@deloitte.com::9f28c9a6-e07b-4de5-8682-ac3f5c875595" providerId="AD" clId="Web-{E1D1FFB6-6751-4B3C-9699-5918F1B34623}" dt="2021-03-12T16:49:19.738" v="70" actId="1076"/>
        <pc:sldMkLst>
          <pc:docMk/>
          <pc:sldMk cId="313821740" sldId="9024"/>
        </pc:sldMkLst>
        <pc:spChg chg="del mod">
          <ac:chgData name="Jivrajani, Dharini" userId="S::djivrajani@deloitte.com::9f28c9a6-e07b-4de5-8682-ac3f5c875595" providerId="AD" clId="Web-{E1D1FFB6-6751-4B3C-9699-5918F1B34623}" dt="2021-03-12T16:43:59.375" v="21"/>
          <ac:spMkLst>
            <pc:docMk/>
            <pc:sldMk cId="313821740" sldId="9024"/>
            <ac:spMk id="6" creationId="{3D5F7DFD-996A-495C-84A6-76C139518102}"/>
          </ac:spMkLst>
        </pc:spChg>
        <pc:spChg chg="mod">
          <ac:chgData name="Jivrajani, Dharini" userId="S::djivrajani@deloitte.com::9f28c9a6-e07b-4de5-8682-ac3f5c875595" providerId="AD" clId="Web-{E1D1FFB6-6751-4B3C-9699-5918F1B34623}" dt="2021-03-12T16:43:42.890" v="12" actId="1076"/>
          <ac:spMkLst>
            <pc:docMk/>
            <pc:sldMk cId="313821740" sldId="9024"/>
            <ac:spMk id="7" creationId="{EDBD6CA9-189E-4996-A196-A823027413AA}"/>
          </ac:spMkLst>
        </pc:spChg>
        <pc:spChg chg="del mod">
          <ac:chgData name="Jivrajani, Dharini" userId="S::djivrajani@deloitte.com::9f28c9a6-e07b-4de5-8682-ac3f5c875595" providerId="AD" clId="Web-{E1D1FFB6-6751-4B3C-9699-5918F1B34623}" dt="2021-03-12T16:43:50.171" v="14"/>
          <ac:spMkLst>
            <pc:docMk/>
            <pc:sldMk cId="313821740" sldId="9024"/>
            <ac:spMk id="8" creationId="{C8016C09-DDA7-4B0F-8EBC-1A4B0A2FF06D}"/>
          </ac:spMkLst>
        </pc:spChg>
        <pc:spChg chg="del">
          <ac:chgData name="Jivrajani, Dharini" userId="S::djivrajani@deloitte.com::9f28c9a6-e07b-4de5-8682-ac3f5c875595" providerId="AD" clId="Web-{E1D1FFB6-6751-4B3C-9699-5918F1B34623}" dt="2021-03-12T16:42:45.574" v="3"/>
          <ac:spMkLst>
            <pc:docMk/>
            <pc:sldMk cId="313821740" sldId="9024"/>
            <ac:spMk id="13" creationId="{91E27DB3-23DD-4893-B953-C021667AAFAB}"/>
          </ac:spMkLst>
        </pc:spChg>
        <pc:spChg chg="del">
          <ac:chgData name="Jivrajani, Dharini" userId="S::djivrajani@deloitte.com::9f28c9a6-e07b-4de5-8682-ac3f5c875595" providerId="AD" clId="Web-{E1D1FFB6-6751-4B3C-9699-5918F1B34623}" dt="2021-03-12T16:42:59.372" v="6"/>
          <ac:spMkLst>
            <pc:docMk/>
            <pc:sldMk cId="313821740" sldId="9024"/>
            <ac:spMk id="14" creationId="{313E4CCB-C61A-4EAD-994C-9EAB66E0AC09}"/>
          </ac:spMkLst>
        </pc:spChg>
        <pc:spChg chg="del">
          <ac:chgData name="Jivrajani, Dharini" userId="S::djivrajani@deloitte.com::9f28c9a6-e07b-4de5-8682-ac3f5c875595" providerId="AD" clId="Web-{E1D1FFB6-6751-4B3C-9699-5918F1B34623}" dt="2021-03-12T16:43:12.732" v="9"/>
          <ac:spMkLst>
            <pc:docMk/>
            <pc:sldMk cId="313821740" sldId="9024"/>
            <ac:spMk id="15" creationId="{64375AD1-3442-4746-86FC-66BFB86140FA}"/>
          </ac:spMkLst>
        </pc:spChg>
        <pc:spChg chg="add mod">
          <ac:chgData name="Jivrajani, Dharini" userId="S::djivrajani@deloitte.com::9f28c9a6-e07b-4de5-8682-ac3f5c875595" providerId="AD" clId="Web-{E1D1FFB6-6751-4B3C-9699-5918F1B34623}" dt="2021-03-12T16:45:11.207" v="35" actId="1076"/>
          <ac:spMkLst>
            <pc:docMk/>
            <pc:sldMk cId="313821740" sldId="9024"/>
            <ac:spMk id="16" creationId="{982D81EF-E3DA-4871-AE7E-914BDCE30016}"/>
          </ac:spMkLst>
        </pc:spChg>
        <pc:spChg chg="add del mod">
          <ac:chgData name="Jivrajani, Dharini" userId="S::djivrajani@deloitte.com::9f28c9a6-e07b-4de5-8682-ac3f5c875595" providerId="AD" clId="Web-{E1D1FFB6-6751-4B3C-9699-5918F1B34623}" dt="2021-03-12T16:45:05.645" v="34"/>
          <ac:spMkLst>
            <pc:docMk/>
            <pc:sldMk cId="313821740" sldId="9024"/>
            <ac:spMk id="17" creationId="{2ABB3ACC-E3B2-4C98-90B9-A355346F170A}"/>
          </ac:spMkLst>
        </pc:spChg>
        <pc:spChg chg="add mod">
          <ac:chgData name="Jivrajani, Dharini" userId="S::djivrajani@deloitte.com::9f28c9a6-e07b-4de5-8682-ac3f5c875595" providerId="AD" clId="Web-{E1D1FFB6-6751-4B3C-9699-5918F1B34623}" dt="2021-03-12T16:45:22.724" v="38" actId="1076"/>
          <ac:spMkLst>
            <pc:docMk/>
            <pc:sldMk cId="313821740" sldId="9024"/>
            <ac:spMk id="18" creationId="{A1256100-BF55-4962-AD64-80B71B24395E}"/>
          </ac:spMkLst>
        </pc:spChg>
        <pc:spChg chg="add mod">
          <ac:chgData name="Jivrajani, Dharini" userId="S::djivrajani@deloitte.com::9f28c9a6-e07b-4de5-8682-ac3f5c875595" providerId="AD" clId="Web-{E1D1FFB6-6751-4B3C-9699-5918F1B34623}" dt="2021-03-12T16:47:05.964" v="46" actId="14100"/>
          <ac:spMkLst>
            <pc:docMk/>
            <pc:sldMk cId="313821740" sldId="9024"/>
            <ac:spMk id="20" creationId="{8BAC0920-F68E-41E0-BAFE-94A94A3F192B}"/>
          </ac:spMkLst>
        </pc:spChg>
        <pc:spChg chg="add mod">
          <ac:chgData name="Jivrajani, Dharini" userId="S::djivrajani@deloitte.com::9f28c9a6-e07b-4de5-8682-ac3f5c875595" providerId="AD" clId="Web-{E1D1FFB6-6751-4B3C-9699-5918F1B34623}" dt="2021-03-12T16:47:27.747" v="50" actId="14100"/>
          <ac:spMkLst>
            <pc:docMk/>
            <pc:sldMk cId="313821740" sldId="9024"/>
            <ac:spMk id="21" creationId="{DC49E61B-92F2-4CF5-BCAE-8BF401F5C82D}"/>
          </ac:spMkLst>
        </pc:spChg>
        <pc:spChg chg="add mod">
          <ac:chgData name="Jivrajani, Dharini" userId="S::djivrajani@deloitte.com::9f28c9a6-e07b-4de5-8682-ac3f5c875595" providerId="AD" clId="Web-{E1D1FFB6-6751-4B3C-9699-5918F1B34623}" dt="2021-03-12T16:49:19.738" v="70" actId="1076"/>
          <ac:spMkLst>
            <pc:docMk/>
            <pc:sldMk cId="313821740" sldId="9024"/>
            <ac:spMk id="22" creationId="{F99269D3-BBED-4CB4-8703-01A38FCC3026}"/>
          </ac:spMkLst>
        </pc:spChg>
        <pc:picChg chg="add mod">
          <ac:chgData name="Jivrajani, Dharini" userId="S::djivrajani@deloitte.com::9f28c9a6-e07b-4de5-8682-ac3f5c875595" providerId="AD" clId="Web-{E1D1FFB6-6751-4B3C-9699-5918F1B34623}" dt="2021-03-12T16:49:02.221" v="67" actId="1076"/>
          <ac:picMkLst>
            <pc:docMk/>
            <pc:sldMk cId="313821740" sldId="9024"/>
            <ac:picMk id="9" creationId="{15966CD4-DEA0-464A-B626-8EE19B1D4C6B}"/>
          </ac:picMkLst>
        </pc:picChg>
        <pc:picChg chg="del">
          <ac:chgData name="Jivrajani, Dharini" userId="S::djivrajani@deloitte.com::9f28c9a6-e07b-4de5-8682-ac3f5c875595" providerId="AD" clId="Web-{E1D1FFB6-6751-4B3C-9699-5918F1B34623}" dt="2021-03-12T16:42:30.636" v="0"/>
          <ac:picMkLst>
            <pc:docMk/>
            <pc:sldMk cId="313821740" sldId="9024"/>
            <ac:picMk id="12" creationId="{122663EC-F360-476A-86B6-41C18C27663E}"/>
          </ac:picMkLst>
        </pc:picChg>
        <pc:picChg chg="add mod">
          <ac:chgData name="Jivrajani, Dharini" userId="S::djivrajani@deloitte.com::9f28c9a6-e07b-4de5-8682-ac3f5c875595" providerId="AD" clId="Web-{E1D1FFB6-6751-4B3C-9699-5918F1B34623}" dt="2021-03-12T16:45:47.241" v="42" actId="1076"/>
          <ac:picMkLst>
            <pc:docMk/>
            <pc:sldMk cId="313821740" sldId="9024"/>
            <ac:picMk id="19" creationId="{2D728C2B-4974-41BC-A4E0-503BAA5F1F83}"/>
          </ac:picMkLst>
        </pc:picChg>
      </pc:sldChg>
      <pc:sldChg chg="addSp delSp modSp">
        <pc:chgData name="Jivrajani, Dharini" userId="S::djivrajani@deloitte.com::9f28c9a6-e07b-4de5-8682-ac3f5c875595" providerId="AD" clId="Web-{E1D1FFB6-6751-4B3C-9699-5918F1B34623}" dt="2021-03-12T16:49:12.175" v="68"/>
        <pc:sldMkLst>
          <pc:docMk/>
          <pc:sldMk cId="3320310001" sldId="9025"/>
        </pc:sldMkLst>
        <pc:spChg chg="del">
          <ac:chgData name="Jivrajani, Dharini" userId="S::djivrajani@deloitte.com::9f28c9a6-e07b-4de5-8682-ac3f5c875595" providerId="AD" clId="Web-{E1D1FFB6-6751-4B3C-9699-5918F1B34623}" dt="2021-03-12T16:47:48.826" v="52"/>
          <ac:spMkLst>
            <pc:docMk/>
            <pc:sldMk cId="3320310001" sldId="9025"/>
            <ac:spMk id="3" creationId="{AB7806D4-D0DA-4B07-990D-AB424A46585D}"/>
          </ac:spMkLst>
        </pc:spChg>
        <pc:spChg chg="mod">
          <ac:chgData name="Jivrajani, Dharini" userId="S::djivrajani@deloitte.com::9f28c9a6-e07b-4de5-8682-ac3f5c875595" providerId="AD" clId="Web-{E1D1FFB6-6751-4B3C-9699-5918F1B34623}" dt="2021-03-12T16:48:24.156" v="57" actId="14100"/>
          <ac:spMkLst>
            <pc:docMk/>
            <pc:sldMk cId="3320310001" sldId="9025"/>
            <ac:spMk id="9" creationId="{7AE02F0E-68CA-4CC3-A88B-06AC1736775B}"/>
          </ac:spMkLst>
        </pc:spChg>
        <pc:spChg chg="del">
          <ac:chgData name="Jivrajani, Dharini" userId="S::djivrajani@deloitte.com::9f28c9a6-e07b-4de5-8682-ac3f5c875595" providerId="AD" clId="Web-{E1D1FFB6-6751-4B3C-9699-5918F1B34623}" dt="2021-03-12T16:47:17.090" v="47"/>
          <ac:spMkLst>
            <pc:docMk/>
            <pc:sldMk cId="3320310001" sldId="9025"/>
            <ac:spMk id="13" creationId="{AE283082-1AD2-4A41-833A-97CD044E960F}"/>
          </ac:spMkLst>
        </pc:spChg>
        <pc:spChg chg="del">
          <ac:chgData name="Jivrajani, Dharini" userId="S::djivrajani@deloitte.com::9f28c9a6-e07b-4de5-8682-ac3f5c875595" providerId="AD" clId="Web-{E1D1FFB6-6751-4B3C-9699-5918F1B34623}" dt="2021-03-12T16:45:53.116" v="43"/>
          <ac:spMkLst>
            <pc:docMk/>
            <pc:sldMk cId="3320310001" sldId="9025"/>
            <ac:spMk id="15" creationId="{736432EA-489D-4AB4-97EA-05673BCAF9DA}"/>
          </ac:spMkLst>
        </pc:spChg>
        <pc:spChg chg="del">
          <ac:chgData name="Jivrajani, Dharini" userId="S::djivrajani@deloitte.com::9f28c9a6-e07b-4de5-8682-ac3f5c875595" providerId="AD" clId="Web-{E1D1FFB6-6751-4B3C-9699-5918F1B34623}" dt="2021-03-12T16:49:12.175" v="68"/>
          <ac:spMkLst>
            <pc:docMk/>
            <pc:sldMk cId="3320310001" sldId="9025"/>
            <ac:spMk id="18" creationId="{B4649874-ACA0-4BEB-AE2C-D71D188242C8}"/>
          </ac:spMkLst>
        </pc:spChg>
        <pc:spChg chg="add mod">
          <ac:chgData name="Jivrajani, Dharini" userId="S::djivrajani@deloitte.com::9f28c9a6-e07b-4de5-8682-ac3f5c875595" providerId="AD" clId="Web-{E1D1FFB6-6751-4B3C-9699-5918F1B34623}" dt="2021-03-12T16:48:51.361" v="64" actId="1076"/>
          <ac:spMkLst>
            <pc:docMk/>
            <pc:sldMk cId="3320310001" sldId="9025"/>
            <ac:spMk id="19" creationId="{191C6341-CB51-4F9B-930E-03E5E3702ADE}"/>
          </ac:spMkLst>
        </pc:spChg>
        <pc:spChg chg="del">
          <ac:chgData name="Jivrajani, Dharini" userId="S::djivrajani@deloitte.com::9f28c9a6-e07b-4de5-8682-ac3f5c875595" providerId="AD" clId="Web-{E1D1FFB6-6751-4B3C-9699-5918F1B34623}" dt="2021-03-12T16:45:15.286" v="36"/>
          <ac:spMkLst>
            <pc:docMk/>
            <pc:sldMk cId="3320310001" sldId="9025"/>
            <ac:spMk id="20" creationId="{2949FC59-EC4F-440E-857F-B3BD9F1F1C9A}"/>
          </ac:spMkLst>
        </pc:spChg>
        <pc:spChg chg="del">
          <ac:chgData name="Jivrajani, Dharini" userId="S::djivrajani@deloitte.com::9f28c9a6-e07b-4de5-8682-ac3f5c875595" providerId="AD" clId="Web-{E1D1FFB6-6751-4B3C-9699-5918F1B34623}" dt="2021-03-12T16:44:25.267" v="26"/>
          <ac:spMkLst>
            <pc:docMk/>
            <pc:sldMk cId="3320310001" sldId="9025"/>
            <ac:spMk id="21" creationId="{EAC76F92-67EB-493A-8E50-472C27AD6031}"/>
          </ac:spMkLst>
        </pc:spChg>
        <pc:spChg chg="del">
          <ac:chgData name="Jivrajani, Dharini" userId="S::djivrajani@deloitte.com::9f28c9a6-e07b-4de5-8682-ac3f5c875595" providerId="AD" clId="Web-{E1D1FFB6-6751-4B3C-9699-5918F1B34623}" dt="2021-03-12T16:44:03.828" v="22"/>
          <ac:spMkLst>
            <pc:docMk/>
            <pc:sldMk cId="3320310001" sldId="9025"/>
            <ac:spMk id="22" creationId="{BA51BE16-4D8A-4B45-A3B1-A5F99C9B0EF6}"/>
          </ac:spMkLst>
        </pc:spChg>
        <pc:picChg chg="del">
          <ac:chgData name="Jivrajani, Dharini" userId="S::djivrajani@deloitte.com::9f28c9a6-e07b-4de5-8682-ac3f5c875595" providerId="AD" clId="Web-{E1D1FFB6-6751-4B3C-9699-5918F1B34623}" dt="2021-03-12T16:45:28.458" v="39"/>
          <ac:picMkLst>
            <pc:docMk/>
            <pc:sldMk cId="3320310001" sldId="9025"/>
            <ac:picMk id="4" creationId="{1F95E57F-E19A-4518-980C-192C2DCFEB3D}"/>
          </ac:picMkLst>
        </pc:picChg>
        <pc:picChg chg="add del mod">
          <ac:chgData name="Jivrajani, Dharini" userId="S::djivrajani@deloitte.com::9f28c9a6-e07b-4de5-8682-ac3f5c875595" providerId="AD" clId="Web-{E1D1FFB6-6751-4B3C-9699-5918F1B34623}" dt="2021-03-12T16:48:54.002" v="65"/>
          <ac:picMkLst>
            <pc:docMk/>
            <pc:sldMk cId="3320310001" sldId="9025"/>
            <ac:picMk id="5" creationId="{89691D73-79CD-4733-A4E0-BC3EA8CB6CED}"/>
          </ac:picMkLst>
        </pc:picChg>
        <pc:picChg chg="add mod">
          <ac:chgData name="Jivrajani, Dharini" userId="S::djivrajani@deloitte.com::9f28c9a6-e07b-4de5-8682-ac3f5c875595" providerId="AD" clId="Web-{E1D1FFB6-6751-4B3C-9699-5918F1B34623}" dt="2021-03-12T16:48:42.517" v="61" actId="1076"/>
          <ac:picMkLst>
            <pc:docMk/>
            <pc:sldMk cId="3320310001" sldId="9025"/>
            <ac:picMk id="10" creationId="{501946F6-368D-45C5-853B-9A4F66DD4318}"/>
          </ac:picMkLst>
        </pc:picChg>
        <pc:picChg chg="del">
          <ac:chgData name="Jivrajani, Dharini" userId="S::djivrajani@deloitte.com::9f28c9a6-e07b-4de5-8682-ac3f5c875595" providerId="AD" clId="Web-{E1D1FFB6-6751-4B3C-9699-5918F1B34623}" dt="2021-03-12T16:45:40.694" v="40"/>
          <ac:picMkLst>
            <pc:docMk/>
            <pc:sldMk cId="3320310001" sldId="9025"/>
            <ac:picMk id="14" creationId="{350C8806-7071-43F2-B829-46DE6DE45A64}"/>
          </ac:picMkLst>
        </pc:picChg>
        <pc:picChg chg="del">
          <ac:chgData name="Jivrajani, Dharini" userId="S::djivrajani@deloitte.com::9f28c9a6-e07b-4de5-8682-ac3f5c875595" providerId="AD" clId="Web-{E1D1FFB6-6751-4B3C-9699-5918F1B34623}" dt="2021-03-12T16:47:36.357" v="51"/>
          <ac:picMkLst>
            <pc:docMk/>
            <pc:sldMk cId="3320310001" sldId="9025"/>
            <ac:picMk id="16" creationId="{33029CAF-7B6C-4E07-87C4-0FB5FF4A6AF4}"/>
          </ac:picMkLst>
        </pc:picChg>
      </pc:sldChg>
      <pc:sldChg chg="delSp">
        <pc:chgData name="Jivrajani, Dharini" userId="S::djivrajani@deloitte.com::9f28c9a6-e07b-4de5-8682-ac3f5c875595" providerId="AD" clId="Web-{E1D1FFB6-6751-4B3C-9699-5918F1B34623}" dt="2021-03-12T16:48:45.751" v="62"/>
        <pc:sldMkLst>
          <pc:docMk/>
          <pc:sldMk cId="3087619356" sldId="9026"/>
        </pc:sldMkLst>
        <pc:spChg chg="del">
          <ac:chgData name="Jivrajani, Dharini" userId="S::djivrajani@deloitte.com::9f28c9a6-e07b-4de5-8682-ac3f5c875595" providerId="AD" clId="Web-{E1D1FFB6-6751-4B3C-9699-5918F1B34623}" dt="2021-03-12T16:48:30.500" v="58"/>
          <ac:spMkLst>
            <pc:docMk/>
            <pc:sldMk cId="3087619356" sldId="9026"/>
            <ac:spMk id="7" creationId="{8E126AAE-EFD6-4842-B802-45A95A2F5B8A}"/>
          </ac:spMkLst>
        </pc:spChg>
        <pc:spChg chg="del">
          <ac:chgData name="Jivrajani, Dharini" userId="S::djivrajani@deloitte.com::9f28c9a6-e07b-4de5-8682-ac3f5c875595" providerId="AD" clId="Web-{E1D1FFB6-6751-4B3C-9699-5918F1B34623}" dt="2021-03-12T16:48:45.751" v="62"/>
          <ac:spMkLst>
            <pc:docMk/>
            <pc:sldMk cId="3087619356" sldId="9026"/>
            <ac:spMk id="9" creationId="{6E2D4C8B-823F-4B66-AB92-AC23E9D73174}"/>
          </ac:spMkLst>
        </pc:spChg>
        <pc:picChg chg="del">
          <ac:chgData name="Jivrajani, Dharini" userId="S::djivrajani@deloitte.com::9f28c9a6-e07b-4de5-8682-ac3f5c875595" providerId="AD" clId="Web-{E1D1FFB6-6751-4B3C-9699-5918F1B34623}" dt="2021-03-12T16:48:32.797" v="59"/>
          <ac:picMkLst>
            <pc:docMk/>
            <pc:sldMk cId="3087619356" sldId="9026"/>
            <ac:picMk id="8" creationId="{D651EFB3-7236-474A-BC17-BA1EACB85DCA}"/>
          </ac:picMkLst>
        </pc:picChg>
      </pc:sldChg>
      <pc:sldChg chg="modSp">
        <pc:chgData name="Jivrajani, Dharini" userId="S::djivrajani@deloitte.com::9f28c9a6-e07b-4de5-8682-ac3f5c875595" providerId="AD" clId="Web-{E1D1FFB6-6751-4B3C-9699-5918F1B34623}" dt="2021-03-12T16:50:54.228" v="203"/>
        <pc:sldMkLst>
          <pc:docMk/>
          <pc:sldMk cId="340276871" sldId="9028"/>
        </pc:sldMkLst>
        <pc:graphicFrameChg chg="mod modGraphic">
          <ac:chgData name="Jivrajani, Dharini" userId="S::djivrajani@deloitte.com::9f28c9a6-e07b-4de5-8682-ac3f5c875595" providerId="AD" clId="Web-{E1D1FFB6-6751-4B3C-9699-5918F1B34623}" dt="2021-03-12T16:50:54.228" v="203"/>
          <ac:graphicFrameMkLst>
            <pc:docMk/>
            <pc:sldMk cId="340276871" sldId="9028"/>
            <ac:graphicFrameMk id="2" creationId="{7D8F2493-A0C4-4740-A16F-E066BC79CDD8}"/>
          </ac:graphicFrameMkLst>
        </pc:graphicFrameChg>
      </pc:sldChg>
    </pc:docChg>
  </pc:docChgLst>
  <pc:docChgLst>
    <pc:chgData name="Jackman, Lauren" userId="ef96ab20-fb12-476c-a3e0-14bd051fc290" providerId="ADAL" clId="{AF807AD7-7F62-487A-A79E-E2B465D379F1}"/>
    <pc:docChg chg="custSel modSld">
      <pc:chgData name="Jackman, Lauren" userId="ef96ab20-fb12-476c-a3e0-14bd051fc290" providerId="ADAL" clId="{AF807AD7-7F62-487A-A79E-E2B465D379F1}" dt="2021-08-03T14:43:14.614" v="51" actId="1076"/>
      <pc:docMkLst>
        <pc:docMk/>
      </pc:docMkLst>
      <pc:sldChg chg="addSp delSp modSp mod">
        <pc:chgData name="Jackman, Lauren" userId="ef96ab20-fb12-476c-a3e0-14bd051fc290" providerId="ADAL" clId="{AF807AD7-7F62-487A-A79E-E2B465D379F1}" dt="2021-08-03T14:43:06.976" v="49" actId="21"/>
        <pc:sldMkLst>
          <pc:docMk/>
          <pc:sldMk cId="2823402429" sldId="276"/>
        </pc:sldMkLst>
        <pc:spChg chg="add del mod">
          <ac:chgData name="Jackman, Lauren" userId="ef96ab20-fb12-476c-a3e0-14bd051fc290" providerId="ADAL" clId="{AF807AD7-7F62-487A-A79E-E2B465D379F1}" dt="2021-07-16T12:23:35.227" v="3" actId="478"/>
          <ac:spMkLst>
            <pc:docMk/>
            <pc:sldMk cId="2823402429" sldId="276"/>
            <ac:spMk id="12" creationId="{C47218FD-05B8-4920-BB21-9E367261F8A8}"/>
          </ac:spMkLst>
        </pc:spChg>
        <pc:spChg chg="del">
          <ac:chgData name="Jackman, Lauren" userId="ef96ab20-fb12-476c-a3e0-14bd051fc290" providerId="ADAL" clId="{AF807AD7-7F62-487A-A79E-E2B465D379F1}" dt="2021-08-03T14:43:06.976" v="49" actId="21"/>
          <ac:spMkLst>
            <pc:docMk/>
            <pc:sldMk cId="2823402429" sldId="276"/>
            <ac:spMk id="13" creationId="{4D1E270B-F5FA-4ADB-BD04-F3EFCB65977C}"/>
          </ac:spMkLst>
        </pc:spChg>
        <pc:spChg chg="add mod">
          <ac:chgData name="Jackman, Lauren" userId="ef96ab20-fb12-476c-a3e0-14bd051fc290" providerId="ADAL" clId="{AF807AD7-7F62-487A-A79E-E2B465D379F1}" dt="2021-07-16T12:25:20.567" v="28" actId="20577"/>
          <ac:spMkLst>
            <pc:docMk/>
            <pc:sldMk cId="2823402429" sldId="276"/>
            <ac:spMk id="14" creationId="{CAA989D7-FB3C-46C8-B2A9-D9A1A25D0925}"/>
          </ac:spMkLst>
        </pc:spChg>
        <pc:spChg chg="add del mod">
          <ac:chgData name="Jackman, Lauren" userId="ef96ab20-fb12-476c-a3e0-14bd051fc290" providerId="ADAL" clId="{AF807AD7-7F62-487A-A79E-E2B465D379F1}" dt="2021-07-26T18:06:32.162" v="32" actId="478"/>
          <ac:spMkLst>
            <pc:docMk/>
            <pc:sldMk cId="2823402429" sldId="276"/>
            <ac:spMk id="15" creationId="{6E83E486-1BD5-4198-A2C7-DE677EB5FC6D}"/>
          </ac:spMkLst>
        </pc:spChg>
        <pc:spChg chg="add mod">
          <ac:chgData name="Jackman, Lauren" userId="ef96ab20-fb12-476c-a3e0-14bd051fc290" providerId="ADAL" clId="{AF807AD7-7F62-487A-A79E-E2B465D379F1}" dt="2021-07-26T18:06:54.506" v="48" actId="20577"/>
          <ac:spMkLst>
            <pc:docMk/>
            <pc:sldMk cId="2823402429" sldId="276"/>
            <ac:spMk id="16" creationId="{04DFFDA8-22D4-4972-A2B4-A0261B323F7D}"/>
          </ac:spMkLst>
        </pc:spChg>
        <pc:picChg chg="del">
          <ac:chgData name="Jackman, Lauren" userId="ef96ab20-fb12-476c-a3e0-14bd051fc290" providerId="ADAL" clId="{AF807AD7-7F62-487A-A79E-E2B465D379F1}" dt="2021-08-03T14:43:06.976" v="49" actId="21"/>
          <ac:picMkLst>
            <pc:docMk/>
            <pc:sldMk cId="2823402429" sldId="276"/>
            <ac:picMk id="3" creationId="{7A963009-6FA2-43E9-8F94-5C0CC10AF29B}"/>
          </ac:picMkLst>
        </pc:picChg>
        <pc:picChg chg="add mod">
          <ac:chgData name="Jackman, Lauren" userId="ef96ab20-fb12-476c-a3e0-14bd051fc290" providerId="ADAL" clId="{AF807AD7-7F62-487A-A79E-E2B465D379F1}" dt="2021-07-16T12:23:43.954" v="5" actId="1076"/>
          <ac:picMkLst>
            <pc:docMk/>
            <pc:sldMk cId="2823402429" sldId="276"/>
            <ac:picMk id="11" creationId="{ED889C5F-D0C9-4A4D-92B9-27D251A022E9}"/>
          </ac:picMkLst>
        </pc:picChg>
      </pc:sldChg>
      <pc:sldChg chg="addSp delSp modSp mod">
        <pc:chgData name="Jackman, Lauren" userId="ef96ab20-fb12-476c-a3e0-14bd051fc290" providerId="ADAL" clId="{AF807AD7-7F62-487A-A79E-E2B465D379F1}" dt="2021-08-03T14:43:14.614" v="51" actId="1076"/>
        <pc:sldMkLst>
          <pc:docMk/>
          <pc:sldMk cId="2455683379" sldId="277"/>
        </pc:sldMkLst>
        <pc:spChg chg="add del mod">
          <ac:chgData name="Jackman, Lauren" userId="ef96ab20-fb12-476c-a3e0-14bd051fc290" providerId="ADAL" clId="{AF807AD7-7F62-487A-A79E-E2B465D379F1}" dt="2021-07-16T12:24:29.809" v="10" actId="478"/>
          <ac:spMkLst>
            <pc:docMk/>
            <pc:sldMk cId="2455683379" sldId="277"/>
            <ac:spMk id="11" creationId="{F26C642C-221C-4776-9CD0-E1096037422C}"/>
          </ac:spMkLst>
        </pc:spChg>
        <pc:spChg chg="add mod">
          <ac:chgData name="Jackman, Lauren" userId="ef96ab20-fb12-476c-a3e0-14bd051fc290" providerId="ADAL" clId="{AF807AD7-7F62-487A-A79E-E2B465D379F1}" dt="2021-07-16T12:25:07.738" v="20" actId="20577"/>
          <ac:spMkLst>
            <pc:docMk/>
            <pc:sldMk cId="2455683379" sldId="277"/>
            <ac:spMk id="19" creationId="{CC8BA66E-699B-4670-AE1F-D8712A71F98A}"/>
          </ac:spMkLst>
        </pc:spChg>
        <pc:spChg chg="add mod">
          <ac:chgData name="Jackman, Lauren" userId="ef96ab20-fb12-476c-a3e0-14bd051fc290" providerId="ADAL" clId="{AF807AD7-7F62-487A-A79E-E2B465D379F1}" dt="2021-08-03T14:43:14.614" v="51" actId="1076"/>
          <ac:spMkLst>
            <pc:docMk/>
            <pc:sldMk cId="2455683379" sldId="277"/>
            <ac:spMk id="21" creationId="{75AA7BEB-5A3E-41DE-9EAC-8B6676745571}"/>
          </ac:spMkLst>
        </pc:spChg>
        <pc:picChg chg="add mod">
          <ac:chgData name="Jackman, Lauren" userId="ef96ab20-fb12-476c-a3e0-14bd051fc290" providerId="ADAL" clId="{AF807AD7-7F62-487A-A79E-E2B465D379F1}" dt="2021-07-16T12:24:38.119" v="12" actId="1076"/>
          <ac:picMkLst>
            <pc:docMk/>
            <pc:sldMk cId="2455683379" sldId="277"/>
            <ac:picMk id="10" creationId="{42B495D1-B28E-4873-AA4B-4637E27B4D7C}"/>
          </ac:picMkLst>
        </pc:picChg>
        <pc:picChg chg="add mod">
          <ac:chgData name="Jackman, Lauren" userId="ef96ab20-fb12-476c-a3e0-14bd051fc290" providerId="ADAL" clId="{AF807AD7-7F62-487A-A79E-E2B465D379F1}" dt="2021-08-03T14:43:14.614" v="51" actId="1076"/>
          <ac:picMkLst>
            <pc:docMk/>
            <pc:sldMk cId="2455683379" sldId="277"/>
            <ac:picMk id="20" creationId="{24FD4BDF-D2B1-42DF-83E3-572B4F06AEDF}"/>
          </ac:picMkLst>
        </pc:picChg>
      </pc:sldChg>
    </pc:docChg>
  </pc:docChgLst>
  <pc:docChgLst>
    <pc:chgData name="Jivrajani, Dharini" userId="S::djivrajani@deloitte.com::9f28c9a6-e07b-4de5-8682-ac3f5c875595" providerId="AD" clId="Web-{CCDB16A8-D948-47BD-81A8-3663DE0C803A}"/>
    <pc:docChg chg="">
      <pc:chgData name="Jivrajani, Dharini" userId="S::djivrajani@deloitte.com::9f28c9a6-e07b-4de5-8682-ac3f5c875595" providerId="AD" clId="Web-{CCDB16A8-D948-47BD-81A8-3663DE0C803A}" dt="2021-03-03T14:52:15.068" v="1"/>
      <pc:docMkLst>
        <pc:docMk/>
      </pc:docMkLst>
      <pc:sldChg chg="addCm delCm">
        <pc:chgData name="Jivrajani, Dharini" userId="S::djivrajani@deloitte.com::9f28c9a6-e07b-4de5-8682-ac3f5c875595" providerId="AD" clId="Web-{CCDB16A8-D948-47BD-81A8-3663DE0C803A}" dt="2021-03-03T14:52:15.068" v="1"/>
        <pc:sldMkLst>
          <pc:docMk/>
          <pc:sldMk cId="1298414651" sldId="274"/>
        </pc:sldMkLst>
      </pc:sldChg>
    </pc:docChg>
  </pc:docChgLst>
  <pc:docChgLst>
    <pc:chgData name="Jivrajani, Dharini" userId="S::djivrajani@deloitte.com::9f28c9a6-e07b-4de5-8682-ac3f5c875595" providerId="AD" clId="Web-{E829E17D-4EC1-43BD-9759-6F7BBDBD47F5}"/>
    <pc:docChg chg="modSld">
      <pc:chgData name="Jivrajani, Dharini" userId="S::djivrajani@deloitte.com::9f28c9a6-e07b-4de5-8682-ac3f5c875595" providerId="AD" clId="Web-{E829E17D-4EC1-43BD-9759-6F7BBDBD47F5}" dt="2021-04-22T20:51:25.655" v="114"/>
      <pc:docMkLst>
        <pc:docMk/>
      </pc:docMkLst>
      <pc:sldChg chg="modSp">
        <pc:chgData name="Jivrajani, Dharini" userId="S::djivrajani@deloitte.com::9f28c9a6-e07b-4de5-8682-ac3f5c875595" providerId="AD" clId="Web-{E829E17D-4EC1-43BD-9759-6F7BBDBD47F5}" dt="2021-04-22T20:49:59.309" v="0" actId="1076"/>
        <pc:sldMkLst>
          <pc:docMk/>
          <pc:sldMk cId="4076837287" sldId="9020"/>
        </pc:sldMkLst>
        <pc:spChg chg="mod">
          <ac:chgData name="Jivrajani, Dharini" userId="S::djivrajani@deloitte.com::9f28c9a6-e07b-4de5-8682-ac3f5c875595" providerId="AD" clId="Web-{E829E17D-4EC1-43BD-9759-6F7BBDBD47F5}" dt="2021-04-22T20:49:59.309" v="0" actId="1076"/>
          <ac:spMkLst>
            <pc:docMk/>
            <pc:sldMk cId="4076837287" sldId="9020"/>
            <ac:spMk id="18" creationId="{0920FD93-1064-4CC9-AF1D-A2B5FA58FF3D}"/>
          </ac:spMkLst>
        </pc:spChg>
      </pc:sldChg>
      <pc:sldChg chg="modSp">
        <pc:chgData name="Jivrajani, Dharini" userId="S::djivrajani@deloitte.com::9f28c9a6-e07b-4de5-8682-ac3f5c875595" providerId="AD" clId="Web-{E829E17D-4EC1-43BD-9759-6F7BBDBD47F5}" dt="2021-04-22T20:51:25.655" v="114"/>
        <pc:sldMkLst>
          <pc:docMk/>
          <pc:sldMk cId="1390931546" sldId="9029"/>
        </pc:sldMkLst>
        <pc:graphicFrameChg chg="mod modGraphic">
          <ac:chgData name="Jivrajani, Dharini" userId="S::djivrajani@deloitte.com::9f28c9a6-e07b-4de5-8682-ac3f5c875595" providerId="AD" clId="Web-{E829E17D-4EC1-43BD-9759-6F7BBDBD47F5}" dt="2021-04-22T20:51:25.655" v="114"/>
          <ac:graphicFrameMkLst>
            <pc:docMk/>
            <pc:sldMk cId="1390931546" sldId="9029"/>
            <ac:graphicFrameMk id="2" creationId="{7D8F2493-A0C4-4740-A16F-E066BC79CDD8}"/>
          </ac:graphicFrameMkLst>
        </pc:graphicFrameChg>
      </pc:sldChg>
    </pc:docChg>
  </pc:docChgLst>
  <pc:docChgLst>
    <pc:chgData name="Swarna, Padmini" userId="S::padswarna@deloitte.com::03b348e6-46b3-471e-9507-2b8a34198287" providerId="AD" clId="Web-{A9AA3A56-6DDB-4433-BACB-EC36869E261C}"/>
    <pc:docChg chg="modSld">
      <pc:chgData name="Swarna, Padmini" userId="S::padswarna@deloitte.com::03b348e6-46b3-471e-9507-2b8a34198287" providerId="AD" clId="Web-{A9AA3A56-6DDB-4433-BACB-EC36869E261C}" dt="2021-08-05T14:11:11.795" v="0" actId="20577"/>
      <pc:docMkLst>
        <pc:docMk/>
      </pc:docMkLst>
      <pc:sldChg chg="modSp">
        <pc:chgData name="Swarna, Padmini" userId="S::padswarna@deloitte.com::03b348e6-46b3-471e-9507-2b8a34198287" providerId="AD" clId="Web-{A9AA3A56-6DDB-4433-BACB-EC36869E261C}" dt="2021-08-05T14:11:11.795" v="0" actId="20577"/>
        <pc:sldMkLst>
          <pc:docMk/>
          <pc:sldMk cId="24609206" sldId="2104"/>
        </pc:sldMkLst>
        <pc:spChg chg="mod">
          <ac:chgData name="Swarna, Padmini" userId="S::padswarna@deloitte.com::03b348e6-46b3-471e-9507-2b8a34198287" providerId="AD" clId="Web-{A9AA3A56-6DDB-4433-BACB-EC36869E261C}" dt="2021-08-05T14:11:11.795" v="0" actId="20577"/>
          <ac:spMkLst>
            <pc:docMk/>
            <pc:sldMk cId="24609206" sldId="2104"/>
            <ac:spMk id="3" creationId="{320F8995-C0FD-4107-AC83-E830FB6660E5}"/>
          </ac:spMkLst>
        </pc:spChg>
      </pc:sldChg>
    </pc:docChg>
  </pc:docChgLst>
  <pc:docChgLst>
    <pc:chgData name="Jackman, Lauren" userId="S::ljackman@deloitte.com::ef96ab20-fb12-476c-a3e0-14bd051fc290" providerId="AD" clId="Web-{F56E94D5-7BAA-4588-91E4-2A9B4E9FE081}"/>
    <pc:docChg chg="modSld">
      <pc:chgData name="Jackman, Lauren" userId="S::ljackman@deloitte.com::ef96ab20-fb12-476c-a3e0-14bd051fc290" providerId="AD" clId="Web-{F56E94D5-7BAA-4588-91E4-2A9B4E9FE081}" dt="2021-03-03T15:17:17.701" v="81" actId="20577"/>
      <pc:docMkLst>
        <pc:docMk/>
      </pc:docMkLst>
      <pc:sldChg chg="addSp modSp">
        <pc:chgData name="Jackman, Lauren" userId="S::ljackman@deloitte.com::ef96ab20-fb12-476c-a3e0-14bd051fc290" providerId="AD" clId="Web-{F56E94D5-7BAA-4588-91E4-2A9B4E9FE081}" dt="2021-03-03T15:12:55.903" v="8" actId="20577"/>
        <pc:sldMkLst>
          <pc:docMk/>
          <pc:sldMk cId="1807062554" sldId="9014"/>
        </pc:sldMkLst>
        <pc:spChg chg="add mod">
          <ac:chgData name="Jackman, Lauren" userId="S::ljackman@deloitte.com::ef96ab20-fb12-476c-a3e0-14bd051fc290" providerId="AD" clId="Web-{F56E94D5-7BAA-4588-91E4-2A9B4E9FE081}" dt="2021-03-03T15:12:55.903" v="8" actId="20577"/>
          <ac:spMkLst>
            <pc:docMk/>
            <pc:sldMk cId="1807062554" sldId="9014"/>
            <ac:spMk id="21" creationId="{41A2C582-E089-42FD-92C7-883754D947C8}"/>
          </ac:spMkLst>
        </pc:spChg>
      </pc:sldChg>
      <pc:sldChg chg="addSp modSp">
        <pc:chgData name="Jackman, Lauren" userId="S::ljackman@deloitte.com::ef96ab20-fb12-476c-a3e0-14bd051fc290" providerId="AD" clId="Web-{F56E94D5-7BAA-4588-91E4-2A9B4E9FE081}" dt="2021-03-03T15:13:50.747" v="12" actId="1076"/>
        <pc:sldMkLst>
          <pc:docMk/>
          <pc:sldMk cId="563829202" sldId="9015"/>
        </pc:sldMkLst>
        <pc:spChg chg="add mod">
          <ac:chgData name="Jackman, Lauren" userId="S::ljackman@deloitte.com::ef96ab20-fb12-476c-a3e0-14bd051fc290" providerId="AD" clId="Web-{F56E94D5-7BAA-4588-91E4-2A9B4E9FE081}" dt="2021-03-03T15:13:50.747" v="12" actId="1076"/>
          <ac:spMkLst>
            <pc:docMk/>
            <pc:sldMk cId="563829202" sldId="9015"/>
            <ac:spMk id="3" creationId="{E4CBE062-88D4-42B9-8763-2F8A6C555366}"/>
          </ac:spMkLst>
        </pc:spChg>
        <pc:picChg chg="add mod">
          <ac:chgData name="Jackman, Lauren" userId="S::ljackman@deloitte.com::ef96ab20-fb12-476c-a3e0-14bd051fc290" providerId="AD" clId="Web-{F56E94D5-7BAA-4588-91E4-2A9B4E9FE081}" dt="2021-03-03T15:13:40.356" v="10" actId="1076"/>
          <ac:picMkLst>
            <pc:docMk/>
            <pc:sldMk cId="563829202" sldId="9015"/>
            <ac:picMk id="2" creationId="{1F8DBC50-675D-46AD-8800-7DA5A7B99D57}"/>
          </ac:picMkLst>
        </pc:picChg>
      </pc:sldChg>
      <pc:sldChg chg="addSp delSp modSp">
        <pc:chgData name="Jackman, Lauren" userId="S::ljackman@deloitte.com::ef96ab20-fb12-476c-a3e0-14bd051fc290" providerId="AD" clId="Web-{F56E94D5-7BAA-4588-91E4-2A9B4E9FE081}" dt="2021-03-03T15:14:32.731" v="28" actId="20577"/>
        <pc:sldMkLst>
          <pc:docMk/>
          <pc:sldMk cId="1422481146" sldId="9016"/>
        </pc:sldMkLst>
        <pc:spChg chg="del">
          <ac:chgData name="Jackman, Lauren" userId="S::ljackman@deloitte.com::ef96ab20-fb12-476c-a3e0-14bd051fc290" providerId="AD" clId="Web-{F56E94D5-7BAA-4588-91E4-2A9B4E9FE081}" dt="2021-03-03T15:14:22.044" v="18"/>
          <ac:spMkLst>
            <pc:docMk/>
            <pc:sldMk cId="1422481146" sldId="9016"/>
            <ac:spMk id="5" creationId="{62041058-E24B-49D4-9B96-90B34F4EDCED}"/>
          </ac:spMkLst>
        </pc:spChg>
        <pc:spChg chg="mod">
          <ac:chgData name="Jackman, Lauren" userId="S::ljackman@deloitte.com::ef96ab20-fb12-476c-a3e0-14bd051fc290" providerId="AD" clId="Web-{F56E94D5-7BAA-4588-91E4-2A9B4E9FE081}" dt="2021-03-03T15:14:32.731" v="28" actId="20577"/>
          <ac:spMkLst>
            <pc:docMk/>
            <pc:sldMk cId="1422481146" sldId="9016"/>
            <ac:spMk id="10" creationId="{A4B995A3-9B1D-44EF-B1D4-4E2B72F8EA12}"/>
          </ac:spMkLst>
        </pc:spChg>
        <pc:spChg chg="add mod">
          <ac:chgData name="Jackman, Lauren" userId="S::ljackman@deloitte.com::ef96ab20-fb12-476c-a3e0-14bd051fc290" providerId="AD" clId="Web-{F56E94D5-7BAA-4588-91E4-2A9B4E9FE081}" dt="2021-03-03T15:14:02.747" v="14" actId="1076"/>
          <ac:spMkLst>
            <pc:docMk/>
            <pc:sldMk cId="1422481146" sldId="9016"/>
            <ac:spMk id="11" creationId="{BC39CB27-1C3A-46CA-85BE-0F2B78E331A8}"/>
          </ac:spMkLst>
        </pc:spChg>
        <pc:spChg chg="add mod">
          <ac:chgData name="Jackman, Lauren" userId="S::ljackman@deloitte.com::ef96ab20-fb12-476c-a3e0-14bd051fc290" providerId="AD" clId="Web-{F56E94D5-7BAA-4588-91E4-2A9B4E9FE081}" dt="2021-03-03T15:14:06.825" v="16" actId="1076"/>
          <ac:spMkLst>
            <pc:docMk/>
            <pc:sldMk cId="1422481146" sldId="9016"/>
            <ac:spMk id="12" creationId="{84580580-017D-439C-B9A1-A4ABBCA68CC9}"/>
          </ac:spMkLst>
        </pc:spChg>
        <pc:picChg chg="mod">
          <ac:chgData name="Jackman, Lauren" userId="S::ljackman@deloitte.com::ef96ab20-fb12-476c-a3e0-14bd051fc290" providerId="AD" clId="Web-{F56E94D5-7BAA-4588-91E4-2A9B4E9FE081}" dt="2021-03-03T15:14:15.903" v="17" actId="1076"/>
          <ac:picMkLst>
            <pc:docMk/>
            <pc:sldMk cId="1422481146" sldId="9016"/>
            <ac:picMk id="4" creationId="{C3BF83E5-0194-4FD3-AEF1-0A3A4E0BF872}"/>
          </ac:picMkLst>
        </pc:picChg>
      </pc:sldChg>
      <pc:sldChg chg="modSp">
        <pc:chgData name="Jackman, Lauren" userId="S::ljackman@deloitte.com::ef96ab20-fb12-476c-a3e0-14bd051fc290" providerId="AD" clId="Web-{F56E94D5-7BAA-4588-91E4-2A9B4E9FE081}" dt="2021-03-03T15:15:04.841" v="45" actId="20577"/>
        <pc:sldMkLst>
          <pc:docMk/>
          <pc:sldMk cId="3991502024" sldId="9017"/>
        </pc:sldMkLst>
        <pc:spChg chg="mod">
          <ac:chgData name="Jackman, Lauren" userId="S::ljackman@deloitte.com::ef96ab20-fb12-476c-a3e0-14bd051fc290" providerId="AD" clId="Web-{F56E94D5-7BAA-4588-91E4-2A9B4E9FE081}" dt="2021-03-03T15:15:04.841" v="45" actId="20577"/>
          <ac:spMkLst>
            <pc:docMk/>
            <pc:sldMk cId="3991502024" sldId="9017"/>
            <ac:spMk id="5" creationId="{AC23F77A-89D6-4647-BE82-3578AB45CC1E}"/>
          </ac:spMkLst>
        </pc:spChg>
      </pc:sldChg>
      <pc:sldChg chg="addSp delSp modSp">
        <pc:chgData name="Jackman, Lauren" userId="S::ljackman@deloitte.com::ef96ab20-fb12-476c-a3e0-14bd051fc290" providerId="AD" clId="Web-{F56E94D5-7BAA-4588-91E4-2A9B4E9FE081}" dt="2021-03-03T15:15:56.560" v="57" actId="1076"/>
        <pc:sldMkLst>
          <pc:docMk/>
          <pc:sldMk cId="4076837287" sldId="9020"/>
        </pc:sldMkLst>
        <pc:spChg chg="add mod">
          <ac:chgData name="Jackman, Lauren" userId="S::ljackman@deloitte.com::ef96ab20-fb12-476c-a3e0-14bd051fc290" providerId="AD" clId="Web-{F56E94D5-7BAA-4588-91E4-2A9B4E9FE081}" dt="2021-03-03T15:15:52.482" v="55" actId="1076"/>
          <ac:spMkLst>
            <pc:docMk/>
            <pc:sldMk cId="4076837287" sldId="9020"/>
            <ac:spMk id="12" creationId="{C9E8ED77-F330-48BB-9816-6090C67EF90E}"/>
          </ac:spMkLst>
        </pc:spChg>
        <pc:spChg chg="add mod">
          <ac:chgData name="Jackman, Lauren" userId="S::ljackman@deloitte.com::ef96ab20-fb12-476c-a3e0-14bd051fc290" providerId="AD" clId="Web-{F56E94D5-7BAA-4588-91E4-2A9B4E9FE081}" dt="2021-03-03T15:15:56.560" v="57" actId="1076"/>
          <ac:spMkLst>
            <pc:docMk/>
            <pc:sldMk cId="4076837287" sldId="9020"/>
            <ac:spMk id="13" creationId="{5F867E77-F5BE-47F8-9594-27D48D5225E9}"/>
          </ac:spMkLst>
        </pc:spChg>
        <pc:spChg chg="mod">
          <ac:chgData name="Jackman, Lauren" userId="S::ljackman@deloitte.com::ef96ab20-fb12-476c-a3e0-14bd051fc290" providerId="AD" clId="Web-{F56E94D5-7BAA-4588-91E4-2A9B4E9FE081}" dt="2021-03-03T15:15:22.935" v="48" actId="1076"/>
          <ac:spMkLst>
            <pc:docMk/>
            <pc:sldMk cId="4076837287" sldId="9020"/>
            <ac:spMk id="19" creationId="{4CEE59A8-2309-40D0-84C1-07EE450EB8D1}"/>
          </ac:spMkLst>
        </pc:spChg>
        <pc:picChg chg="add del mod">
          <ac:chgData name="Jackman, Lauren" userId="S::ljackman@deloitte.com::ef96ab20-fb12-476c-a3e0-14bd051fc290" providerId="AD" clId="Web-{F56E94D5-7BAA-4588-91E4-2A9B4E9FE081}" dt="2021-03-03T15:15:30.700" v="51"/>
          <ac:picMkLst>
            <pc:docMk/>
            <pc:sldMk cId="4076837287" sldId="9020"/>
            <ac:picMk id="7" creationId="{925AE276-43FC-4BFD-AE3F-FCC0BF3FD63B}"/>
          </ac:picMkLst>
        </pc:picChg>
        <pc:picChg chg="add mod">
          <ac:chgData name="Jackman, Lauren" userId="S::ljackman@deloitte.com::ef96ab20-fb12-476c-a3e0-14bd051fc290" providerId="AD" clId="Web-{F56E94D5-7BAA-4588-91E4-2A9B4E9FE081}" dt="2021-03-03T15:15:19.091" v="47" actId="1076"/>
          <ac:picMkLst>
            <pc:docMk/>
            <pc:sldMk cId="4076837287" sldId="9020"/>
            <ac:picMk id="10" creationId="{E003DD2C-6D9A-4A49-B54E-00C7E230187B}"/>
          </ac:picMkLst>
        </pc:picChg>
        <pc:picChg chg="del">
          <ac:chgData name="Jackman, Lauren" userId="S::ljackman@deloitte.com::ef96ab20-fb12-476c-a3e0-14bd051fc290" providerId="AD" clId="Web-{F56E94D5-7BAA-4588-91E4-2A9B4E9FE081}" dt="2021-03-03T15:15:25.028" v="49"/>
          <ac:picMkLst>
            <pc:docMk/>
            <pc:sldMk cId="4076837287" sldId="9020"/>
            <ac:picMk id="18" creationId="{424A95BF-5424-42CF-8A00-E0F51C3C201D}"/>
          </ac:picMkLst>
        </pc:picChg>
      </pc:sldChg>
      <pc:sldChg chg="addSp modSp">
        <pc:chgData name="Jackman, Lauren" userId="S::ljackman@deloitte.com::ef96ab20-fb12-476c-a3e0-14bd051fc290" providerId="AD" clId="Web-{F56E94D5-7BAA-4588-91E4-2A9B4E9FE081}" dt="2021-03-03T15:15:36.778" v="53" actId="1076"/>
        <pc:sldMkLst>
          <pc:docMk/>
          <pc:sldMk cId="1006597134" sldId="9021"/>
        </pc:sldMkLst>
        <pc:picChg chg="add mod">
          <ac:chgData name="Jackman, Lauren" userId="S::ljackman@deloitte.com::ef96ab20-fb12-476c-a3e0-14bd051fc290" providerId="AD" clId="Web-{F56E94D5-7BAA-4588-91E4-2A9B4E9FE081}" dt="2021-03-03T15:15:36.778" v="53" actId="1076"/>
          <ac:picMkLst>
            <pc:docMk/>
            <pc:sldMk cId="1006597134" sldId="9021"/>
            <ac:picMk id="11" creationId="{4FD2D805-4E2B-42DD-8C77-070D28BC6537}"/>
          </ac:picMkLst>
        </pc:picChg>
      </pc:sldChg>
      <pc:sldChg chg="addSp delSp modSp">
        <pc:chgData name="Jackman, Lauren" userId="S::ljackman@deloitte.com::ef96ab20-fb12-476c-a3e0-14bd051fc290" providerId="AD" clId="Web-{F56E94D5-7BAA-4588-91E4-2A9B4E9FE081}" dt="2021-03-03T15:16:51.576" v="66" actId="1076"/>
        <pc:sldMkLst>
          <pc:docMk/>
          <pc:sldMk cId="313821740" sldId="9024"/>
        </pc:sldMkLst>
        <pc:spChg chg="del">
          <ac:chgData name="Jackman, Lauren" userId="S::ljackman@deloitte.com::ef96ab20-fb12-476c-a3e0-14bd051fc290" providerId="AD" clId="Web-{F56E94D5-7BAA-4588-91E4-2A9B4E9FE081}" dt="2021-03-03T15:16:30.263" v="58"/>
          <ac:spMkLst>
            <pc:docMk/>
            <pc:sldMk cId="313821740" sldId="9024"/>
            <ac:spMk id="11" creationId="{C72995B9-FBE2-40AC-9BD2-526A7FDA2728}"/>
          </ac:spMkLst>
        </pc:spChg>
        <pc:spChg chg="add mod">
          <ac:chgData name="Jackman, Lauren" userId="S::ljackman@deloitte.com::ef96ab20-fb12-476c-a3e0-14bd051fc290" providerId="AD" clId="Web-{F56E94D5-7BAA-4588-91E4-2A9B4E9FE081}" dt="2021-03-03T15:16:43.013" v="62" actId="1076"/>
          <ac:spMkLst>
            <pc:docMk/>
            <pc:sldMk cId="313821740" sldId="9024"/>
            <ac:spMk id="13" creationId="{91E27DB3-23DD-4893-B953-C021667AAFAB}"/>
          </ac:spMkLst>
        </pc:spChg>
        <pc:spChg chg="add mod">
          <ac:chgData name="Jackman, Lauren" userId="S::ljackman@deloitte.com::ef96ab20-fb12-476c-a3e0-14bd051fc290" providerId="AD" clId="Web-{F56E94D5-7BAA-4588-91E4-2A9B4E9FE081}" dt="2021-03-03T15:16:48.138" v="64" actId="1076"/>
          <ac:spMkLst>
            <pc:docMk/>
            <pc:sldMk cId="313821740" sldId="9024"/>
            <ac:spMk id="14" creationId="{313E4CCB-C61A-4EAD-994C-9EAB66E0AC09}"/>
          </ac:spMkLst>
        </pc:spChg>
        <pc:spChg chg="add mod">
          <ac:chgData name="Jackman, Lauren" userId="S::ljackman@deloitte.com::ef96ab20-fb12-476c-a3e0-14bd051fc290" providerId="AD" clId="Web-{F56E94D5-7BAA-4588-91E4-2A9B4E9FE081}" dt="2021-03-03T15:16:51.576" v="66" actId="1076"/>
          <ac:spMkLst>
            <pc:docMk/>
            <pc:sldMk cId="313821740" sldId="9024"/>
            <ac:spMk id="15" creationId="{64375AD1-3442-4746-86FC-66BFB86140FA}"/>
          </ac:spMkLst>
        </pc:spChg>
        <pc:picChg chg="del">
          <ac:chgData name="Jackman, Lauren" userId="S::ljackman@deloitte.com::ef96ab20-fb12-476c-a3e0-14bd051fc290" providerId="AD" clId="Web-{F56E94D5-7BAA-4588-91E4-2A9B4E9FE081}" dt="2021-03-03T15:16:30.263" v="59"/>
          <ac:picMkLst>
            <pc:docMk/>
            <pc:sldMk cId="313821740" sldId="9024"/>
            <ac:picMk id="9" creationId="{CDC5A0E0-C368-4499-97C0-BD0DE6481CD8}"/>
          </ac:picMkLst>
        </pc:picChg>
        <pc:picChg chg="add mod">
          <ac:chgData name="Jackman, Lauren" userId="S::ljackman@deloitte.com::ef96ab20-fb12-476c-a3e0-14bd051fc290" providerId="AD" clId="Web-{F56E94D5-7BAA-4588-91E4-2A9B4E9FE081}" dt="2021-03-03T15:16:43.013" v="61" actId="1076"/>
          <ac:picMkLst>
            <pc:docMk/>
            <pc:sldMk cId="313821740" sldId="9024"/>
            <ac:picMk id="12" creationId="{122663EC-F360-476A-86B6-41C18C27663E}"/>
          </ac:picMkLst>
        </pc:picChg>
      </pc:sldChg>
      <pc:sldChg chg="addSp modSp">
        <pc:chgData name="Jackman, Lauren" userId="S::ljackman@deloitte.com::ef96ab20-fb12-476c-a3e0-14bd051fc290" providerId="AD" clId="Web-{F56E94D5-7BAA-4588-91E4-2A9B4E9FE081}" dt="2021-03-03T15:17:17.701" v="81" actId="20577"/>
        <pc:sldMkLst>
          <pc:docMk/>
          <pc:sldMk cId="3320310001" sldId="9025"/>
        </pc:sldMkLst>
        <pc:spChg chg="mod">
          <ac:chgData name="Jackman, Lauren" userId="S::ljackman@deloitte.com::ef96ab20-fb12-476c-a3e0-14bd051fc290" providerId="AD" clId="Web-{F56E94D5-7BAA-4588-91E4-2A9B4E9FE081}" dt="2021-03-03T15:17:17.701" v="81" actId="20577"/>
          <ac:spMkLst>
            <pc:docMk/>
            <pc:sldMk cId="3320310001" sldId="9025"/>
            <ac:spMk id="20" creationId="{2949FC59-EC4F-440E-857F-B3BD9F1F1C9A}"/>
          </ac:spMkLst>
        </pc:spChg>
        <pc:picChg chg="add mod">
          <ac:chgData name="Jackman, Lauren" userId="S::ljackman@deloitte.com::ef96ab20-fb12-476c-a3e0-14bd051fc290" providerId="AD" clId="Web-{F56E94D5-7BAA-4588-91E4-2A9B4E9FE081}" dt="2021-03-03T15:17:00.841" v="68" actId="1076"/>
          <ac:picMkLst>
            <pc:docMk/>
            <pc:sldMk cId="3320310001" sldId="9025"/>
            <ac:picMk id="4" creationId="{1F95E57F-E19A-4518-980C-192C2DCFEB3D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3T06:38:23.048" idx="1">
    <p:pos x="6337" y="2282"/>
    <p:text>This is shifted a week to accomodate for US holiday (July 5) and assumption many will be off that week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F6D8-12B6-4140-9135-D8F27AC60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81610-18B1-4D6F-90E4-E43E075AA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FEECE-842B-4F88-8DAE-19EF2E20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8EF5-E0C8-4C2B-A0B9-C274666563E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6AFF4-AD61-4246-80D5-9C957775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B3753-BD34-459D-A47E-5A7745B1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575-EFC8-427D-BA38-B75B34F7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0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B025-3ADD-4A2D-BAB5-553D4A56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CAFCE-D152-47E5-9729-1430055D7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C8DC3-98C4-4A4E-9314-1380A8A8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8EF5-E0C8-4C2B-A0B9-C274666563E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1AA69-60BF-4405-B16C-00CBF56F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00B58-A419-4541-83EF-147C9763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575-EFC8-427D-BA38-B75B34F7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7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61F01-D093-48BD-9E89-DE5BC6692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A672A-6174-4A7D-991C-FD9936B5D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AF232-1FA3-4926-81A0-78DC4EFA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8EF5-E0C8-4C2B-A0B9-C274666563E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4B113-7F66-4D60-8CEA-B90999BB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44643-D528-4435-9BAF-7FFF875A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575-EFC8-427D-BA38-B75B34F7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46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9617484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88" indent="0" algn="ctr">
              <a:buNone/>
              <a:defRPr sz="1801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2" indent="0" algn="ctr">
              <a:buNone/>
              <a:defRPr sz="1600"/>
            </a:lvl6pPr>
            <a:lvl7pPr marL="2743165" indent="0" algn="ctr">
              <a:buNone/>
              <a:defRPr sz="1600"/>
            </a:lvl7pPr>
            <a:lvl8pPr marL="3200360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35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49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34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79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5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5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97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041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6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10F1-FDA4-49EC-ACE0-58F273F3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B253F-5FD0-4D8A-8B95-B5301EC14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AEFE8-8A2F-4775-A572-4DE8B378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8EF5-E0C8-4C2B-A0B9-C274666563E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6D82-511A-4589-99F9-63FAEA22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6F5AF-C829-47C0-95FE-9D00677E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575-EFC8-427D-BA38-B75B34F7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4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1"/>
            </a:lvl2pPr>
            <a:lvl3pPr marL="914388" indent="0">
              <a:buNone/>
              <a:defRPr sz="1200"/>
            </a:lvl3pPr>
            <a:lvl4pPr marL="1371583" indent="0">
              <a:buNone/>
              <a:defRPr sz="1001"/>
            </a:lvl4pPr>
            <a:lvl5pPr marL="1828777" indent="0">
              <a:buNone/>
              <a:defRPr sz="1001"/>
            </a:lvl5pPr>
            <a:lvl6pPr marL="2285972" indent="0">
              <a:buNone/>
              <a:defRPr sz="1001"/>
            </a:lvl6pPr>
            <a:lvl7pPr marL="2743165" indent="0">
              <a:buNone/>
              <a:defRPr sz="1001"/>
            </a:lvl7pPr>
            <a:lvl8pPr marL="3200360" indent="0">
              <a:buNone/>
              <a:defRPr sz="1001"/>
            </a:lvl8pPr>
            <a:lvl9pPr marL="3657555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24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88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2" indent="0">
              <a:buNone/>
              <a:defRPr sz="2000"/>
            </a:lvl6pPr>
            <a:lvl7pPr marL="2743165" indent="0">
              <a:buNone/>
              <a:defRPr sz="2000"/>
            </a:lvl7pPr>
            <a:lvl8pPr marL="3200360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1"/>
            </a:lvl2pPr>
            <a:lvl3pPr marL="914388" indent="0">
              <a:buNone/>
              <a:defRPr sz="1200"/>
            </a:lvl3pPr>
            <a:lvl4pPr marL="1371583" indent="0">
              <a:buNone/>
              <a:defRPr sz="1001"/>
            </a:lvl4pPr>
            <a:lvl5pPr marL="1828777" indent="0">
              <a:buNone/>
              <a:defRPr sz="1001"/>
            </a:lvl5pPr>
            <a:lvl6pPr marL="2285972" indent="0">
              <a:buNone/>
              <a:defRPr sz="1001"/>
            </a:lvl6pPr>
            <a:lvl7pPr marL="2743165" indent="0">
              <a:buNone/>
              <a:defRPr sz="1001"/>
            </a:lvl7pPr>
            <a:lvl8pPr marL="3200360" indent="0">
              <a:buNone/>
              <a:defRPr sz="1001"/>
            </a:lvl8pPr>
            <a:lvl9pPr marL="3657555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574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47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716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75201" y="208724"/>
            <a:ext cx="1806181" cy="2992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63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63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63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63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63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63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63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63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63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63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390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4" y="1665818"/>
            <a:ext cx="5537731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92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5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183403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4" y="1665818"/>
            <a:ext cx="5537731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92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5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080669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D3B5EB-C646-4499-A86B-FBD0E2C0FE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861" y="172528"/>
            <a:ext cx="598099" cy="448574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24714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4" y="1700220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2889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3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9">
                <a:solidFill>
                  <a:schemeClr val="bg1"/>
                </a:solidFill>
              </a:defRPr>
            </a:lvl1pPr>
            <a:lvl2pPr marL="45718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7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6336001" y="6477006"/>
            <a:ext cx="4896560" cy="75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489" noProof="0">
                <a:solidFill>
                  <a:schemeClr val="bg1"/>
                </a:solidFill>
              </a:rPr>
              <a:t>Argus PI Planning]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7" y="6477007"/>
            <a:ext cx="5355166" cy="75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1"/>
              </a:spcBef>
              <a:buSzPct val="100000"/>
              <a:buFont typeface="Arial"/>
              <a:buNone/>
            </a:pPr>
            <a:r>
              <a:rPr lang="en-US" sz="489" noProof="0">
                <a:solidFill>
                  <a:schemeClr val="bg1"/>
                </a:solidFill>
              </a:rPr>
              <a:t>Copyright © 2020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30" y="6477007"/>
            <a:ext cx="307975" cy="75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1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9" noProof="0" smtClean="0">
                <a:solidFill>
                  <a:schemeClr val="bg1"/>
                </a:solidFill>
              </a:rPr>
              <a:pPr marL="0" indent="0" algn="r">
                <a:spcBef>
                  <a:spcPts val="601"/>
                </a:spcBef>
                <a:buSzPct val="100000"/>
                <a:buFont typeface="Arial"/>
                <a:buNone/>
              </a:pPr>
              <a:t>‹#›</a:t>
            </a:fld>
            <a:endParaRPr lang="en-US" sz="489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653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22" y="1626104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12" algn="r"/>
              </a:tabLst>
              <a:defRPr sz="1801">
                <a:solidFill>
                  <a:schemeClr val="accent3"/>
                </a:solidFill>
              </a:defRPr>
            </a:lvl1pPr>
            <a:lvl2pPr>
              <a:tabLst>
                <a:tab pos="5029012" algn="r"/>
              </a:tabLst>
              <a:defRPr/>
            </a:lvl2pPr>
            <a:lvl3pPr>
              <a:tabLst>
                <a:tab pos="5029012" algn="r"/>
              </a:tabLst>
              <a:defRPr/>
            </a:lvl3pPr>
            <a:lvl4pPr>
              <a:tabLst>
                <a:tab pos="5029012" algn="r"/>
              </a:tabLst>
              <a:defRPr/>
            </a:lvl4pPr>
            <a:lvl5pPr>
              <a:tabLst>
                <a:tab pos="502901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9"/>
            <a:ext cx="6660868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012" algn="r"/>
              </a:tabLst>
              <a:defRPr/>
            </a:lvl1pPr>
            <a:lvl2pPr>
              <a:tabLst>
                <a:tab pos="5029012" algn="r"/>
              </a:tabLst>
              <a:defRPr/>
            </a:lvl2pPr>
            <a:lvl3pPr>
              <a:tabLst>
                <a:tab pos="5029012" algn="r"/>
              </a:tabLst>
              <a:defRPr/>
            </a:lvl3pPr>
            <a:lvl4pPr>
              <a:tabLst>
                <a:tab pos="5029012" algn="r"/>
              </a:tabLst>
              <a:defRPr/>
            </a:lvl4pPr>
            <a:lvl5pPr>
              <a:tabLst>
                <a:tab pos="502901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95"/>
            <a:ext cx="112522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5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11252201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539147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F5E6-C59C-4F73-8796-4AA6071A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04AB0-1B9D-4023-B7D7-4442F42D3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A4680-A19D-4C15-A09B-B4289E50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8EF5-E0C8-4C2B-A0B9-C274666563E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FAE68-EEE1-4C81-9AE4-D5334C1B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4CA9C-BBDF-45EA-B5AC-6D883690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575-EFC8-427D-BA38-B75B34F7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66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1" y="1665291"/>
            <a:ext cx="9348788" cy="4633910"/>
          </a:xfrm>
          <a:prstGeom prst="rect">
            <a:avLst/>
          </a:prstGeom>
        </p:spPr>
        <p:txBody>
          <a:bodyPr/>
          <a:lstStyle>
            <a:lvl1pPr>
              <a:tabLst>
                <a:tab pos="6729161" algn="r"/>
              </a:tabLst>
              <a:defRPr/>
            </a:lvl1pPr>
            <a:lvl2pPr>
              <a:tabLst>
                <a:tab pos="6729161" algn="r"/>
              </a:tabLst>
              <a:defRPr/>
            </a:lvl2pPr>
            <a:lvl3pPr>
              <a:tabLst>
                <a:tab pos="6729161" algn="r"/>
              </a:tabLst>
              <a:defRPr/>
            </a:lvl3pPr>
            <a:lvl4pPr>
              <a:tabLst>
                <a:tab pos="6729161" algn="r"/>
              </a:tabLst>
              <a:defRPr/>
            </a:lvl4pPr>
            <a:lvl5pPr>
              <a:tabLst>
                <a:tab pos="5029012" algn="r"/>
              </a:tabLst>
              <a:defRPr baseline="0"/>
            </a:lvl5pPr>
            <a:lvl6pPr>
              <a:tabLst>
                <a:tab pos="6729161" algn="r"/>
              </a:tabLst>
              <a:defRPr/>
            </a:lvl6pPr>
            <a:lvl7pPr>
              <a:tabLst>
                <a:tab pos="6729161" algn="r"/>
              </a:tabLst>
              <a:defRPr/>
            </a:lvl7pPr>
            <a:lvl8pPr>
              <a:tabLst>
                <a:tab pos="6729161" algn="r"/>
              </a:tabLst>
              <a:defRPr/>
            </a:lvl8pPr>
            <a:lvl9pPr>
              <a:tabLst>
                <a:tab pos="6729161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95"/>
            <a:ext cx="112522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5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11252201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499347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6" y="1705675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2889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1" y="3429000"/>
            <a:ext cx="10541001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9">
                <a:solidFill>
                  <a:schemeClr val="tx1"/>
                </a:solidFill>
              </a:defRPr>
            </a:lvl1pPr>
            <a:lvl2pPr marL="45718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7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89630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510469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&amp; 1 column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E989B-C09B-4026-9E62-E689E5CE0890}"/>
              </a:ext>
            </a:extLst>
          </p:cNvPr>
          <p:cNvSpPr txBox="1"/>
          <p:nvPr userDrawn="1"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GB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GB" sz="90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336000" y="6476999"/>
            <a:ext cx="489656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00">
                <a:solidFill>
                  <a:schemeClr val="bg1"/>
                </a:solidFill>
                <a:latin typeface="+mj-lt"/>
              </a:rPr>
              <a:t>RADCs | Global Audit &amp; Assurance Transformation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9900" y="6477000"/>
            <a:ext cx="535516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800"/>
              </a:spcBef>
              <a:buSzPct val="100000"/>
              <a:buFont typeface="Arial"/>
              <a:buNone/>
            </a:pPr>
            <a:r>
              <a:rPr lang="fr-FR" sz="600">
                <a:solidFill>
                  <a:schemeClr val="bg1"/>
                </a:solidFill>
                <a:latin typeface="+mj-lt"/>
              </a:rPr>
              <a:t> © 2020. For information, contact Deloitte Touche Tohmatsu Limited. </a:t>
            </a:r>
          </a:p>
        </p:txBody>
      </p:sp>
    </p:spTree>
    <p:extLst>
      <p:ext uri="{BB962C8B-B14F-4D97-AF65-F5344CB8AC3E}">
        <p14:creationId xmlns:p14="http://schemas.microsoft.com/office/powerpoint/2010/main" val="140796012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A9CD2DA-AA83-4DCB-8501-DE5878CC0B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559CC6F-6478-4902-A4D5-F8FB6538D2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307915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73F2-0BA3-47CF-8988-CA143F60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186DA-9305-4807-91EE-0F2AC3822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78FAF-0F35-497A-AC75-F32A5FCE6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722DC-19CA-42CA-83A3-D58DC6FA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8EF5-E0C8-4C2B-A0B9-C274666563E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DC853-ABBA-412B-8AAB-7D58CA84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26C55-D10D-4881-A988-9AC91349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575-EFC8-427D-BA38-B75B34F7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9C9D-267A-4305-97BB-1E882206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628C8-ED54-4BBA-B29C-BF0E9B3EE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9701B-104C-4ACF-9C8A-84EB5AD1E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B8E29-7983-4A86-9887-7EC0C7867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33E10-6D19-4382-B980-AFD695321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900ED-B9FC-481E-8690-84237933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8EF5-E0C8-4C2B-A0B9-C274666563E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30894-67FA-47AD-B0B8-69E2EE6A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06E69-43F5-40AE-B26F-29AB3BE8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575-EFC8-427D-BA38-B75B34F7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4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E204-8FDC-4936-89C3-97A5F72E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FD561-91D0-4A6F-9E9E-673F9E02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8EF5-E0C8-4C2B-A0B9-C274666563E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48D57-29DD-4161-B58D-0A797D14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BA56B-ADBE-4553-9DBB-E485B768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575-EFC8-427D-BA38-B75B34F7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1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AA3E4-28CE-4344-8CBF-580749C0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8EF5-E0C8-4C2B-A0B9-C274666563E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9880B-B25B-4B52-9E5C-AFEB49BF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EF42A-40F7-4B37-87B7-060E8CEE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575-EFC8-427D-BA38-B75B34F7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9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8538-5FFB-4B95-BBB1-7CF0CFD1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FA3F3-11FF-4F9F-AD44-9CF0668C1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52E06-8288-4464-87FC-985C4F598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BF1DB-C39E-4C42-8825-1FCB75C7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8EF5-E0C8-4C2B-A0B9-C274666563E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AFCAC-0246-4F7A-B4B8-56A9391C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3A20A-ADA0-4BC7-9958-ED7D4099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575-EFC8-427D-BA38-B75B34F7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5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8C39-4A4D-42EC-8BD7-5C74BCC4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53A2D-0D29-4449-A8F9-84E2E182E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0927-5D96-4776-9E07-7287010C9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E52AC-9095-4A63-904A-6E3874E1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8EF5-E0C8-4C2B-A0B9-C274666563E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77405-E5CB-473C-AD3A-3840AE9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15A86-21DF-4859-81FC-15999CA5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575-EFC8-427D-BA38-B75B34F7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6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CDA91-5C2F-467F-80FD-6AD779B0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D5893-D3EA-4AAB-9296-4C593C53E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29D02-77D0-498E-A6BC-535B3D543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8EF5-E0C8-4C2B-A0B9-C274666563E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2F4D3-BC56-49DC-A8B2-C8BEC0AA4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C806B-E746-4EF9-AE35-F647A50E8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DE575-EFC8-427D-BA38-B75B34F7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2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40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pic>
        <p:nvPicPr>
          <p:cNvPr id="7" name="Picture Placeholder 8">
            <a:extLst>
              <a:ext uri="{FF2B5EF4-FFF2-40B4-BE49-F238E27FC236}">
                <a16:creationId xmlns:a16="http://schemas.microsoft.com/office/drawing/2014/main" id="{7E5C602E-22EA-4114-8226-960EFEBFA145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81664" y="40412"/>
            <a:ext cx="649431" cy="6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2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4" r:id="rId16"/>
    <p:sldLayoutId id="2147483985" r:id="rId17"/>
    <p:sldLayoutId id="2147483986" r:id="rId18"/>
    <p:sldLayoutId id="2147483987" r:id="rId19"/>
    <p:sldLayoutId id="2147483988" r:id="rId20"/>
    <p:sldLayoutId id="2147483989" r:id="rId21"/>
    <p:sldLayoutId id="2147484032" r:id="rId22"/>
  </p:sldLayoutIdLst>
  <p:transition>
    <p:fade/>
  </p:transition>
  <p:txStyles>
    <p:titleStyle>
      <a:lvl1pPr algn="l" defTabSz="91438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8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2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5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8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3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7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5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glishreadygo.blogspot.com/2014_03_01_archive.html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CELstart-rocket.pn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ngall.com/bronze-medal-png/download/16533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en.wikipedia.org/wiki/File:Stop_hand.svg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ngall.com/silver-medal-png" TargetMode="External"/><Relationship Id="rId3" Type="http://schemas.openxmlformats.org/officeDocument/2006/relationships/image" Target="../media/image7.gif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ile:Stop_hand.svg" TargetMode="External"/><Relationship Id="rId5" Type="http://schemas.openxmlformats.org/officeDocument/2006/relationships/image" Target="../media/image10.png"/><Relationship Id="rId10" Type="http://schemas.openxmlformats.org/officeDocument/2006/relationships/hyperlink" Target="https://commons.wikimedia.org/wiki/File:CELstart-rocket.png" TargetMode="External"/><Relationship Id="rId4" Type="http://schemas.openxmlformats.org/officeDocument/2006/relationships/hyperlink" Target="http://ipkitten.blogspot.com/" TargetMode="External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glishreadygo.blogspot.com/2014_03_01_archive.html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CELstart-rocket.pn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ile:Stop_hand.sv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File:Stop_hand.svg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englishreadygo.blogspot.com/2014_03_01_archive.html" TargetMode="External"/><Relationship Id="rId3" Type="http://schemas.openxmlformats.org/officeDocument/2006/relationships/image" Target="../media/image7.gif"/><Relationship Id="rId7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CELstart-rocket.png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ipkitten.blogspot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File:Stop_hand.svg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9.png"/><Relationship Id="rId7" Type="http://schemas.openxmlformats.org/officeDocument/2006/relationships/hyperlink" Target="http://ipkitten.blogspot.com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gif"/><Relationship Id="rId5" Type="http://schemas.openxmlformats.org/officeDocument/2006/relationships/hyperlink" Target="http://englishreadygo.blogspot.com/2014_03_01_archive.html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en.wikipedia.org/wiki/File:Stop_hand.svg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File:Stop_hand.sv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ipkitten.blogspot.com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gi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File:Stop_hand.svg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commons.wikimedia.org/wiki/File:CELstart-rocket.png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englishreadygo.blogspot.com/2014_03_01_archiv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5163/yellow-sta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ipkitten.blogspot.com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glishreadygo.blogspot.com/2014_03_01_archive.html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CELstart-rocket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CELstart-rocket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ile:Stop_hand.sv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ile:Stop_hand.svg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://ipkitten.blogspo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16B086-4188-4F58-AA06-4D8EB417A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241131"/>
              </p:ext>
            </p:extLst>
          </p:nvPr>
        </p:nvGraphicFramePr>
        <p:xfrm>
          <a:off x="378823" y="274320"/>
          <a:ext cx="10621916" cy="4147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5479">
                  <a:extLst>
                    <a:ext uri="{9D8B030D-6E8A-4147-A177-3AD203B41FA5}">
                      <a16:colId xmlns:a16="http://schemas.microsoft.com/office/drawing/2014/main" val="1145577684"/>
                    </a:ext>
                  </a:extLst>
                </a:gridCol>
                <a:gridCol w="2655479">
                  <a:extLst>
                    <a:ext uri="{9D8B030D-6E8A-4147-A177-3AD203B41FA5}">
                      <a16:colId xmlns:a16="http://schemas.microsoft.com/office/drawing/2014/main" val="1118958667"/>
                    </a:ext>
                  </a:extLst>
                </a:gridCol>
                <a:gridCol w="2655479">
                  <a:extLst>
                    <a:ext uri="{9D8B030D-6E8A-4147-A177-3AD203B41FA5}">
                      <a16:colId xmlns:a16="http://schemas.microsoft.com/office/drawing/2014/main" val="3413693322"/>
                    </a:ext>
                  </a:extLst>
                </a:gridCol>
                <a:gridCol w="2655479">
                  <a:extLst>
                    <a:ext uri="{9D8B030D-6E8A-4147-A177-3AD203B41FA5}">
                      <a16:colId xmlns:a16="http://schemas.microsoft.com/office/drawing/2014/main" val="142913841"/>
                    </a:ext>
                  </a:extLst>
                </a:gridCol>
              </a:tblGrid>
              <a:tr h="2764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External Team Meetings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Length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Cadence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Agenda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5923235"/>
                  </a:ext>
                </a:extLst>
              </a:tr>
              <a:tr h="829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 Sync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 minutes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Once a sprint (Last Monday)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Give a high level Product status to stake holders for all the Artifacts identified during PI Planning.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2791202"/>
                  </a:ext>
                </a:extLst>
              </a:tr>
              <a:tr h="11059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Scrum of Scrums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 minutes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Once a week (Thursday)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Closer to testing sprints, twice a week (Tuesday and Thursday)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Track dependencies on all line items on the Integration Tracker from Testing/Release point of view based on due dates.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8594083"/>
                  </a:ext>
                </a:extLst>
              </a:tr>
              <a:tr h="829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CloudEagles/DevOps Dependency 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 minutes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Once a week (Friday)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Discuss all new dependencies with DevOps team and follow up on existing dependencies.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6101565"/>
                  </a:ext>
                </a:extLst>
              </a:tr>
              <a:tr h="5529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Sprint Review/Demo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210 minutes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Once a sprint (Last Tuesday)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Demo all features and functionalities completed in the sprint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4730313"/>
                  </a:ext>
                </a:extLst>
              </a:tr>
              <a:tr h="5529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DevOps Connect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 minutes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Twice a week (Tuesday and Thursday)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TA’s and DevOps connect for all technical discussions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380919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D3287D-FF96-4F48-BA2A-3A077C783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005210"/>
              </p:ext>
            </p:extLst>
          </p:nvPr>
        </p:nvGraphicFramePr>
        <p:xfrm>
          <a:off x="367665" y="4637314"/>
          <a:ext cx="10621916" cy="1901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5479">
                  <a:extLst>
                    <a:ext uri="{9D8B030D-6E8A-4147-A177-3AD203B41FA5}">
                      <a16:colId xmlns:a16="http://schemas.microsoft.com/office/drawing/2014/main" val="2177512461"/>
                    </a:ext>
                  </a:extLst>
                </a:gridCol>
                <a:gridCol w="2655479">
                  <a:extLst>
                    <a:ext uri="{9D8B030D-6E8A-4147-A177-3AD203B41FA5}">
                      <a16:colId xmlns:a16="http://schemas.microsoft.com/office/drawing/2014/main" val="3582701393"/>
                    </a:ext>
                  </a:extLst>
                </a:gridCol>
                <a:gridCol w="2655479">
                  <a:extLst>
                    <a:ext uri="{9D8B030D-6E8A-4147-A177-3AD203B41FA5}">
                      <a16:colId xmlns:a16="http://schemas.microsoft.com/office/drawing/2014/main" val="2542110800"/>
                    </a:ext>
                  </a:extLst>
                </a:gridCol>
                <a:gridCol w="2655479">
                  <a:extLst>
                    <a:ext uri="{9D8B030D-6E8A-4147-A177-3AD203B41FA5}">
                      <a16:colId xmlns:a16="http://schemas.microsoft.com/office/drawing/2014/main" val="2968663077"/>
                    </a:ext>
                  </a:extLst>
                </a:gridCol>
              </a:tblGrid>
              <a:tr h="2716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Internal Team Meetings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Length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Cadence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Agenda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4567713"/>
                  </a:ext>
                </a:extLst>
              </a:tr>
              <a:tr h="2716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Daily Scrum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 minutes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Daily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Sprint Task Status, Blockers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3057461"/>
                  </a:ext>
                </a:extLst>
              </a:tr>
              <a:tr h="5432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Refinements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 – 90 minutes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Twice a week (Tuesday and Thursday)/As needed.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Groom User stories/Scope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037458"/>
                  </a:ext>
                </a:extLst>
              </a:tr>
              <a:tr h="5432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Sprint Retrospective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 minutes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Once a sprint (Last Tuesday)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What went well/bad in the sprint &amp; Ideas for future 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5111229"/>
                  </a:ext>
                </a:extLst>
              </a:tr>
              <a:tr h="2716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Sprint Planning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Upto 360 minutes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Once a sprint (First Wednesday)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Planning scope for new sprint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644774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DADFB2BA-C88D-4AA2-BD4B-774DFBCFB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3414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0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6B8ACF-BD03-4479-A703-3358E93E9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4299"/>
            <a:ext cx="9144000" cy="64694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AE732A-3455-43F6-894A-CB844DC2481A}"/>
              </a:ext>
            </a:extLst>
          </p:cNvPr>
          <p:cNvSpPr/>
          <p:nvPr/>
        </p:nvSpPr>
        <p:spPr>
          <a:xfrm>
            <a:off x="5490989" y="4125839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Sprint 86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1DDC4-CA12-4653-A427-0BAFBD48701E}"/>
              </a:ext>
            </a:extLst>
          </p:cNvPr>
          <p:cNvSpPr/>
          <p:nvPr/>
        </p:nvSpPr>
        <p:spPr>
          <a:xfrm>
            <a:off x="3104322" y="1624148"/>
            <a:ext cx="5971320" cy="2373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Tech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E4E27C-01AA-42A0-BC1B-F5C6A08C3127}"/>
              </a:ext>
            </a:extLst>
          </p:cNvPr>
          <p:cNvSpPr/>
          <p:nvPr/>
        </p:nvSpPr>
        <p:spPr>
          <a:xfrm>
            <a:off x="4325103" y="3846497"/>
            <a:ext cx="3557206" cy="1971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PI Planning - 6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1CAE29-60E3-454B-BD76-2CE96C226D29}"/>
              </a:ext>
            </a:extLst>
          </p:cNvPr>
          <p:cNvSpPr/>
          <p:nvPr/>
        </p:nvSpPr>
        <p:spPr>
          <a:xfrm>
            <a:off x="3104322" y="2949712"/>
            <a:ext cx="1113182" cy="2683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US Holiday</a:t>
            </a:r>
          </a:p>
        </p:txBody>
      </p:sp>
      <p:pic>
        <p:nvPicPr>
          <p:cNvPr id="12" name="Picture 11" descr="A picture containing drawing, knife&#10;&#10;Description automatically generated">
            <a:extLst>
              <a:ext uri="{FF2B5EF4-FFF2-40B4-BE49-F238E27FC236}">
                <a16:creationId xmlns:a16="http://schemas.microsoft.com/office/drawing/2014/main" id="{358072C3-5582-48F1-B5A8-0B1A58F53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464098" y="3491520"/>
            <a:ext cx="414985" cy="4149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41AC9F-953C-478F-9CA1-4A1580C43DD0}"/>
              </a:ext>
            </a:extLst>
          </p:cNvPr>
          <p:cNvSpPr txBox="1"/>
          <p:nvPr/>
        </p:nvSpPr>
        <p:spPr>
          <a:xfrm>
            <a:off x="9075642" y="4043650"/>
            <a:ext cx="1197986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000"/>
              <a:t>AO/DAD Deploy</a:t>
            </a:r>
          </a:p>
        </p:txBody>
      </p:sp>
      <p:pic>
        <p:nvPicPr>
          <p:cNvPr id="16" name="Picture 15" descr="A picture containing food&#10;&#10;Description automatically generated">
            <a:extLst>
              <a:ext uri="{FF2B5EF4-FFF2-40B4-BE49-F238E27FC236}">
                <a16:creationId xmlns:a16="http://schemas.microsoft.com/office/drawing/2014/main" id="{0F103226-EFD8-40D2-BE0C-353210ACF8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874590" y="3326925"/>
            <a:ext cx="322079" cy="3220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84552B-8A18-4EC2-977A-23127ACF74B4}"/>
              </a:ext>
            </a:extLst>
          </p:cNvPr>
          <p:cNvSpPr txBox="1"/>
          <p:nvPr/>
        </p:nvSpPr>
        <p:spPr>
          <a:xfrm>
            <a:off x="5436635" y="3636988"/>
            <a:ext cx="1197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AO 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BD4A40-7E1B-462A-AD44-2E28380BB53D}"/>
              </a:ext>
            </a:extLst>
          </p:cNvPr>
          <p:cNvSpPr txBox="1"/>
          <p:nvPr/>
        </p:nvSpPr>
        <p:spPr>
          <a:xfrm>
            <a:off x="9087678" y="1515933"/>
            <a:ext cx="1197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AO/ER Code Package</a:t>
            </a:r>
          </a:p>
        </p:txBody>
      </p:sp>
      <p:pic>
        <p:nvPicPr>
          <p:cNvPr id="15" name="Picture 14" descr="A picture containing drawing, knife&#10;&#10;Description automatically generated">
            <a:extLst>
              <a:ext uri="{FF2B5EF4-FFF2-40B4-BE49-F238E27FC236}">
                <a16:creationId xmlns:a16="http://schemas.microsoft.com/office/drawing/2014/main" id="{0E5390D4-31E4-42E1-B939-296F8108B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464566" y="2450997"/>
            <a:ext cx="414985" cy="414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FDF251-1B3D-4FC1-A68C-2260D8AA4EF7}"/>
              </a:ext>
            </a:extLst>
          </p:cNvPr>
          <p:cNvSpPr txBox="1"/>
          <p:nvPr/>
        </p:nvSpPr>
        <p:spPr>
          <a:xfrm>
            <a:off x="9114971" y="2946400"/>
            <a:ext cx="102325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AQMM Deploy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26C9B4-890E-4FA8-9CED-311E384898C6}"/>
              </a:ext>
            </a:extLst>
          </p:cNvPr>
          <p:cNvSpPr/>
          <p:nvPr/>
        </p:nvSpPr>
        <p:spPr>
          <a:xfrm>
            <a:off x="7947329" y="1916043"/>
            <a:ext cx="1113182" cy="2683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US Holiday</a:t>
            </a:r>
          </a:p>
        </p:txBody>
      </p:sp>
    </p:spTree>
    <p:extLst>
      <p:ext uri="{BB962C8B-B14F-4D97-AF65-F5344CB8AC3E}">
        <p14:creationId xmlns:p14="http://schemas.microsoft.com/office/powerpoint/2010/main" val="129841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C7AF6D-FB02-4960-B2A7-441D46B61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2945"/>
            <a:ext cx="9144000" cy="64121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56FE92-1C4C-45C1-87EB-31AF5B8E6A10}"/>
              </a:ext>
            </a:extLst>
          </p:cNvPr>
          <p:cNvSpPr/>
          <p:nvPr/>
        </p:nvSpPr>
        <p:spPr>
          <a:xfrm>
            <a:off x="5497007" y="2005063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Sprint 87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351C80-8B16-4CCC-A581-CA32F16B4EAC}"/>
              </a:ext>
            </a:extLst>
          </p:cNvPr>
          <p:cNvSpPr/>
          <p:nvPr/>
        </p:nvSpPr>
        <p:spPr>
          <a:xfrm>
            <a:off x="5497007" y="5129263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Sprint 88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5418C6-AA3E-4702-BA2D-8576C0C308D1}"/>
              </a:ext>
            </a:extLst>
          </p:cNvPr>
          <p:cNvSpPr txBox="1"/>
          <p:nvPr/>
        </p:nvSpPr>
        <p:spPr>
          <a:xfrm>
            <a:off x="6815579" y="4478501"/>
            <a:ext cx="83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BCP POC Testing</a:t>
            </a:r>
          </a:p>
        </p:txBody>
      </p:sp>
    </p:spTree>
    <p:extLst>
      <p:ext uri="{BB962C8B-B14F-4D97-AF65-F5344CB8AC3E}">
        <p14:creationId xmlns:p14="http://schemas.microsoft.com/office/powerpoint/2010/main" val="879275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60753E-7F8A-45C7-BA44-E1CBA8112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3031"/>
            <a:ext cx="9144000" cy="64719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3D65FE-D76A-4A68-8812-0D7ABE13F917}"/>
              </a:ext>
            </a:extLst>
          </p:cNvPr>
          <p:cNvSpPr/>
          <p:nvPr/>
        </p:nvSpPr>
        <p:spPr>
          <a:xfrm>
            <a:off x="5497007" y="4079975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Sprint 89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0E899-E7BE-48C0-B8AB-E7537413FDED}"/>
              </a:ext>
            </a:extLst>
          </p:cNvPr>
          <p:cNvSpPr/>
          <p:nvPr/>
        </p:nvSpPr>
        <p:spPr>
          <a:xfrm>
            <a:off x="3154017" y="2971800"/>
            <a:ext cx="1113182" cy="2683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US Holiday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74D39-55B8-4F66-A3A2-ACAB4E29C817}"/>
              </a:ext>
            </a:extLst>
          </p:cNvPr>
          <p:cNvSpPr/>
          <p:nvPr/>
        </p:nvSpPr>
        <p:spPr>
          <a:xfrm>
            <a:off x="7862117" y="3105978"/>
            <a:ext cx="1197986" cy="1971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USI – Holiday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CCB7AC7-6E34-4F20-914E-9AE2AAF15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59105" y="4747755"/>
            <a:ext cx="317932" cy="317932"/>
          </a:xfrm>
          <a:prstGeom prst="rect">
            <a:avLst/>
          </a:prstGeom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867EAE35-6EDD-44E1-9128-279BA8CE17A2}"/>
              </a:ext>
            </a:extLst>
          </p:cNvPr>
          <p:cNvSpPr txBox="1"/>
          <p:nvPr/>
        </p:nvSpPr>
        <p:spPr>
          <a:xfrm>
            <a:off x="7919078" y="5025740"/>
            <a:ext cx="1197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/>
              <a:t>AO Code Freeze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09D99B-2608-40D7-B337-A7EEDA1CA136}"/>
              </a:ext>
            </a:extLst>
          </p:cNvPr>
          <p:cNvSpPr/>
          <p:nvPr/>
        </p:nvSpPr>
        <p:spPr>
          <a:xfrm>
            <a:off x="3115245" y="5874912"/>
            <a:ext cx="5944858" cy="341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Testing (Regression, China, Backward, Integration, Performance) and Critical Defects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D889C5F-D0C9-4A4D-92B9-27D251A022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973392" y="4448491"/>
            <a:ext cx="385713" cy="3857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A989D7-FB3C-46C8-B2A9-D9A1A25D0925}"/>
              </a:ext>
            </a:extLst>
          </p:cNvPr>
          <p:cNvSpPr txBox="1"/>
          <p:nvPr/>
        </p:nvSpPr>
        <p:spPr>
          <a:xfrm>
            <a:off x="8166248" y="4558143"/>
            <a:ext cx="1197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AO Bronze Code</a:t>
            </a: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04DFFDA8-22D4-4972-A2B4-A0261B323F7D}"/>
              </a:ext>
            </a:extLst>
          </p:cNvPr>
          <p:cNvSpPr txBox="1"/>
          <p:nvPr/>
        </p:nvSpPr>
        <p:spPr>
          <a:xfrm>
            <a:off x="5497007" y="3674393"/>
            <a:ext cx="1197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err="1"/>
              <a:t>Iconfirm</a:t>
            </a:r>
            <a:r>
              <a:rPr lang="en-US" sz="1000"/>
              <a:t> Build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9098A9-2471-459E-A887-812640EEB79A}"/>
              </a:ext>
            </a:extLst>
          </p:cNvPr>
          <p:cNvSpPr txBox="1"/>
          <p:nvPr/>
        </p:nvSpPr>
        <p:spPr>
          <a:xfrm>
            <a:off x="9251112" y="3429000"/>
            <a:ext cx="838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BCP Password Rotation Testing</a:t>
            </a:r>
          </a:p>
        </p:txBody>
      </p:sp>
    </p:spTree>
    <p:extLst>
      <p:ext uri="{BB962C8B-B14F-4D97-AF65-F5344CB8AC3E}">
        <p14:creationId xmlns:p14="http://schemas.microsoft.com/office/powerpoint/2010/main" val="282340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3AF564-5FE2-4403-A216-62D7E561E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0881"/>
            <a:ext cx="9144000" cy="65562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3AF5DB-FAC4-4E54-91B7-7524EC0DAC2C}"/>
              </a:ext>
            </a:extLst>
          </p:cNvPr>
          <p:cNvSpPr/>
          <p:nvPr/>
        </p:nvSpPr>
        <p:spPr>
          <a:xfrm>
            <a:off x="5497007" y="2628862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Sprint 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9F75BC-FC79-4C62-96EA-21605096D122}"/>
              </a:ext>
            </a:extLst>
          </p:cNvPr>
          <p:cNvSpPr/>
          <p:nvPr/>
        </p:nvSpPr>
        <p:spPr>
          <a:xfrm>
            <a:off x="5497007" y="5323746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Sprint 91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910DC9-EB97-425F-95CE-BE5D2C1204FA}"/>
              </a:ext>
            </a:extLst>
          </p:cNvPr>
          <p:cNvSpPr/>
          <p:nvPr/>
        </p:nvSpPr>
        <p:spPr>
          <a:xfrm>
            <a:off x="3128997" y="3499660"/>
            <a:ext cx="5994110" cy="2615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Testing (Regression, China, Backward, Integration, Performance) and Critical Defects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F581C5-99EE-4CD6-802D-BC3D044D3414}"/>
              </a:ext>
            </a:extLst>
          </p:cNvPr>
          <p:cNvSpPr/>
          <p:nvPr/>
        </p:nvSpPr>
        <p:spPr>
          <a:xfrm>
            <a:off x="3104044" y="3408317"/>
            <a:ext cx="5994110" cy="1743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Final UAT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5F516C-15FC-4717-BC43-68F154E34916}"/>
              </a:ext>
            </a:extLst>
          </p:cNvPr>
          <p:cNvSpPr/>
          <p:nvPr/>
        </p:nvSpPr>
        <p:spPr>
          <a:xfrm>
            <a:off x="3095346" y="4428330"/>
            <a:ext cx="6002808" cy="1844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/>
              <a:t>Testing (Regression, China, Backward, Integration, Performance) and Critical Defects</a:t>
            </a: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4EA930-E23F-4249-BFD7-3EFA9F43C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13938" y="4691500"/>
            <a:ext cx="323259" cy="4475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6EB300-38D8-4709-9348-A12D9EF79B63}"/>
              </a:ext>
            </a:extLst>
          </p:cNvPr>
          <p:cNvSpPr txBox="1"/>
          <p:nvPr/>
        </p:nvSpPr>
        <p:spPr>
          <a:xfrm>
            <a:off x="7867434" y="5132069"/>
            <a:ext cx="1197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AO Gold 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8A1277-D1F7-492E-B18D-7136C9D7C64F}"/>
              </a:ext>
            </a:extLst>
          </p:cNvPr>
          <p:cNvSpPr/>
          <p:nvPr/>
        </p:nvSpPr>
        <p:spPr>
          <a:xfrm>
            <a:off x="7886385" y="3651020"/>
            <a:ext cx="1197986" cy="1188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USI – Holiday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131568-8EF8-46BE-8056-2344B9EFEBE5}"/>
              </a:ext>
            </a:extLst>
          </p:cNvPr>
          <p:cNvSpPr/>
          <p:nvPr/>
        </p:nvSpPr>
        <p:spPr>
          <a:xfrm>
            <a:off x="3104044" y="2432635"/>
            <a:ext cx="6063165" cy="1844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Testing (Regression, China, Backward, Integration, Performance) and Critical Defects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D09A7B-5ACD-4A09-AD04-57EB185B0BDF}"/>
              </a:ext>
            </a:extLst>
          </p:cNvPr>
          <p:cNvSpPr/>
          <p:nvPr/>
        </p:nvSpPr>
        <p:spPr>
          <a:xfrm>
            <a:off x="3128997" y="5126593"/>
            <a:ext cx="4782341" cy="197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50"/>
              <a:t>AD Hoc Testing/Buffer</a:t>
            </a:r>
          </a:p>
        </p:txBody>
      </p:sp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0150434B-DCBA-4EF4-A6B3-B4260357F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304676" y="3931326"/>
            <a:ext cx="317932" cy="317932"/>
          </a:xfrm>
          <a:prstGeom prst="rect">
            <a:avLst/>
          </a:prstGeom>
        </p:spPr>
      </p:pic>
      <p:pic>
        <p:nvPicPr>
          <p:cNvPr id="10" name="Picture 9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42B495D1-B28E-4873-AA4B-4637E27B4D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752311" y="2018461"/>
            <a:ext cx="711331" cy="3556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C8BA66E-699B-4670-AE1F-D8712A71F98A}"/>
              </a:ext>
            </a:extLst>
          </p:cNvPr>
          <p:cNvSpPr txBox="1"/>
          <p:nvPr/>
        </p:nvSpPr>
        <p:spPr>
          <a:xfrm>
            <a:off x="7994472" y="2032315"/>
            <a:ext cx="1197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AO Silver Code</a:t>
            </a:r>
          </a:p>
        </p:txBody>
      </p:sp>
      <p:pic>
        <p:nvPicPr>
          <p:cNvPr id="20" name="Picture 19" descr="A picture containing drawing, knife&#10;&#10;Description automatically generated">
            <a:extLst>
              <a:ext uri="{FF2B5EF4-FFF2-40B4-BE49-F238E27FC236}">
                <a16:creationId xmlns:a16="http://schemas.microsoft.com/office/drawing/2014/main" id="{24FD4BDF-D2B1-42DF-83E3-572B4F06AE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445135" y="2112665"/>
            <a:ext cx="414985" cy="41498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5AA7BEB-5A3E-41DE-9EAC-8B6676745571}"/>
              </a:ext>
            </a:extLst>
          </p:cNvPr>
          <p:cNvSpPr txBox="1"/>
          <p:nvPr/>
        </p:nvSpPr>
        <p:spPr>
          <a:xfrm>
            <a:off x="9041383" y="2612280"/>
            <a:ext cx="1284018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000"/>
              <a:t>ER Deploy</a:t>
            </a:r>
            <a:endParaRPr lang="en-US" sz="1000">
              <a:cs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BF7FB8-4369-43BC-9717-0233FFD00DF0}"/>
              </a:ext>
            </a:extLst>
          </p:cNvPr>
          <p:cNvSpPr/>
          <p:nvPr/>
        </p:nvSpPr>
        <p:spPr>
          <a:xfrm>
            <a:off x="4319357" y="2247611"/>
            <a:ext cx="4709019" cy="175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Pen Testing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4B091-67D6-4C06-B495-2297C330A51F}"/>
              </a:ext>
            </a:extLst>
          </p:cNvPr>
          <p:cNvSpPr/>
          <p:nvPr/>
        </p:nvSpPr>
        <p:spPr>
          <a:xfrm>
            <a:off x="3104045" y="3214530"/>
            <a:ext cx="5961376" cy="2008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Pen Testing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3CD20A-B2D2-4467-A37D-5A9EA34960B7}"/>
              </a:ext>
            </a:extLst>
          </p:cNvPr>
          <p:cNvSpPr/>
          <p:nvPr/>
        </p:nvSpPr>
        <p:spPr>
          <a:xfrm>
            <a:off x="3136778" y="4249258"/>
            <a:ext cx="5961376" cy="1743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Pen Testing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02362F-DB47-4DA2-BFDA-DD9A85F417E9}"/>
              </a:ext>
            </a:extLst>
          </p:cNvPr>
          <p:cNvSpPr/>
          <p:nvPr/>
        </p:nvSpPr>
        <p:spPr>
          <a:xfrm>
            <a:off x="3136778" y="4911653"/>
            <a:ext cx="1182579" cy="184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Pen Testing</a:t>
            </a:r>
          </a:p>
        </p:txBody>
      </p:sp>
    </p:spTree>
    <p:extLst>
      <p:ext uri="{BB962C8B-B14F-4D97-AF65-F5344CB8AC3E}">
        <p14:creationId xmlns:p14="http://schemas.microsoft.com/office/powerpoint/2010/main" val="2455683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B91E1C-6673-4373-9091-E8044616B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8838"/>
            <a:ext cx="9144000" cy="64327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1485E5-ED2E-4F1D-8B02-EA327FED3845}"/>
              </a:ext>
            </a:extLst>
          </p:cNvPr>
          <p:cNvSpPr/>
          <p:nvPr/>
        </p:nvSpPr>
        <p:spPr>
          <a:xfrm>
            <a:off x="5500520" y="4059725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Sprint 92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BE13C-76B6-44E9-B98E-5C226EFE17BE}"/>
              </a:ext>
            </a:extLst>
          </p:cNvPr>
          <p:cNvSpPr/>
          <p:nvPr/>
        </p:nvSpPr>
        <p:spPr>
          <a:xfrm>
            <a:off x="3154019" y="1708878"/>
            <a:ext cx="5890989" cy="2664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Tech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0FEAA-F2BB-4D32-B4D2-C70E8B0CDFF2}"/>
              </a:ext>
            </a:extLst>
          </p:cNvPr>
          <p:cNvSpPr/>
          <p:nvPr/>
        </p:nvSpPr>
        <p:spPr>
          <a:xfrm>
            <a:off x="4313886" y="3045895"/>
            <a:ext cx="3557206" cy="1971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PI Planning - 7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F9FFFC-5FDF-413B-80B7-CEF96A23F6EA}"/>
              </a:ext>
            </a:extLst>
          </p:cNvPr>
          <p:cNvSpPr/>
          <p:nvPr/>
        </p:nvSpPr>
        <p:spPr>
          <a:xfrm>
            <a:off x="6762428" y="5102057"/>
            <a:ext cx="2282580" cy="197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US Holiday</a:t>
            </a:r>
          </a:p>
        </p:txBody>
      </p:sp>
      <p:pic>
        <p:nvPicPr>
          <p:cNvPr id="12" name="Picture 11" descr="A picture containing drawing, knife&#10;&#10;Description automatically generated">
            <a:extLst>
              <a:ext uri="{FF2B5EF4-FFF2-40B4-BE49-F238E27FC236}">
                <a16:creationId xmlns:a16="http://schemas.microsoft.com/office/drawing/2014/main" id="{948FDD78-1BF9-4780-9083-6B7D6CB08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343412" y="2349474"/>
            <a:ext cx="414985" cy="4149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11C935-3B96-49D4-BC35-D4EA08C0DC11}"/>
              </a:ext>
            </a:extLst>
          </p:cNvPr>
          <p:cNvSpPr txBox="1"/>
          <p:nvPr/>
        </p:nvSpPr>
        <p:spPr>
          <a:xfrm>
            <a:off x="8951950" y="2824508"/>
            <a:ext cx="1284018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000"/>
              <a:t>AO /DAD Deploy</a:t>
            </a:r>
            <a:endParaRPr lang="en-US" sz="1000">
              <a:cs typeface="Calibri"/>
            </a:endParaRPr>
          </a:p>
        </p:txBody>
      </p:sp>
      <p:pic>
        <p:nvPicPr>
          <p:cNvPr id="14" name="Picture 13" descr="A picture containing food&#10;&#10;Description automatically generated">
            <a:extLst>
              <a:ext uri="{FF2B5EF4-FFF2-40B4-BE49-F238E27FC236}">
                <a16:creationId xmlns:a16="http://schemas.microsoft.com/office/drawing/2014/main" id="{8DAEC078-9760-4764-8B8F-BE1C37D78F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874590" y="3314909"/>
            <a:ext cx="322079" cy="3220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8BC9D7-065F-4F82-8616-DC947845514A}"/>
              </a:ext>
            </a:extLst>
          </p:cNvPr>
          <p:cNvSpPr txBox="1"/>
          <p:nvPr/>
        </p:nvSpPr>
        <p:spPr>
          <a:xfrm>
            <a:off x="5436635" y="3636988"/>
            <a:ext cx="1197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AO Start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C46579-FAF6-4F27-94EF-A729809726A7}"/>
              </a:ext>
            </a:extLst>
          </p:cNvPr>
          <p:cNvSpPr/>
          <p:nvPr/>
        </p:nvSpPr>
        <p:spPr>
          <a:xfrm>
            <a:off x="7839997" y="1986947"/>
            <a:ext cx="1197986" cy="1971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USI – Holiday</a:t>
            </a:r>
          </a:p>
        </p:txBody>
      </p:sp>
      <p:pic>
        <p:nvPicPr>
          <p:cNvPr id="18" name="Picture 17" descr="A picture containing drawing, knife&#10;&#10;Description automatically generated">
            <a:extLst>
              <a:ext uri="{FF2B5EF4-FFF2-40B4-BE49-F238E27FC236}">
                <a16:creationId xmlns:a16="http://schemas.microsoft.com/office/drawing/2014/main" id="{A200E558-C9AA-4468-BAC7-95E6FC9AE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97669" y="3431022"/>
            <a:ext cx="414985" cy="4149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09001F-716C-4339-8D59-7BE236A6F2B4}"/>
              </a:ext>
            </a:extLst>
          </p:cNvPr>
          <p:cNvSpPr txBox="1"/>
          <p:nvPr/>
        </p:nvSpPr>
        <p:spPr>
          <a:xfrm>
            <a:off x="4312352" y="3912201"/>
            <a:ext cx="1284018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000"/>
              <a:t>AQMM Deploy</a:t>
            </a:r>
            <a:endParaRPr lang="en-US" sz="1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19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578422-9FA3-49FE-BEB1-8DF5660FC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8432"/>
            <a:ext cx="9144000" cy="63211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B313A1-5FFD-4AF8-BECF-3EB6FDBFF8CE}"/>
              </a:ext>
            </a:extLst>
          </p:cNvPr>
          <p:cNvSpPr/>
          <p:nvPr/>
        </p:nvSpPr>
        <p:spPr>
          <a:xfrm>
            <a:off x="5497007" y="2957686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Sprint 93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4BD07-A6ED-445C-82B5-7F47C7D3525D}"/>
              </a:ext>
            </a:extLst>
          </p:cNvPr>
          <p:cNvSpPr/>
          <p:nvPr/>
        </p:nvSpPr>
        <p:spPr>
          <a:xfrm>
            <a:off x="5497007" y="6069825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Sprint 94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26ABB-4E5A-4C22-823F-B464769EE618}"/>
              </a:ext>
            </a:extLst>
          </p:cNvPr>
          <p:cNvSpPr/>
          <p:nvPr/>
        </p:nvSpPr>
        <p:spPr>
          <a:xfrm>
            <a:off x="3142270" y="5872672"/>
            <a:ext cx="5907460" cy="1971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US/USI - Holiday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31C2B-A856-4AC8-99CF-0809A07FFC98}"/>
              </a:ext>
            </a:extLst>
          </p:cNvPr>
          <p:cNvSpPr txBox="1"/>
          <p:nvPr/>
        </p:nvSpPr>
        <p:spPr>
          <a:xfrm>
            <a:off x="9203978" y="2311355"/>
            <a:ext cx="838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Password Rotation Testing</a:t>
            </a:r>
          </a:p>
        </p:txBody>
      </p:sp>
    </p:spTree>
    <p:extLst>
      <p:ext uri="{BB962C8B-B14F-4D97-AF65-F5344CB8AC3E}">
        <p14:creationId xmlns:p14="http://schemas.microsoft.com/office/powerpoint/2010/main" val="1595038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7DE162-A19F-4E89-B0A7-00C9D2142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27" y="0"/>
            <a:ext cx="930066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733DFD-A999-42CC-8049-0B67F8F133B2}"/>
              </a:ext>
            </a:extLst>
          </p:cNvPr>
          <p:cNvSpPr/>
          <p:nvPr/>
        </p:nvSpPr>
        <p:spPr>
          <a:xfrm>
            <a:off x="2996903" y="4411274"/>
            <a:ext cx="1228256" cy="236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US Holiday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447A33-68BE-4203-9AE8-84C4F24FDA22}"/>
              </a:ext>
            </a:extLst>
          </p:cNvPr>
          <p:cNvSpPr/>
          <p:nvPr/>
        </p:nvSpPr>
        <p:spPr>
          <a:xfrm>
            <a:off x="7877368" y="3538274"/>
            <a:ext cx="1197986" cy="1971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USI – Holiday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9A2AB9-C912-474F-9199-8605C2FF444F}"/>
              </a:ext>
            </a:extLst>
          </p:cNvPr>
          <p:cNvSpPr/>
          <p:nvPr/>
        </p:nvSpPr>
        <p:spPr>
          <a:xfrm>
            <a:off x="5443667" y="5379686"/>
            <a:ext cx="1197986" cy="1971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USI – Holiday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7929B4-61CE-4F30-9696-33139FCE1ED9}"/>
              </a:ext>
            </a:extLst>
          </p:cNvPr>
          <p:cNvSpPr/>
          <p:nvPr/>
        </p:nvSpPr>
        <p:spPr>
          <a:xfrm>
            <a:off x="5443667" y="4450522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Sprint 95</a:t>
            </a:r>
          </a:p>
        </p:txBody>
      </p:sp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1F8DBC50-675D-46AD-8800-7DA5A7B99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13713" y="4825503"/>
            <a:ext cx="319073" cy="319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CBE062-88D4-42B9-8763-2F8A6C555366}"/>
              </a:ext>
            </a:extLst>
          </p:cNvPr>
          <p:cNvSpPr txBox="1"/>
          <p:nvPr/>
        </p:nvSpPr>
        <p:spPr>
          <a:xfrm>
            <a:off x="7837972" y="5171930"/>
            <a:ext cx="1197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AO Code Freeze</a:t>
            </a:r>
          </a:p>
        </p:txBody>
      </p:sp>
    </p:spTree>
    <p:extLst>
      <p:ext uri="{BB962C8B-B14F-4D97-AF65-F5344CB8AC3E}">
        <p14:creationId xmlns:p14="http://schemas.microsoft.com/office/powerpoint/2010/main" val="563829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896D51-400D-41E4-8E8F-D2D59EBE2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38" y="-126124"/>
            <a:ext cx="9245112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23B6E1-2D39-4185-9B8C-F12EC41A2F94}"/>
              </a:ext>
            </a:extLst>
          </p:cNvPr>
          <p:cNvSpPr/>
          <p:nvPr/>
        </p:nvSpPr>
        <p:spPr>
          <a:xfrm>
            <a:off x="5288901" y="3105723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Sprint 96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C3BF83E5-0194-4FD3-AEF1-0A3A4E0BF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95999" y="4444503"/>
            <a:ext cx="319073" cy="3190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8494CC-262B-4F97-8FBD-B9FDE0F40B8B}"/>
              </a:ext>
            </a:extLst>
          </p:cNvPr>
          <p:cNvSpPr/>
          <p:nvPr/>
        </p:nvSpPr>
        <p:spPr>
          <a:xfrm>
            <a:off x="2930838" y="4090350"/>
            <a:ext cx="5914111" cy="2462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Testing (Regression, China, Backward, Integration, Performance) and Critical Defects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3C4E3-E31A-4926-BCF1-33EEBF812556}"/>
              </a:ext>
            </a:extLst>
          </p:cNvPr>
          <p:cNvSpPr/>
          <p:nvPr/>
        </p:nvSpPr>
        <p:spPr>
          <a:xfrm>
            <a:off x="2906304" y="4876870"/>
            <a:ext cx="5963178" cy="2471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Final UAT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4F9E8C-BAC5-4998-8E34-7CCBCFA78C10}"/>
              </a:ext>
            </a:extLst>
          </p:cNvPr>
          <p:cNvSpPr/>
          <p:nvPr/>
        </p:nvSpPr>
        <p:spPr>
          <a:xfrm>
            <a:off x="2955371" y="5124045"/>
            <a:ext cx="5914111" cy="2462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Testing (Regression, China, Backward, Integration, Performance) and Critical Defects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B995A3-9B1D-44EF-B1D4-4E2B72F8EA12}"/>
              </a:ext>
            </a:extLst>
          </p:cNvPr>
          <p:cNvSpPr/>
          <p:nvPr/>
        </p:nvSpPr>
        <p:spPr>
          <a:xfrm>
            <a:off x="2855164" y="5927835"/>
            <a:ext cx="1212339" cy="4981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50"/>
              <a:t>Ad Hoc Testing/Buffer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39CB27-1C3A-46CA-85BE-0F2B78E331A8}"/>
              </a:ext>
            </a:extLst>
          </p:cNvPr>
          <p:cNvSpPr/>
          <p:nvPr/>
        </p:nvSpPr>
        <p:spPr>
          <a:xfrm>
            <a:off x="2906256" y="1932812"/>
            <a:ext cx="5914111" cy="2462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Testing (Regression, China, Backward, Integration, Performance) and Critical Defects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580580-017D-439C-B9A1-A4ABBCA68CC9}"/>
              </a:ext>
            </a:extLst>
          </p:cNvPr>
          <p:cNvSpPr/>
          <p:nvPr/>
        </p:nvSpPr>
        <p:spPr>
          <a:xfrm>
            <a:off x="2852120" y="2862194"/>
            <a:ext cx="5914111" cy="2462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Testing (Regression, China, Backward, Integration, Performance) and Critical Defects</a:t>
            </a:r>
          </a:p>
        </p:txBody>
      </p:sp>
    </p:spTree>
    <p:extLst>
      <p:ext uri="{BB962C8B-B14F-4D97-AF65-F5344CB8AC3E}">
        <p14:creationId xmlns:p14="http://schemas.microsoft.com/office/powerpoint/2010/main" val="1422481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94A35-67D8-4D74-AAC7-02D7D4BA3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394" y="68176"/>
            <a:ext cx="9267211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2D936A-55B3-48B5-B4CB-FE9F5E1891BD}"/>
              </a:ext>
            </a:extLst>
          </p:cNvPr>
          <p:cNvSpPr/>
          <p:nvPr/>
        </p:nvSpPr>
        <p:spPr>
          <a:xfrm>
            <a:off x="5497006" y="2141058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Sprint 97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1E8868-243B-4B78-93BB-D538F5D1D577}"/>
              </a:ext>
            </a:extLst>
          </p:cNvPr>
          <p:cNvSpPr/>
          <p:nvPr/>
        </p:nvSpPr>
        <p:spPr>
          <a:xfrm>
            <a:off x="5497006" y="5338305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Sprint 98 - 1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23F77A-89D6-4647-BE82-3578AB45CC1E}"/>
              </a:ext>
            </a:extLst>
          </p:cNvPr>
          <p:cNvSpPr/>
          <p:nvPr/>
        </p:nvSpPr>
        <p:spPr>
          <a:xfrm>
            <a:off x="3051433" y="1710990"/>
            <a:ext cx="4822288" cy="2462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50"/>
              <a:t>Ad Hoc testing/Buffer</a:t>
            </a:r>
            <a:endParaRPr lang="en-US" sz="750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B1B46E-297C-469D-84A0-6F3EF27946CB}"/>
              </a:ext>
            </a:extLst>
          </p:cNvPr>
          <p:cNvSpPr/>
          <p:nvPr/>
        </p:nvSpPr>
        <p:spPr>
          <a:xfrm>
            <a:off x="3069575" y="3181101"/>
            <a:ext cx="5958466" cy="19715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Technical Deployment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73367C5-3A41-4993-BF00-507F2D671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94054" y="1368060"/>
            <a:ext cx="321406" cy="444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42ADC4-3DEF-46AF-B03F-6960717EC41C}"/>
              </a:ext>
            </a:extLst>
          </p:cNvPr>
          <p:cNvSpPr txBox="1"/>
          <p:nvPr/>
        </p:nvSpPr>
        <p:spPr>
          <a:xfrm>
            <a:off x="8005989" y="1888434"/>
            <a:ext cx="1097537" cy="2526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Gold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56F2EA-247F-4ED9-B06E-B757B721E5E2}"/>
              </a:ext>
            </a:extLst>
          </p:cNvPr>
          <p:cNvSpPr/>
          <p:nvPr/>
        </p:nvSpPr>
        <p:spPr>
          <a:xfrm>
            <a:off x="4317396" y="4233048"/>
            <a:ext cx="3557206" cy="1971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PI Planning - 8</a:t>
            </a:r>
          </a:p>
        </p:txBody>
      </p:sp>
      <p:pic>
        <p:nvPicPr>
          <p:cNvPr id="11" name="Picture 10" descr="A picture containing drawing, knife&#10;&#10;Description automatically generated">
            <a:extLst>
              <a:ext uri="{FF2B5EF4-FFF2-40B4-BE49-F238E27FC236}">
                <a16:creationId xmlns:a16="http://schemas.microsoft.com/office/drawing/2014/main" id="{68F4919F-8952-4DE3-9A5D-08A124CAE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458740" y="3624904"/>
            <a:ext cx="414985" cy="4149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615FE8-EE8C-4502-8ECF-8B43703E1FD0}"/>
              </a:ext>
            </a:extLst>
          </p:cNvPr>
          <p:cNvSpPr txBox="1"/>
          <p:nvPr/>
        </p:nvSpPr>
        <p:spPr>
          <a:xfrm>
            <a:off x="9067240" y="4159121"/>
            <a:ext cx="1197986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000"/>
              <a:t>AO/ER/DAD Deploy</a:t>
            </a:r>
          </a:p>
        </p:txBody>
      </p:sp>
      <p:pic>
        <p:nvPicPr>
          <p:cNvPr id="14" name="Picture 13" descr="A picture containing food&#10;&#10;Description automatically generated">
            <a:extLst>
              <a:ext uri="{FF2B5EF4-FFF2-40B4-BE49-F238E27FC236}">
                <a16:creationId xmlns:a16="http://schemas.microsoft.com/office/drawing/2014/main" id="{6796853B-6BC0-4CCC-8A02-833024F13E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934959" y="4562173"/>
            <a:ext cx="322079" cy="3220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4E1544-4A42-41E9-9F6A-F26F6649D224}"/>
              </a:ext>
            </a:extLst>
          </p:cNvPr>
          <p:cNvSpPr txBox="1"/>
          <p:nvPr/>
        </p:nvSpPr>
        <p:spPr>
          <a:xfrm>
            <a:off x="5497006" y="4893113"/>
            <a:ext cx="1197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AO Start</a:t>
            </a:r>
          </a:p>
        </p:txBody>
      </p:sp>
      <p:pic>
        <p:nvPicPr>
          <p:cNvPr id="16" name="Picture 15" descr="A picture containing drawing, knife&#10;&#10;Description automatically generated">
            <a:extLst>
              <a:ext uri="{FF2B5EF4-FFF2-40B4-BE49-F238E27FC236}">
                <a16:creationId xmlns:a16="http://schemas.microsoft.com/office/drawing/2014/main" id="{587EBB35-1C08-4CDC-AB69-7288405052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297304" y="3594178"/>
            <a:ext cx="414985" cy="41498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BD8AA41-D1B5-4DCA-A4AA-8198E1F957FC}"/>
              </a:ext>
            </a:extLst>
          </p:cNvPr>
          <p:cNvSpPr txBox="1"/>
          <p:nvPr/>
        </p:nvSpPr>
        <p:spPr>
          <a:xfrm>
            <a:off x="7905804" y="4085378"/>
            <a:ext cx="119798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000"/>
              <a:t>AQMM/ENS Deploy</a:t>
            </a:r>
          </a:p>
        </p:txBody>
      </p:sp>
    </p:spTree>
    <p:extLst>
      <p:ext uri="{BB962C8B-B14F-4D97-AF65-F5344CB8AC3E}">
        <p14:creationId xmlns:p14="http://schemas.microsoft.com/office/powerpoint/2010/main" val="3991502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9D6C07-6EEE-4632-A056-BDF7CC6C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907" y="0"/>
            <a:ext cx="9348186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A8000B-DA64-4AFF-9A90-3C9E11D4DC04}"/>
              </a:ext>
            </a:extLst>
          </p:cNvPr>
          <p:cNvSpPr/>
          <p:nvPr/>
        </p:nvSpPr>
        <p:spPr>
          <a:xfrm>
            <a:off x="5497007" y="4219344"/>
            <a:ext cx="1197986" cy="1971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USI – Holiday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81345-F501-4655-8EA5-0CC8D31D67EE}"/>
              </a:ext>
            </a:extLst>
          </p:cNvPr>
          <p:cNvSpPr/>
          <p:nvPr/>
        </p:nvSpPr>
        <p:spPr>
          <a:xfrm>
            <a:off x="5497007" y="4022191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Sprint 99 - 2</a:t>
            </a:r>
          </a:p>
        </p:txBody>
      </p:sp>
    </p:spTree>
    <p:extLst>
      <p:ext uri="{BB962C8B-B14F-4D97-AF65-F5344CB8AC3E}">
        <p14:creationId xmlns:p14="http://schemas.microsoft.com/office/powerpoint/2010/main" val="105955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8F2493-A0C4-4740-A16F-E066BC79C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110591"/>
              </p:ext>
            </p:extLst>
          </p:nvPr>
        </p:nvGraphicFramePr>
        <p:xfrm>
          <a:off x="250506" y="469779"/>
          <a:ext cx="11371623" cy="5654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211">
                  <a:extLst>
                    <a:ext uri="{9D8B030D-6E8A-4147-A177-3AD203B41FA5}">
                      <a16:colId xmlns:a16="http://schemas.microsoft.com/office/drawing/2014/main" val="2708236959"/>
                    </a:ext>
                  </a:extLst>
                </a:gridCol>
                <a:gridCol w="2303396">
                  <a:extLst>
                    <a:ext uri="{9D8B030D-6E8A-4147-A177-3AD203B41FA5}">
                      <a16:colId xmlns:a16="http://schemas.microsoft.com/office/drawing/2014/main" val="3048015322"/>
                    </a:ext>
                  </a:extLst>
                </a:gridCol>
                <a:gridCol w="2303340">
                  <a:extLst>
                    <a:ext uri="{9D8B030D-6E8A-4147-A177-3AD203B41FA5}">
                      <a16:colId xmlns:a16="http://schemas.microsoft.com/office/drawing/2014/main" val="4246004394"/>
                    </a:ext>
                  </a:extLst>
                </a:gridCol>
                <a:gridCol w="2558853">
                  <a:extLst>
                    <a:ext uri="{9D8B030D-6E8A-4147-A177-3AD203B41FA5}">
                      <a16:colId xmlns:a16="http://schemas.microsoft.com/office/drawing/2014/main" val="2184019199"/>
                    </a:ext>
                  </a:extLst>
                </a:gridCol>
                <a:gridCol w="2047823">
                  <a:extLst>
                    <a:ext uri="{9D8B030D-6E8A-4147-A177-3AD203B41FA5}">
                      <a16:colId xmlns:a16="http://schemas.microsoft.com/office/drawing/2014/main" val="1212563153"/>
                    </a:ext>
                  </a:extLst>
                </a:gridCol>
              </a:tblGrid>
              <a:tr h="300691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Iteration #</a:t>
                      </a:r>
                    </a:p>
                  </a:txBody>
                  <a:tcPr marT="45721" marB="4572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Start Date</a:t>
                      </a:r>
                    </a:p>
                  </a:txBody>
                  <a:tcPr marT="45721" marB="4572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Finish Date</a:t>
                      </a:r>
                    </a:p>
                  </a:txBody>
                  <a:tcPr marT="45721" marB="4572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Open Sans"/>
                          <a:ea typeface="Open Sans"/>
                          <a:cs typeface="Open Sans"/>
                        </a:rPr>
                        <a:t> </a:t>
                      </a:r>
                      <a:r>
                        <a:rPr lang="en-US" sz="14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Release Date</a:t>
                      </a:r>
                    </a:p>
                  </a:txBody>
                  <a:tcPr marT="45721" marB="4572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PI Planning</a:t>
                      </a:r>
                    </a:p>
                  </a:txBody>
                  <a:tcPr marT="45721" marB="4572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083586"/>
                  </a:ext>
                </a:extLst>
              </a:tr>
              <a:tr h="248396">
                <a:tc>
                  <a:txBody>
                    <a:bodyPr/>
                    <a:lstStyle/>
                    <a:p>
                      <a:endParaRPr lang="en-U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422921"/>
                  </a:ext>
                </a:extLst>
              </a:tr>
              <a:tr h="2483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81 - 1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latin typeface="Open Sans"/>
                        </a:rPr>
                        <a:t>Mar 31, 2021</a:t>
                      </a:r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latin typeface="Open Sans"/>
                        </a:rPr>
                        <a:t>Apr 20, 2021</a:t>
                      </a:r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62980"/>
                  </a:ext>
                </a:extLst>
              </a:tr>
              <a:tr h="2483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82  - 2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latin typeface="Open Sans"/>
                        </a:rPr>
                        <a:t>Apr 21, 2021</a:t>
                      </a:r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latin typeface="Open Sans"/>
                        </a:rPr>
                        <a:t>May 11, 2021</a:t>
                      </a:r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36722"/>
                  </a:ext>
                </a:extLst>
              </a:tr>
              <a:tr h="2483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83 - 3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latin typeface="Open Sans"/>
                        </a:rPr>
                        <a:t>May 12, 2021</a:t>
                      </a:r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latin typeface="Open Sans"/>
                        </a:rPr>
                        <a:t>June 1, 2021</a:t>
                      </a:r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736035"/>
                  </a:ext>
                </a:extLst>
              </a:tr>
              <a:tr h="2483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84 –  Testing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latin typeface="Open Sans"/>
                        </a:rPr>
                        <a:t>June 2, 2021</a:t>
                      </a:r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latin typeface="Open Sans"/>
                        </a:rPr>
                        <a:t>June 22, 2021</a:t>
                      </a:r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82453"/>
                  </a:ext>
                </a:extLst>
              </a:tr>
              <a:tr h="3573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85 - IP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latin typeface="Open Sans"/>
                        </a:rPr>
                        <a:t>June 23, 2021</a:t>
                      </a:r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latin typeface="Open Sans"/>
                        </a:rPr>
                        <a:t>July 13, 2021</a:t>
                      </a:r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July 17, 2021 (Audit Online &amp; DAD) </a:t>
                      </a:r>
                      <a:endParaRPr lang="en-US">
                        <a:ea typeface="Open Sans"/>
                        <a:cs typeface="Open Sans"/>
                      </a:endParaRPr>
                    </a:p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July 13 (AQMM)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PI 6 - July 13 - 15, 2021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070128"/>
                  </a:ext>
                </a:extLst>
              </a:tr>
              <a:tr h="24839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681562"/>
                  </a:ext>
                </a:extLst>
              </a:tr>
              <a:tr h="2483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86 – 1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July 14, 2021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Aug 3, 2021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8000"/>
                  </a:ext>
                </a:extLst>
              </a:tr>
              <a:tr h="2483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87 – 2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Aug 4, 2021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Aug 24, 2021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313035"/>
                  </a:ext>
                </a:extLst>
              </a:tr>
              <a:tr h="2483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88 – 3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Aug 25, 2021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Sep 14, 2021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992201"/>
                  </a:ext>
                </a:extLst>
              </a:tr>
              <a:tr h="2483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89 - 4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Sep 15, 2021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Oct 5, 2021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(EMS)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826033"/>
                  </a:ext>
                </a:extLst>
              </a:tr>
              <a:tr h="2483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90 – Testing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Oct 6, 2021 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Oct 26, 2021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2988"/>
                  </a:ext>
                </a:extLst>
              </a:tr>
              <a:tr h="2483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91 – IP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Oct 27, 2021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Nov 16, 2021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Nov 13, 2021 (Audit Online &amp; DAD), </a:t>
                      </a:r>
                      <a:endParaRPr lang="en-US">
                        <a:ea typeface="Open Sans"/>
                        <a:cs typeface="Open Sans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PI 7 - Nov 9 – 11, 2021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729046"/>
                  </a:ext>
                </a:extLst>
              </a:tr>
              <a:tr h="24839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92167"/>
                  </a:ext>
                </a:extLst>
              </a:tr>
              <a:tr h="2483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92 – 1 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Nov 17, 2021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Dec 7, 2021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432366"/>
                  </a:ext>
                </a:extLst>
              </a:tr>
              <a:tr h="2483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93 – 2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Dec 8, 2021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Dec 28, 2021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900359"/>
                  </a:ext>
                </a:extLst>
              </a:tr>
              <a:tr h="2483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94 – 3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Dec 29, 2021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Jan 18, 2022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898878"/>
                  </a:ext>
                </a:extLst>
              </a:tr>
              <a:tr h="2483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95 – 4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Jan 19, 2022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Feb 8, 2022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45070"/>
                  </a:ext>
                </a:extLst>
              </a:tr>
              <a:tr h="2483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96 – 5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Feb 9, 2022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Mar 1, 2022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958414"/>
                  </a:ext>
                </a:extLst>
              </a:tr>
              <a:tr h="2483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97 – IP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Mar 2, 2022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Mar 22, 2022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Mar 19 (Audit Online, DER &amp; DAD)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PI 8 - Mar 15 – 17, 2022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588811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D2891B24-4023-41DF-AA3B-BADB48402D05}"/>
              </a:ext>
            </a:extLst>
          </p:cNvPr>
          <p:cNvSpPr txBox="1">
            <a:spLocks/>
          </p:cNvSpPr>
          <p:nvPr/>
        </p:nvSpPr>
        <p:spPr>
          <a:xfrm>
            <a:off x="381413" y="171442"/>
            <a:ext cx="11252200" cy="33410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38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792">
              <a:defRPr/>
            </a:pPr>
            <a:r>
              <a:rPr lang="en-US" sz="1801" b="1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Audit Transformations: </a:t>
            </a:r>
            <a:r>
              <a:rPr lang="en-US" sz="1801" b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 Cadence &amp; Release Dates</a:t>
            </a:r>
          </a:p>
        </p:txBody>
      </p:sp>
    </p:spTree>
    <p:extLst>
      <p:ext uri="{BB962C8B-B14F-4D97-AF65-F5344CB8AC3E}">
        <p14:creationId xmlns:p14="http://schemas.microsoft.com/office/powerpoint/2010/main" val="2269658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7CB9CE-806D-4C7F-A1C4-BCD7D4671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60" y="0"/>
            <a:ext cx="9327677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A50BFA-66FA-42F2-84B3-6E665C3F6CC0}"/>
              </a:ext>
            </a:extLst>
          </p:cNvPr>
          <p:cNvSpPr/>
          <p:nvPr/>
        </p:nvSpPr>
        <p:spPr>
          <a:xfrm>
            <a:off x="4276524" y="2094152"/>
            <a:ext cx="1197986" cy="1971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USI – Holiday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5843C-FF1D-43DD-B919-5C702ACA9372}"/>
              </a:ext>
            </a:extLst>
          </p:cNvPr>
          <p:cNvSpPr/>
          <p:nvPr/>
        </p:nvSpPr>
        <p:spPr>
          <a:xfrm>
            <a:off x="3048268" y="6315748"/>
            <a:ext cx="1228256" cy="236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US Holiday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13891A-7165-4038-BFDA-BE1F1C45CB96}"/>
              </a:ext>
            </a:extLst>
          </p:cNvPr>
          <p:cNvSpPr/>
          <p:nvPr/>
        </p:nvSpPr>
        <p:spPr>
          <a:xfrm>
            <a:off x="5519506" y="2094151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Sprint 100 - 3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841E54-DA31-4985-8C4E-6C1369A85E2A}"/>
              </a:ext>
            </a:extLst>
          </p:cNvPr>
          <p:cNvSpPr/>
          <p:nvPr/>
        </p:nvSpPr>
        <p:spPr>
          <a:xfrm>
            <a:off x="5502162" y="5183841"/>
            <a:ext cx="1197986" cy="32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Sprint 101 – 4 – ½ Testing</a:t>
            </a:r>
          </a:p>
        </p:txBody>
      </p:sp>
    </p:spTree>
    <p:extLst>
      <p:ext uri="{BB962C8B-B14F-4D97-AF65-F5344CB8AC3E}">
        <p14:creationId xmlns:p14="http://schemas.microsoft.com/office/powerpoint/2010/main" val="1510578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2D0066-F000-4158-9364-F3B6E3141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87" y="0"/>
            <a:ext cx="9303026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713CE55-8EA4-4004-AEE9-D692F475260A}"/>
              </a:ext>
            </a:extLst>
          </p:cNvPr>
          <p:cNvSpPr/>
          <p:nvPr/>
        </p:nvSpPr>
        <p:spPr>
          <a:xfrm>
            <a:off x="6698107" y="2157214"/>
            <a:ext cx="1197986" cy="1971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USI – Holiday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3DA2F0-B122-47B7-8B51-4FCC30EE5FAC}"/>
              </a:ext>
            </a:extLst>
          </p:cNvPr>
          <p:cNvSpPr/>
          <p:nvPr/>
        </p:nvSpPr>
        <p:spPr>
          <a:xfrm>
            <a:off x="5476421" y="4282646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Sprint 102 - 5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5C9264-EF8D-457F-ABFF-C9B432B04C3A}"/>
              </a:ext>
            </a:extLst>
          </p:cNvPr>
          <p:cNvSpPr txBox="1"/>
          <p:nvPr/>
        </p:nvSpPr>
        <p:spPr>
          <a:xfrm>
            <a:off x="7896093" y="4156334"/>
            <a:ext cx="1097537" cy="2526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Gold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20FD93-1064-4CC9-AF1D-A2B5FA58FF3D}"/>
              </a:ext>
            </a:extLst>
          </p:cNvPr>
          <p:cNvSpPr/>
          <p:nvPr/>
        </p:nvSpPr>
        <p:spPr>
          <a:xfrm>
            <a:off x="3087996" y="3230516"/>
            <a:ext cx="6074424" cy="197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Mid Release Testing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ADCF83-1658-4F44-A70E-75EECF381ECF}"/>
              </a:ext>
            </a:extLst>
          </p:cNvPr>
          <p:cNvSpPr/>
          <p:nvPr/>
        </p:nvSpPr>
        <p:spPr>
          <a:xfrm>
            <a:off x="3087091" y="4282645"/>
            <a:ext cx="2417634" cy="1971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Mid Release Testing</a:t>
            </a:r>
          </a:p>
        </p:txBody>
      </p:sp>
    </p:spTree>
    <p:extLst>
      <p:ext uri="{BB962C8B-B14F-4D97-AF65-F5344CB8AC3E}">
        <p14:creationId xmlns:p14="http://schemas.microsoft.com/office/powerpoint/2010/main" val="4076837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2AB2E5-B61B-4BC0-8267-597A43C08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394" y="0"/>
            <a:ext cx="9267211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19AF06-246E-4AA6-8618-3267CF1BCFDE}"/>
              </a:ext>
            </a:extLst>
          </p:cNvPr>
          <p:cNvSpPr/>
          <p:nvPr/>
        </p:nvSpPr>
        <p:spPr>
          <a:xfrm>
            <a:off x="3067187" y="2803191"/>
            <a:ext cx="1228256" cy="236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US Holiday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94C914-7F3B-4EDB-9F07-E896E592CA37}"/>
              </a:ext>
            </a:extLst>
          </p:cNvPr>
          <p:cNvSpPr/>
          <p:nvPr/>
        </p:nvSpPr>
        <p:spPr>
          <a:xfrm>
            <a:off x="5497006" y="2842439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Sprint 103 - 6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690AB4-6DE0-4CDD-BF3F-73FA9670A13A}"/>
              </a:ext>
            </a:extLst>
          </p:cNvPr>
          <p:cNvSpPr/>
          <p:nvPr/>
        </p:nvSpPr>
        <p:spPr>
          <a:xfrm>
            <a:off x="5497006" y="5398994"/>
            <a:ext cx="1197986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Sprint 104 – 7 – ½ Testing</a:t>
            </a:r>
          </a:p>
        </p:txBody>
      </p:sp>
    </p:spTree>
    <p:extLst>
      <p:ext uri="{BB962C8B-B14F-4D97-AF65-F5344CB8AC3E}">
        <p14:creationId xmlns:p14="http://schemas.microsoft.com/office/powerpoint/2010/main" val="1006597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D2A9D3-DA1E-4CC8-A369-41B17C45C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86" y="0"/>
            <a:ext cx="9287427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98C641-DFA7-4275-B30D-4DE5C3D3DC11}"/>
              </a:ext>
            </a:extLst>
          </p:cNvPr>
          <p:cNvSpPr/>
          <p:nvPr/>
        </p:nvSpPr>
        <p:spPr>
          <a:xfrm>
            <a:off x="7912283" y="3185126"/>
            <a:ext cx="1197986" cy="1971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USI – Holiday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4F4032-838E-48CA-B199-EE4408637F10}"/>
              </a:ext>
            </a:extLst>
          </p:cNvPr>
          <p:cNvSpPr/>
          <p:nvPr/>
        </p:nvSpPr>
        <p:spPr>
          <a:xfrm>
            <a:off x="3094341" y="4295018"/>
            <a:ext cx="1197986" cy="1971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USI – Holiday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BEA806-A29C-46AE-B4BF-012719216EC7}"/>
              </a:ext>
            </a:extLst>
          </p:cNvPr>
          <p:cNvSpPr/>
          <p:nvPr/>
        </p:nvSpPr>
        <p:spPr>
          <a:xfrm>
            <a:off x="5497006" y="6388679"/>
            <a:ext cx="1197986" cy="1971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USI – Holiday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699D2-7DE4-44F6-880C-0820C128AB57}"/>
              </a:ext>
            </a:extLst>
          </p:cNvPr>
          <p:cNvSpPr/>
          <p:nvPr/>
        </p:nvSpPr>
        <p:spPr>
          <a:xfrm>
            <a:off x="5497006" y="4295017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Sprint 105 - Testing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694E14-0E49-4169-866F-DC7063007709}"/>
              </a:ext>
            </a:extLst>
          </p:cNvPr>
          <p:cNvSpPr/>
          <p:nvPr/>
        </p:nvSpPr>
        <p:spPr>
          <a:xfrm>
            <a:off x="3094341" y="5157120"/>
            <a:ext cx="6074424" cy="19715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Final UAT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0F5F3-C56C-48BD-A945-C2345794BC88}"/>
              </a:ext>
            </a:extLst>
          </p:cNvPr>
          <p:cNvSpPr/>
          <p:nvPr/>
        </p:nvSpPr>
        <p:spPr>
          <a:xfrm>
            <a:off x="3094341" y="6200331"/>
            <a:ext cx="6074424" cy="1792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Testing (Regression, China, Backward, Integration, Performance) and Critical Defects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758A9A-AC79-4E85-AC38-32768A5CAF63}"/>
              </a:ext>
            </a:extLst>
          </p:cNvPr>
          <p:cNvSpPr/>
          <p:nvPr/>
        </p:nvSpPr>
        <p:spPr>
          <a:xfrm>
            <a:off x="3094341" y="4088746"/>
            <a:ext cx="6074424" cy="197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Testing (Regression, China, Backward, Integration, Performance) and Critical Defects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768B47-7207-40D5-B842-76A3FCBEE38F}"/>
              </a:ext>
            </a:extLst>
          </p:cNvPr>
          <p:cNvSpPr/>
          <p:nvPr/>
        </p:nvSpPr>
        <p:spPr>
          <a:xfrm>
            <a:off x="3094341" y="5354273"/>
            <a:ext cx="6074424" cy="2462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Testing (Regression, China, Backward, Integration, Performance) and Critical Defects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983F17-7A5D-41A9-B562-544A9FF1BF45}"/>
              </a:ext>
            </a:extLst>
          </p:cNvPr>
          <p:cNvSpPr/>
          <p:nvPr/>
        </p:nvSpPr>
        <p:spPr>
          <a:xfrm>
            <a:off x="3058787" y="2988624"/>
            <a:ext cx="6074424" cy="197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Testing (Regression, China, Backward, Integration, Performance) and Critical Defects</a:t>
            </a:r>
          </a:p>
        </p:txBody>
      </p:sp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7B2060F6-EEA0-4983-BBAF-E9AEA7EEA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51739" y="1429864"/>
            <a:ext cx="319073" cy="319073"/>
          </a:xfrm>
          <a:prstGeom prst="rect">
            <a:avLst/>
          </a:prstGeom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C3D117C5-4F1A-4D60-9880-E5A28ED47EF9}"/>
              </a:ext>
            </a:extLst>
          </p:cNvPr>
          <p:cNvSpPr txBox="1"/>
          <p:nvPr/>
        </p:nvSpPr>
        <p:spPr>
          <a:xfrm>
            <a:off x="7935225" y="1879383"/>
            <a:ext cx="1197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/>
              <a:t>AO Code Freeze</a:t>
            </a:r>
          </a:p>
        </p:txBody>
      </p:sp>
    </p:spTree>
    <p:extLst>
      <p:ext uri="{BB962C8B-B14F-4D97-AF65-F5344CB8AC3E}">
        <p14:creationId xmlns:p14="http://schemas.microsoft.com/office/powerpoint/2010/main" val="3573479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7513BA-37B3-4024-B251-91F76CC7E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20" y="0"/>
            <a:ext cx="9283959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7BC457-D8C5-42E7-94E3-CAA1DB231CFE}"/>
              </a:ext>
            </a:extLst>
          </p:cNvPr>
          <p:cNvSpPr/>
          <p:nvPr/>
        </p:nvSpPr>
        <p:spPr>
          <a:xfrm>
            <a:off x="3067186" y="3192599"/>
            <a:ext cx="1228256" cy="236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US Holiday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8F5C5E-5E7E-4C27-BAD7-C14685FEBBF3}"/>
              </a:ext>
            </a:extLst>
          </p:cNvPr>
          <p:cNvSpPr/>
          <p:nvPr/>
        </p:nvSpPr>
        <p:spPr>
          <a:xfrm>
            <a:off x="5497006" y="3231847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/>
              <a:t>Sprint 106  - 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AC1EC-9179-45DA-8F83-C3FB8ED68271}"/>
              </a:ext>
            </a:extLst>
          </p:cNvPr>
          <p:cNvSpPr/>
          <p:nvPr/>
        </p:nvSpPr>
        <p:spPr>
          <a:xfrm>
            <a:off x="5497006" y="6406938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/>
              <a:t>Sprint 107 - 1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4E5A22-0F72-4B13-A029-F95E0C2E8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441" y="3633843"/>
            <a:ext cx="419100" cy="419100"/>
          </a:xfrm>
          <a:prstGeom prst="rect">
            <a:avLst/>
          </a:prstGeom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8457BF74-D459-456A-A5DF-64457FB51FEB}"/>
              </a:ext>
            </a:extLst>
          </p:cNvPr>
          <p:cNvSpPr txBox="1"/>
          <p:nvPr/>
        </p:nvSpPr>
        <p:spPr>
          <a:xfrm>
            <a:off x="9140510" y="4052943"/>
            <a:ext cx="1197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/>
              <a:t>AO Deploy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DCCDCE32-4ED1-4A11-B515-C8F411C4B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36923" y="5697311"/>
            <a:ext cx="322079" cy="322079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86F6A682-FC18-47B4-8307-C3F0886C7521}"/>
              </a:ext>
            </a:extLst>
          </p:cNvPr>
          <p:cNvSpPr txBox="1"/>
          <p:nvPr/>
        </p:nvSpPr>
        <p:spPr>
          <a:xfrm>
            <a:off x="5494227" y="6084256"/>
            <a:ext cx="1197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/>
              <a:t>AO Start</a:t>
            </a:r>
          </a:p>
        </p:txBody>
      </p:sp>
      <p:pic>
        <p:nvPicPr>
          <p:cNvPr id="14" name="Picture 13" descr="A picture containing food&#10;&#10;Description automatically generated">
            <a:extLst>
              <a:ext uri="{FF2B5EF4-FFF2-40B4-BE49-F238E27FC236}">
                <a16:creationId xmlns:a16="http://schemas.microsoft.com/office/drawing/2014/main" id="{1742D528-44DB-41DD-B9BE-105F41403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32179" y="5685716"/>
            <a:ext cx="322079" cy="32207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27B4F56-F29B-4FEF-99D6-205ACA496E4F}"/>
              </a:ext>
            </a:extLst>
          </p:cNvPr>
          <p:cNvSpPr/>
          <p:nvPr/>
        </p:nvSpPr>
        <p:spPr>
          <a:xfrm>
            <a:off x="4295673" y="5341210"/>
            <a:ext cx="3616610" cy="1971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PI Planning - 9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D7207-70F6-4EFF-8268-BD457F5A49D2}"/>
              </a:ext>
            </a:extLst>
          </p:cNvPr>
          <p:cNvSpPr/>
          <p:nvPr/>
        </p:nvSpPr>
        <p:spPr>
          <a:xfrm>
            <a:off x="3067186" y="4275482"/>
            <a:ext cx="5958466" cy="19715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Technical Deployment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EB8575-2A23-4FDF-96AE-36C44F2F3971}"/>
              </a:ext>
            </a:extLst>
          </p:cNvPr>
          <p:cNvSpPr/>
          <p:nvPr/>
        </p:nvSpPr>
        <p:spPr>
          <a:xfrm>
            <a:off x="3063987" y="3014549"/>
            <a:ext cx="2430240" cy="197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50"/>
              <a:t>Ad Hoc/Buffer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CC54CD-CB97-4A26-A8DC-BD7CEF7F1BDD}"/>
              </a:ext>
            </a:extLst>
          </p:cNvPr>
          <p:cNvSpPr/>
          <p:nvPr/>
        </p:nvSpPr>
        <p:spPr>
          <a:xfrm>
            <a:off x="5494227" y="2101076"/>
            <a:ext cx="3646283" cy="2462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Testing (Regression, China, Backward, Integration, Performance) and Critical Defects</a:t>
            </a: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051F59-FC07-43AE-B3CB-EC654C082D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417890" y="2458389"/>
            <a:ext cx="321469" cy="445068"/>
          </a:xfrm>
          <a:prstGeom prst="rect">
            <a:avLst/>
          </a:prstGeom>
        </p:spPr>
      </p:pic>
      <p:sp>
        <p:nvSpPr>
          <p:cNvPr id="21" name="TextBox 1">
            <a:extLst>
              <a:ext uri="{FF2B5EF4-FFF2-40B4-BE49-F238E27FC236}">
                <a16:creationId xmlns:a16="http://schemas.microsoft.com/office/drawing/2014/main" id="{5A15E8C2-ADA7-4D51-8169-B1D8562A0506}"/>
              </a:ext>
            </a:extLst>
          </p:cNvPr>
          <p:cNvSpPr txBox="1"/>
          <p:nvPr/>
        </p:nvSpPr>
        <p:spPr>
          <a:xfrm>
            <a:off x="7979631" y="2946378"/>
            <a:ext cx="1197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/>
              <a:t>AO Gold Code</a:t>
            </a:r>
          </a:p>
        </p:txBody>
      </p:sp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C4FCB767-A49B-4B98-BE2A-C6DB09ADCD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417890" y="1342458"/>
            <a:ext cx="319073" cy="319073"/>
          </a:xfrm>
          <a:prstGeom prst="rect">
            <a:avLst/>
          </a:prstGeom>
        </p:spPr>
      </p:pic>
      <p:sp>
        <p:nvSpPr>
          <p:cNvPr id="23" name="TextBox 1">
            <a:extLst>
              <a:ext uri="{FF2B5EF4-FFF2-40B4-BE49-F238E27FC236}">
                <a16:creationId xmlns:a16="http://schemas.microsoft.com/office/drawing/2014/main" id="{3491B407-E753-43FB-86A0-C4E9D6D0FF5F}"/>
              </a:ext>
            </a:extLst>
          </p:cNvPr>
          <p:cNvSpPr txBox="1"/>
          <p:nvPr/>
        </p:nvSpPr>
        <p:spPr>
          <a:xfrm>
            <a:off x="7912283" y="1725276"/>
            <a:ext cx="1197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/>
              <a:t>Test Complete</a:t>
            </a:r>
          </a:p>
        </p:txBody>
      </p:sp>
    </p:spTree>
    <p:extLst>
      <p:ext uri="{BB962C8B-B14F-4D97-AF65-F5344CB8AC3E}">
        <p14:creationId xmlns:p14="http://schemas.microsoft.com/office/powerpoint/2010/main" val="2817612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0E830E-C48D-4391-804F-3D2C3464F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68" y="0"/>
            <a:ext cx="9371263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88EAAD7-0B36-43B5-83C5-47DE9C8C6BDE}"/>
              </a:ext>
            </a:extLst>
          </p:cNvPr>
          <p:cNvSpPr/>
          <p:nvPr/>
        </p:nvSpPr>
        <p:spPr>
          <a:xfrm>
            <a:off x="5497006" y="2825672"/>
            <a:ext cx="1197986" cy="1971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USI – Holiday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2E357F-1971-4DDD-8A53-A4C3284E45C8}"/>
              </a:ext>
            </a:extLst>
          </p:cNvPr>
          <p:cNvSpPr/>
          <p:nvPr/>
        </p:nvSpPr>
        <p:spPr>
          <a:xfrm>
            <a:off x="5497006" y="5537341"/>
            <a:ext cx="1197986" cy="1971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USI – Holiday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F9532-966E-4EF4-8DB3-0F5A3DB4B831}"/>
              </a:ext>
            </a:extLst>
          </p:cNvPr>
          <p:cNvSpPr/>
          <p:nvPr/>
        </p:nvSpPr>
        <p:spPr>
          <a:xfrm>
            <a:off x="5497006" y="4650928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/>
              <a:t>Sprint 108 - 2</a:t>
            </a:r>
          </a:p>
        </p:txBody>
      </p:sp>
    </p:spTree>
    <p:extLst>
      <p:ext uri="{BB962C8B-B14F-4D97-AF65-F5344CB8AC3E}">
        <p14:creationId xmlns:p14="http://schemas.microsoft.com/office/powerpoint/2010/main" val="313821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8D8D3B-130E-4FC4-B8CE-AEBA880F7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418" y="0"/>
            <a:ext cx="93191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6126EA-CC3D-4E3C-AF6B-0A55027D4C47}"/>
              </a:ext>
            </a:extLst>
          </p:cNvPr>
          <p:cNvSpPr/>
          <p:nvPr/>
        </p:nvSpPr>
        <p:spPr>
          <a:xfrm>
            <a:off x="6693254" y="5290909"/>
            <a:ext cx="2450745" cy="2443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US Holiday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5635B7-6CE1-4C33-8929-83077059309A}"/>
              </a:ext>
            </a:extLst>
          </p:cNvPr>
          <p:cNvSpPr/>
          <p:nvPr/>
        </p:nvSpPr>
        <p:spPr>
          <a:xfrm>
            <a:off x="5468204" y="3181582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/>
              <a:t>Sprint 109 - 3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A72751-FA12-4930-A1A4-6BBB82C0545E}"/>
              </a:ext>
            </a:extLst>
          </p:cNvPr>
          <p:cNvSpPr/>
          <p:nvPr/>
        </p:nvSpPr>
        <p:spPr>
          <a:xfrm>
            <a:off x="5468204" y="6273054"/>
            <a:ext cx="1197986" cy="30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/>
              <a:t>Sprint 110 – 4 -1/2 Testing</a:t>
            </a:r>
          </a:p>
        </p:txBody>
      </p:sp>
    </p:spTree>
    <p:extLst>
      <p:ext uri="{BB962C8B-B14F-4D97-AF65-F5344CB8AC3E}">
        <p14:creationId xmlns:p14="http://schemas.microsoft.com/office/powerpoint/2010/main" val="3320310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DBCDB5-22F6-4CF0-8DA8-0C1C9D02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23" y="0"/>
            <a:ext cx="9321553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B0CC92-F59F-46C6-85A6-7CD52A677C3A}"/>
              </a:ext>
            </a:extLst>
          </p:cNvPr>
          <p:cNvSpPr/>
          <p:nvPr/>
        </p:nvSpPr>
        <p:spPr>
          <a:xfrm>
            <a:off x="3058510" y="6381881"/>
            <a:ext cx="6066571" cy="2050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US/USI - Holiday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DDB5FE-B99F-460F-A35E-8919A5DC1AB5}"/>
              </a:ext>
            </a:extLst>
          </p:cNvPr>
          <p:cNvSpPr/>
          <p:nvPr/>
        </p:nvSpPr>
        <p:spPr>
          <a:xfrm>
            <a:off x="5492802" y="5344611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/>
              <a:t>Sprint 111 - 5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848B4-79FA-4ACB-9BB2-4A628580216F}"/>
              </a:ext>
            </a:extLst>
          </p:cNvPr>
          <p:cNvSpPr txBox="1"/>
          <p:nvPr/>
        </p:nvSpPr>
        <p:spPr>
          <a:xfrm>
            <a:off x="7927095" y="5098390"/>
            <a:ext cx="1197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AO Code Freeze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3605E-6B03-404C-9693-E6C150FC53D0}"/>
              </a:ext>
            </a:extLst>
          </p:cNvPr>
          <p:cNvSpPr/>
          <p:nvPr/>
        </p:nvSpPr>
        <p:spPr>
          <a:xfrm>
            <a:off x="3058510" y="4237931"/>
            <a:ext cx="6066571" cy="2386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Mid Release Testing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70DF54-1B0F-44A3-B7AA-96D6B69E879F}"/>
              </a:ext>
            </a:extLst>
          </p:cNvPr>
          <p:cNvSpPr/>
          <p:nvPr/>
        </p:nvSpPr>
        <p:spPr>
          <a:xfrm>
            <a:off x="3058510" y="5316723"/>
            <a:ext cx="2434292" cy="2174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Mid Release Testing</a:t>
            </a:r>
          </a:p>
        </p:txBody>
      </p:sp>
    </p:spTree>
    <p:extLst>
      <p:ext uri="{BB962C8B-B14F-4D97-AF65-F5344CB8AC3E}">
        <p14:creationId xmlns:p14="http://schemas.microsoft.com/office/powerpoint/2010/main" val="3087619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3E2AC6-5687-4609-B4FD-AAF939B79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65" y="196201"/>
            <a:ext cx="9446559" cy="66617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F49547-8D0D-4668-9424-55B2392CE5D8}"/>
              </a:ext>
            </a:extLst>
          </p:cNvPr>
          <p:cNvSpPr/>
          <p:nvPr/>
        </p:nvSpPr>
        <p:spPr>
          <a:xfrm>
            <a:off x="5015752" y="3172387"/>
            <a:ext cx="1231282" cy="21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/>
              <a:t>Sprint 112 - 6</a:t>
            </a:r>
            <a:endParaRPr lang="en-US" sz="90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141574-5D5E-4CB3-982F-7EF694E90538}"/>
              </a:ext>
            </a:extLst>
          </p:cNvPr>
          <p:cNvSpPr/>
          <p:nvPr/>
        </p:nvSpPr>
        <p:spPr>
          <a:xfrm>
            <a:off x="2536016" y="3759887"/>
            <a:ext cx="1228256" cy="236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US Holiday</a:t>
            </a:r>
          </a:p>
        </p:txBody>
      </p:sp>
    </p:spTree>
    <p:extLst>
      <p:ext uri="{BB962C8B-B14F-4D97-AF65-F5344CB8AC3E}">
        <p14:creationId xmlns:p14="http://schemas.microsoft.com/office/powerpoint/2010/main" val="4201751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7E32C0-314E-4F87-800D-912FD3676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82" y="465852"/>
            <a:ext cx="9541478" cy="59262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39B934-0839-4D1B-B3AF-7CDF3262E309}"/>
              </a:ext>
            </a:extLst>
          </p:cNvPr>
          <p:cNvSpPr/>
          <p:nvPr/>
        </p:nvSpPr>
        <p:spPr>
          <a:xfrm>
            <a:off x="4814973" y="2144868"/>
            <a:ext cx="1191841" cy="30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/>
              <a:t>Sprint 113 –7-½-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7DF91-71E9-4769-9923-C926F4A66687}"/>
              </a:ext>
            </a:extLst>
          </p:cNvPr>
          <p:cNvSpPr/>
          <p:nvPr/>
        </p:nvSpPr>
        <p:spPr>
          <a:xfrm>
            <a:off x="4808828" y="4911020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/>
              <a:t>Sprint 114 -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EF295B-784A-4E61-B5BA-6841ACCEFC0B}"/>
              </a:ext>
            </a:extLst>
          </p:cNvPr>
          <p:cNvSpPr txBox="1"/>
          <p:nvPr/>
        </p:nvSpPr>
        <p:spPr>
          <a:xfrm>
            <a:off x="4808828" y="4631479"/>
            <a:ext cx="1197986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1000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F00128-3431-4020-95CC-4AC4BD9552D3}"/>
              </a:ext>
            </a:extLst>
          </p:cNvPr>
          <p:cNvSpPr/>
          <p:nvPr/>
        </p:nvSpPr>
        <p:spPr>
          <a:xfrm>
            <a:off x="2270701" y="4648114"/>
            <a:ext cx="6274240" cy="2462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Testing (Regression, China, Backward, Integration, Performance) and Critical Defects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C0FE03-0FE0-4097-A26F-D9E78434AE96}"/>
              </a:ext>
            </a:extLst>
          </p:cNvPr>
          <p:cNvSpPr/>
          <p:nvPr/>
        </p:nvSpPr>
        <p:spPr>
          <a:xfrm>
            <a:off x="2270701" y="3930771"/>
            <a:ext cx="6274240" cy="2462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Testing (Regression, China, Backward, Integration, Performance) and Critical Defects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3F1458-26F2-4759-8EB0-07DB64E8CCD5}"/>
              </a:ext>
            </a:extLst>
          </p:cNvPr>
          <p:cNvSpPr/>
          <p:nvPr/>
        </p:nvSpPr>
        <p:spPr>
          <a:xfrm>
            <a:off x="2318430" y="5747447"/>
            <a:ext cx="3777570" cy="197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Testing (Regression, China, Backward, Integration, Performance) and Critical Defects</a:t>
            </a:r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313652A6-0007-4F7D-99BF-2427E5EF2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83848" y="2495344"/>
            <a:ext cx="319073" cy="3190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8F23E6-9AC9-43B6-9B2E-99278C6E7EF4}"/>
              </a:ext>
            </a:extLst>
          </p:cNvPr>
          <p:cNvSpPr txBox="1"/>
          <p:nvPr/>
        </p:nvSpPr>
        <p:spPr>
          <a:xfrm>
            <a:off x="7401408" y="2871629"/>
            <a:ext cx="1197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AO Code Freeze</a:t>
            </a:r>
          </a:p>
        </p:txBody>
      </p:sp>
    </p:spTree>
    <p:extLst>
      <p:ext uri="{BB962C8B-B14F-4D97-AF65-F5344CB8AC3E}">
        <p14:creationId xmlns:p14="http://schemas.microsoft.com/office/powerpoint/2010/main" val="201213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8F2493-A0C4-4740-A16F-E066BC79C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240344"/>
              </p:ext>
            </p:extLst>
          </p:nvPr>
        </p:nvGraphicFramePr>
        <p:xfrm>
          <a:off x="437029" y="555811"/>
          <a:ext cx="11203535" cy="6006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090">
                  <a:extLst>
                    <a:ext uri="{9D8B030D-6E8A-4147-A177-3AD203B41FA5}">
                      <a16:colId xmlns:a16="http://schemas.microsoft.com/office/drawing/2014/main" val="2708236959"/>
                    </a:ext>
                  </a:extLst>
                </a:gridCol>
                <a:gridCol w="2315905">
                  <a:extLst>
                    <a:ext uri="{9D8B030D-6E8A-4147-A177-3AD203B41FA5}">
                      <a16:colId xmlns:a16="http://schemas.microsoft.com/office/drawing/2014/main" val="3048015322"/>
                    </a:ext>
                  </a:extLst>
                </a:gridCol>
                <a:gridCol w="2315848">
                  <a:extLst>
                    <a:ext uri="{9D8B030D-6E8A-4147-A177-3AD203B41FA5}">
                      <a16:colId xmlns:a16="http://schemas.microsoft.com/office/drawing/2014/main" val="4246004394"/>
                    </a:ext>
                  </a:extLst>
                </a:gridCol>
                <a:gridCol w="2480083">
                  <a:extLst>
                    <a:ext uri="{9D8B030D-6E8A-4147-A177-3AD203B41FA5}">
                      <a16:colId xmlns:a16="http://schemas.microsoft.com/office/drawing/2014/main" val="2184019199"/>
                    </a:ext>
                  </a:extLst>
                </a:gridCol>
                <a:gridCol w="2151609">
                  <a:extLst>
                    <a:ext uri="{9D8B030D-6E8A-4147-A177-3AD203B41FA5}">
                      <a16:colId xmlns:a16="http://schemas.microsoft.com/office/drawing/2014/main" val="1212563153"/>
                    </a:ext>
                  </a:extLst>
                </a:gridCol>
              </a:tblGrid>
              <a:tr h="31530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Iteration #</a:t>
                      </a:r>
                    </a:p>
                  </a:txBody>
                  <a:tcPr marT="45721" marB="4572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Start Date</a:t>
                      </a:r>
                    </a:p>
                  </a:txBody>
                  <a:tcPr marT="45721" marB="4572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Finish Date</a:t>
                      </a:r>
                    </a:p>
                  </a:txBody>
                  <a:tcPr marT="45721" marB="4572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Open Sans"/>
                          <a:ea typeface="Open Sans"/>
                          <a:cs typeface="Open Sans"/>
                        </a:rPr>
                        <a:t> </a:t>
                      </a:r>
                      <a:r>
                        <a:rPr lang="en-US" sz="14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Release Date</a:t>
                      </a:r>
                    </a:p>
                  </a:txBody>
                  <a:tcPr marT="45721" marB="4572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PI Planning</a:t>
                      </a:r>
                    </a:p>
                  </a:txBody>
                  <a:tcPr marT="45721" marB="4572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083586"/>
                  </a:ext>
                </a:extLst>
              </a:tr>
              <a:tr h="268005">
                <a:tc>
                  <a:txBody>
                    <a:bodyPr/>
                    <a:lstStyle/>
                    <a:p>
                      <a:endParaRPr lang="en-U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422921"/>
                  </a:ext>
                </a:extLst>
              </a:tr>
              <a:tr h="2680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98 - 1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latin typeface="Open Sans"/>
                        </a:rPr>
                        <a:t>Mar 23, 2022</a:t>
                      </a:r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latin typeface="Open Sans"/>
                        </a:rPr>
                        <a:t>Apr 12, 2022</a:t>
                      </a:r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62980"/>
                  </a:ext>
                </a:extLst>
              </a:tr>
              <a:tr h="2680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99  - 2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latin typeface="Open Sans"/>
                        </a:rPr>
                        <a:t>Apr 13, 2022</a:t>
                      </a:r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latin typeface="Open Sans"/>
                        </a:rPr>
                        <a:t>May 3, 2022</a:t>
                      </a:r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36722"/>
                  </a:ext>
                </a:extLst>
              </a:tr>
              <a:tr h="2680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100 - 3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latin typeface="Open Sans"/>
                        </a:rPr>
                        <a:t>May 4, 2022</a:t>
                      </a:r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latin typeface="Open Sans"/>
                        </a:rPr>
                        <a:t>May 24, 2022</a:t>
                      </a:r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736035"/>
                  </a:ext>
                </a:extLst>
              </a:tr>
              <a:tr h="30901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101 – 4 ½  testing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latin typeface="Open Sans"/>
                        </a:rPr>
                        <a:t>May 25, 2022</a:t>
                      </a:r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latin typeface="Open Sans"/>
                        </a:rPr>
                        <a:t>June 14, 2022</a:t>
                      </a:r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June 6 – 14, Mid Release Testing</a:t>
                      </a: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82453"/>
                  </a:ext>
                </a:extLst>
              </a:tr>
              <a:tr h="2812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102 - 5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latin typeface="Open Sans"/>
                        </a:rPr>
                        <a:t>June 15, 2022</a:t>
                      </a:r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latin typeface="Open Sans"/>
                        </a:rPr>
                        <a:t>July 5, 2022</a:t>
                      </a:r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070128"/>
                  </a:ext>
                </a:extLst>
              </a:tr>
              <a:tr h="2680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103 – 6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July 6, 2022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July 26, 2022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8000"/>
                  </a:ext>
                </a:extLst>
              </a:tr>
              <a:tr h="2680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104  – 7 – ½ testing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July 27, 2022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Aug 16, 2022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313035"/>
                  </a:ext>
                </a:extLst>
              </a:tr>
              <a:tr h="2736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105 – Testing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Aug 17, 2022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Sep 6, 2022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UAT – Aug 22 – 26, 2022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992201"/>
                  </a:ext>
                </a:extLst>
              </a:tr>
              <a:tr h="4344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106 - IP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Sep 7, 2022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 27, 2022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 17, 2022 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 9 – Sep 20 – 22, 2022</a:t>
                      </a:r>
                    </a:p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65763"/>
                  </a:ext>
                </a:extLst>
              </a:tr>
              <a:tr h="3725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826033"/>
                  </a:ext>
                </a:extLst>
              </a:tr>
              <a:tr h="2680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107 -1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 28, 2022 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Oct 18, 2022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2988"/>
                  </a:ext>
                </a:extLst>
              </a:tr>
              <a:tr h="2680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108 – 2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Oct 19, 2022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</a:rPr>
                        <a:t>Nov 8, 2022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729046"/>
                  </a:ext>
                </a:extLst>
              </a:tr>
              <a:tr h="2680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109 – 3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Nov 9, 2022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Nov 28, 2022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432366"/>
                  </a:ext>
                </a:extLst>
              </a:tr>
              <a:tr h="2680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110 – 4 1/2 testing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Nov 29, 2022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Dec 20, 2022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Dec 12 – 20, Mid Release Testing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590329"/>
                  </a:ext>
                </a:extLst>
              </a:tr>
              <a:tr h="2680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111 – 5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Dec 21, 2022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Jan 10, 2023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658067"/>
                  </a:ext>
                </a:extLst>
              </a:tr>
              <a:tr h="2680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112 – 6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Jan 11, 2023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Jan 31, 2023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965555"/>
                  </a:ext>
                </a:extLst>
              </a:tr>
              <a:tr h="2680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113 – 7 – ½ testing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Feb 1, 2023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Feb 21, 2023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93564"/>
                  </a:ext>
                </a:extLst>
              </a:tr>
              <a:tr h="2680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114 – Testing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latin typeface="Open Sans"/>
                        </a:rPr>
                        <a:t>Feb 22, 2023</a:t>
                      </a:r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latin typeface="Open Sans"/>
                        </a:rPr>
                        <a:t>Mar 14, 2023</a:t>
                      </a:r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</a:rPr>
                        <a:t>UAT Mar 6 – 10, 2023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73374"/>
                  </a:ext>
                </a:extLst>
              </a:tr>
              <a:tr h="2680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115 – IP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latin typeface="Open Sans"/>
                        </a:rPr>
                        <a:t>Mar 15, 2023</a:t>
                      </a:r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latin typeface="Open Sans"/>
                        </a:rPr>
                        <a:t>Apr 4, 2023</a:t>
                      </a:r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March 25, 2023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 10 – Mar 28 – 30. 2023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266149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D2891B24-4023-41DF-AA3B-BADB48402D05}"/>
              </a:ext>
            </a:extLst>
          </p:cNvPr>
          <p:cNvSpPr txBox="1">
            <a:spLocks/>
          </p:cNvSpPr>
          <p:nvPr/>
        </p:nvSpPr>
        <p:spPr>
          <a:xfrm>
            <a:off x="381413" y="171442"/>
            <a:ext cx="11252200" cy="33410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38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792">
              <a:defRPr/>
            </a:pPr>
            <a:r>
              <a:rPr lang="en-US" sz="1801" b="1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Audit Transformations: </a:t>
            </a:r>
            <a:r>
              <a:rPr lang="en-US" sz="1801" b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 Cadence &amp; Release Dates</a:t>
            </a:r>
          </a:p>
        </p:txBody>
      </p:sp>
    </p:spTree>
    <p:extLst>
      <p:ext uri="{BB962C8B-B14F-4D97-AF65-F5344CB8AC3E}">
        <p14:creationId xmlns:p14="http://schemas.microsoft.com/office/powerpoint/2010/main" val="1390931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77BFAA-1C75-42F5-9E25-81042189E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71" y="547140"/>
            <a:ext cx="9681040" cy="59885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4323B5-F6F8-4D9F-BF0B-F148B1263A7C}"/>
              </a:ext>
            </a:extLst>
          </p:cNvPr>
          <p:cNvSpPr/>
          <p:nvPr/>
        </p:nvSpPr>
        <p:spPr>
          <a:xfrm>
            <a:off x="5165247" y="4050697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/>
              <a:t>Sprint 115 - 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3DC3B-AB07-4B2F-9CF9-AC9709D262FD}"/>
              </a:ext>
            </a:extLst>
          </p:cNvPr>
          <p:cNvSpPr/>
          <p:nvPr/>
        </p:nvSpPr>
        <p:spPr>
          <a:xfrm>
            <a:off x="3890853" y="5904065"/>
            <a:ext cx="3818075" cy="1971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PI Planning – 10</a:t>
            </a:r>
          </a:p>
        </p:txBody>
      </p:sp>
      <p:pic>
        <p:nvPicPr>
          <p:cNvPr id="6" name="Picture 5" descr="A picture containing drawing, knife&#10;&#10;Description automatically generated">
            <a:extLst>
              <a:ext uri="{FF2B5EF4-FFF2-40B4-BE49-F238E27FC236}">
                <a16:creationId xmlns:a16="http://schemas.microsoft.com/office/drawing/2014/main" id="{B8620A55-E8FB-4DCF-806D-9BD9AA062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357559" y="4346074"/>
            <a:ext cx="414985" cy="4149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BA3B02-69F3-4160-BB50-75D4F1CCA8FC}"/>
              </a:ext>
            </a:extLst>
          </p:cNvPr>
          <p:cNvSpPr txBox="1"/>
          <p:nvPr/>
        </p:nvSpPr>
        <p:spPr>
          <a:xfrm>
            <a:off x="9238563" y="4855328"/>
            <a:ext cx="89350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AO Deploy</a:t>
            </a:r>
            <a:endParaRPr lang="en-US" sz="100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D1B2B-C4A8-44CD-AAC9-CF5A3EBC6ECB}"/>
              </a:ext>
            </a:extLst>
          </p:cNvPr>
          <p:cNvSpPr/>
          <p:nvPr/>
        </p:nvSpPr>
        <p:spPr>
          <a:xfrm>
            <a:off x="2654607" y="4977381"/>
            <a:ext cx="6219265" cy="19715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Technical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075904-52ED-44BF-A12C-BFDAF9649E5D}"/>
              </a:ext>
            </a:extLst>
          </p:cNvPr>
          <p:cNvSpPr/>
          <p:nvPr/>
        </p:nvSpPr>
        <p:spPr>
          <a:xfrm>
            <a:off x="2646247" y="4050697"/>
            <a:ext cx="2489211" cy="197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50"/>
              <a:t>Ad Hoc/Buffer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B45FADD7-2693-4282-B06E-C193604134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86406" y="2495344"/>
            <a:ext cx="319073" cy="3190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1AB5D-7174-4384-A4EC-13A58C7EE7A0}"/>
              </a:ext>
            </a:extLst>
          </p:cNvPr>
          <p:cNvSpPr txBox="1"/>
          <p:nvPr/>
        </p:nvSpPr>
        <p:spPr>
          <a:xfrm>
            <a:off x="7730861" y="2736998"/>
            <a:ext cx="1197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Test Complete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D5E86B-4ED1-4D01-9AA5-692A92947BCB}"/>
              </a:ext>
            </a:extLst>
          </p:cNvPr>
          <p:cNvSpPr/>
          <p:nvPr/>
        </p:nvSpPr>
        <p:spPr>
          <a:xfrm>
            <a:off x="2654607" y="2930414"/>
            <a:ext cx="6274240" cy="2462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Testing (Regression, China, Backward, Integration, Performance) and Critical Defects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3D4069-CB0F-41A7-924B-FCF9C53BB5F6}"/>
              </a:ext>
            </a:extLst>
          </p:cNvPr>
          <p:cNvSpPr/>
          <p:nvPr/>
        </p:nvSpPr>
        <p:spPr>
          <a:xfrm>
            <a:off x="2666198" y="3176660"/>
            <a:ext cx="6262649" cy="19341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Final UAT</a:t>
            </a: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625CD19-3675-42D9-AD71-340AB3C67D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69119" y="3441273"/>
            <a:ext cx="321469" cy="4450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372622-E6B9-48A6-9FE2-87E785FBAE41}"/>
              </a:ext>
            </a:extLst>
          </p:cNvPr>
          <p:cNvSpPr txBox="1"/>
          <p:nvPr/>
        </p:nvSpPr>
        <p:spPr>
          <a:xfrm>
            <a:off x="7720375" y="3935452"/>
            <a:ext cx="1197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AO Gold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BC6E5D-D0D9-4C3E-8922-B95E98977617}"/>
              </a:ext>
            </a:extLst>
          </p:cNvPr>
          <p:cNvSpPr/>
          <p:nvPr/>
        </p:nvSpPr>
        <p:spPr>
          <a:xfrm>
            <a:off x="6452556" y="2216075"/>
            <a:ext cx="2512744" cy="2461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Testing (Regression, China, Backward, Integration, Performance) and Critical Defects</a:t>
            </a:r>
          </a:p>
        </p:txBody>
      </p:sp>
    </p:spTree>
    <p:extLst>
      <p:ext uri="{BB962C8B-B14F-4D97-AF65-F5344CB8AC3E}">
        <p14:creationId xmlns:p14="http://schemas.microsoft.com/office/powerpoint/2010/main" val="3810481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4323B5-F6F8-4D9F-BF0B-F148B1263A7C}"/>
              </a:ext>
            </a:extLst>
          </p:cNvPr>
          <p:cNvSpPr/>
          <p:nvPr/>
        </p:nvSpPr>
        <p:spPr>
          <a:xfrm>
            <a:off x="5165247" y="4050697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/>
              <a:t>Sprint 115 - IP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DE2F2-6D0F-484C-9F52-D6C5AA8E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08" y="26894"/>
            <a:ext cx="9507382" cy="6804212"/>
          </a:xfrm>
          <a:prstGeom prst="rect">
            <a:avLst/>
          </a:prstGeom>
        </p:spPr>
      </p:pic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6A88CC34-5CC1-46A8-9B6A-650DEDE83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34960" y="2161873"/>
            <a:ext cx="322079" cy="3220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BC64CA-D532-4687-AD82-A335461154C8}"/>
              </a:ext>
            </a:extLst>
          </p:cNvPr>
          <p:cNvSpPr txBox="1"/>
          <p:nvPr/>
        </p:nvSpPr>
        <p:spPr>
          <a:xfrm>
            <a:off x="5810285" y="2483952"/>
            <a:ext cx="89350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AO Start</a:t>
            </a:r>
            <a:endParaRPr lang="en-US" sz="100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97551E-D2DE-4E4B-8E90-1FC45CA12741}"/>
              </a:ext>
            </a:extLst>
          </p:cNvPr>
          <p:cNvSpPr/>
          <p:nvPr/>
        </p:nvSpPr>
        <p:spPr>
          <a:xfrm>
            <a:off x="5505806" y="2730173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/>
              <a:t>Sprint 116 - 1</a:t>
            </a:r>
          </a:p>
        </p:txBody>
      </p:sp>
    </p:spTree>
    <p:extLst>
      <p:ext uri="{BB962C8B-B14F-4D97-AF65-F5344CB8AC3E}">
        <p14:creationId xmlns:p14="http://schemas.microsoft.com/office/powerpoint/2010/main" val="154800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8F2493-A0C4-4740-A16F-E066BC79C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774124"/>
              </p:ext>
            </p:extLst>
          </p:nvPr>
        </p:nvGraphicFramePr>
        <p:xfrm>
          <a:off x="437029" y="555811"/>
          <a:ext cx="11203535" cy="5269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090">
                  <a:extLst>
                    <a:ext uri="{9D8B030D-6E8A-4147-A177-3AD203B41FA5}">
                      <a16:colId xmlns:a16="http://schemas.microsoft.com/office/drawing/2014/main" val="2708236959"/>
                    </a:ext>
                  </a:extLst>
                </a:gridCol>
                <a:gridCol w="2315905">
                  <a:extLst>
                    <a:ext uri="{9D8B030D-6E8A-4147-A177-3AD203B41FA5}">
                      <a16:colId xmlns:a16="http://schemas.microsoft.com/office/drawing/2014/main" val="3048015322"/>
                    </a:ext>
                  </a:extLst>
                </a:gridCol>
                <a:gridCol w="2315848">
                  <a:extLst>
                    <a:ext uri="{9D8B030D-6E8A-4147-A177-3AD203B41FA5}">
                      <a16:colId xmlns:a16="http://schemas.microsoft.com/office/drawing/2014/main" val="4246004394"/>
                    </a:ext>
                  </a:extLst>
                </a:gridCol>
                <a:gridCol w="2480083">
                  <a:extLst>
                    <a:ext uri="{9D8B030D-6E8A-4147-A177-3AD203B41FA5}">
                      <a16:colId xmlns:a16="http://schemas.microsoft.com/office/drawing/2014/main" val="2184019199"/>
                    </a:ext>
                  </a:extLst>
                </a:gridCol>
                <a:gridCol w="2151609">
                  <a:extLst>
                    <a:ext uri="{9D8B030D-6E8A-4147-A177-3AD203B41FA5}">
                      <a16:colId xmlns:a16="http://schemas.microsoft.com/office/drawing/2014/main" val="1212563153"/>
                    </a:ext>
                  </a:extLst>
                </a:gridCol>
              </a:tblGrid>
              <a:tr h="309665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Iteration #</a:t>
                      </a:r>
                    </a:p>
                  </a:txBody>
                  <a:tcPr marT="45721" marB="4572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>
                          <a:solidFill>
                            <a:schemeClr val="tx1"/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Start Date</a:t>
                      </a:r>
                    </a:p>
                  </a:txBody>
                  <a:tcPr marT="45721" marB="4572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>
                          <a:solidFill>
                            <a:schemeClr val="tx1"/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Finish Date</a:t>
                      </a:r>
                    </a:p>
                  </a:txBody>
                  <a:tcPr marT="45721" marB="4572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  <a:r>
                        <a:rPr lang="en-US" sz="1400" b="1" kern="1200">
                          <a:solidFill>
                            <a:schemeClr val="tx1"/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Release Date</a:t>
                      </a:r>
                    </a:p>
                  </a:txBody>
                  <a:tcPr marT="45721" marB="4572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>
                          <a:solidFill>
                            <a:schemeClr val="tx1"/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 Planning</a:t>
                      </a:r>
                    </a:p>
                  </a:txBody>
                  <a:tcPr marT="45721" marB="4572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083586"/>
                  </a:ext>
                </a:extLst>
              </a:tr>
              <a:tr h="263215">
                <a:tc>
                  <a:txBody>
                    <a:bodyPr/>
                    <a:lstStyle/>
                    <a:p>
                      <a:endParaRPr lang="en-U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422921"/>
                  </a:ext>
                </a:extLst>
              </a:tr>
              <a:tr h="2632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116 – 1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latin typeface="Open Sans"/>
                        </a:rPr>
                        <a:t>Apr 5, 2023</a:t>
                      </a:r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latin typeface="Open Sans"/>
                        </a:rPr>
                        <a:t>Apr 25, 2023</a:t>
                      </a:r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736035"/>
                  </a:ext>
                </a:extLst>
              </a:tr>
              <a:tr h="3034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117 – 2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latin typeface="Open Sans"/>
                        </a:rPr>
                        <a:t>Apr 26, 2023</a:t>
                      </a:r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latin typeface="Open Sans"/>
                        </a:rPr>
                        <a:t>May 16, 2023</a:t>
                      </a:r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82453"/>
                  </a:ext>
                </a:extLst>
              </a:tr>
              <a:tr h="2762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118 – 3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latin typeface="Open Sans"/>
                        </a:rPr>
                        <a:t>May 17, 2023</a:t>
                      </a:r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latin typeface="Open Sans"/>
                        </a:rPr>
                        <a:t>June 6, 2023</a:t>
                      </a:r>
                      <a:endParaRPr lang="en-US"/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070128"/>
                  </a:ext>
                </a:extLst>
              </a:tr>
              <a:tr h="2632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119 – 4 ½ testing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June 7, 2023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June 27, 2023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8000"/>
                  </a:ext>
                </a:extLst>
              </a:tr>
              <a:tr h="2632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120 – 5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June 28, 2023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July 18, 2023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313035"/>
                  </a:ext>
                </a:extLst>
              </a:tr>
              <a:tr h="268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121 - 6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July 19, 2023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Aug 8, 2023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992201"/>
                  </a:ext>
                </a:extLst>
              </a:tr>
              <a:tr h="2632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122 – 7 – ½ testing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Aug 9, 2023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Aug 29, 2023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65763"/>
                  </a:ext>
                </a:extLst>
              </a:tr>
              <a:tr h="2632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123 – Testing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Aug 29, 2023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 19, 2023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Sept 10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826033"/>
                  </a:ext>
                </a:extLst>
              </a:tr>
              <a:tr h="2632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124 – IP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 20, 2023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Oct 10, 2023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 30, 2023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 11 - Oct 3 – 4, 2023 (Oct 2 will be USI holiday) </a:t>
                      </a: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2988"/>
                  </a:ext>
                </a:extLst>
              </a:tr>
              <a:tr h="26321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729046"/>
                  </a:ext>
                </a:extLst>
              </a:tr>
              <a:tr h="26321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432366"/>
                  </a:ext>
                </a:extLst>
              </a:tr>
              <a:tr h="26321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590329"/>
                  </a:ext>
                </a:extLst>
              </a:tr>
              <a:tr h="26321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658067"/>
                  </a:ext>
                </a:extLst>
              </a:tr>
              <a:tr h="26321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965555"/>
                  </a:ext>
                </a:extLst>
              </a:tr>
              <a:tr h="26321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93564"/>
                  </a:ext>
                </a:extLst>
              </a:tr>
              <a:tr h="26321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73374"/>
                  </a:ext>
                </a:extLst>
              </a:tr>
              <a:tr h="26321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T="45721" marB="4572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266149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D2891B24-4023-41DF-AA3B-BADB48402D05}"/>
              </a:ext>
            </a:extLst>
          </p:cNvPr>
          <p:cNvSpPr txBox="1">
            <a:spLocks/>
          </p:cNvSpPr>
          <p:nvPr/>
        </p:nvSpPr>
        <p:spPr>
          <a:xfrm>
            <a:off x="381413" y="171442"/>
            <a:ext cx="11252200" cy="33410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38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792">
              <a:defRPr/>
            </a:pPr>
            <a:r>
              <a:rPr lang="en-US" sz="1801" b="1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Audit Transformations: </a:t>
            </a:r>
            <a:r>
              <a:rPr lang="en-US" sz="1801" b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 Cadence &amp; Release Dates</a:t>
            </a:r>
          </a:p>
        </p:txBody>
      </p:sp>
    </p:spTree>
    <p:extLst>
      <p:ext uri="{BB962C8B-B14F-4D97-AF65-F5344CB8AC3E}">
        <p14:creationId xmlns:p14="http://schemas.microsoft.com/office/powerpoint/2010/main" val="109670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0F8995-C0FD-4107-AC83-E830FB66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9" y="245143"/>
            <a:ext cx="11188700" cy="334101"/>
          </a:xfrm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PI6</a:t>
            </a:r>
            <a:r>
              <a:rPr lang="en-US" sz="1800" b="1" dirty="0">
                <a:latin typeface="Open Sans"/>
                <a:ea typeface="Open Sans"/>
                <a:cs typeface="Open Sans"/>
              </a:rPr>
              <a:t> 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Milestones </a:t>
            </a: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endParaRPr lang="en-US" sz="1801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12393-1D4C-44E5-88C8-52EB15B2AC90}"/>
              </a:ext>
            </a:extLst>
          </p:cNvPr>
          <p:cNvSpPr txBox="1"/>
          <p:nvPr/>
        </p:nvSpPr>
        <p:spPr>
          <a:xfrm>
            <a:off x="392319" y="579244"/>
            <a:ext cx="11407362" cy="556297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marL="257175" indent="-257175" defTabSz="457200">
              <a:lnSpc>
                <a:spcPct val="150000"/>
              </a:lnSpc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Start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: </a:t>
            </a:r>
            <a:r>
              <a:rPr lang="en-US" sz="1400">
                <a:latin typeface="Calibri"/>
                <a:cs typeface="Calibri"/>
              </a:rPr>
              <a:t>July 14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, 2021</a:t>
            </a:r>
            <a:endParaRPr lang="en-US" sz="1400">
              <a:latin typeface="Calibri"/>
              <a:cs typeface="Calibri"/>
            </a:endParaRPr>
          </a:p>
          <a:p>
            <a:pPr marL="798195" lvl="1" indent="-306070" defTabSz="457200">
              <a:lnSpc>
                <a:spcPct val="150000"/>
              </a:lnSpc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  <a:defRPr/>
            </a:pPr>
            <a:r>
              <a:rPr lang="en-US" sz="1400">
                <a:solidFill>
                  <a:srgbClr val="FF0000"/>
                </a:solidFill>
                <a:highlight>
                  <a:srgbClr val="FFFF00"/>
                </a:highlight>
                <a:latin typeface="Calibri"/>
                <a:cs typeface="Calibri"/>
              </a:rPr>
              <a:t>Official Start: July 16, 2021</a:t>
            </a:r>
            <a:endParaRPr lang="en-US" sz="140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uLnTx/>
              <a:uFillTx/>
              <a:latin typeface="Calibri"/>
              <a:cs typeface="Calibri"/>
            </a:endParaRPr>
          </a:p>
          <a:p>
            <a:pPr marL="257175" marR="0" lvl="0" indent="-257175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4 Development Sprints</a:t>
            </a:r>
            <a:endParaRPr lang="en-US" sz="1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marL="746125" lvl="1" indent="-257175" defTabSz="457200">
              <a:lnSpc>
                <a:spcPct val="150000"/>
              </a:lnSpc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  <a:defRPr/>
            </a:pPr>
            <a:r>
              <a:rPr lang="en-US" sz="1400">
                <a:latin typeface="Calibri"/>
                <a:cs typeface="Calibri"/>
              </a:rPr>
              <a:t>First Sprint – 3 weeks</a:t>
            </a:r>
          </a:p>
          <a:p>
            <a:pPr marL="746125" lvl="1" indent="-257175" defTabSz="457200">
              <a:lnSpc>
                <a:spcPct val="150000"/>
              </a:lnSpc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  <a:defRPr/>
            </a:pP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Second Sprint – 3 weeks</a:t>
            </a:r>
            <a:endParaRPr lang="en-US" sz="14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marL="746125" lvl="1" indent="-257175" defTabSz="457200">
              <a:lnSpc>
                <a:spcPct val="150000"/>
              </a:lnSpc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  <a:defRPr/>
            </a:pPr>
            <a:r>
              <a:rPr lang="en-US" sz="1400">
                <a:latin typeface="Calibri"/>
                <a:cs typeface="Calibri"/>
              </a:rPr>
              <a:t>Third sprint – 3 weeks</a:t>
            </a:r>
            <a:endParaRPr lang="en-US" sz="14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marL="746125" lvl="1" indent="-257175" defTabSz="457200">
              <a:lnSpc>
                <a:spcPct val="150000"/>
              </a:lnSpc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  <a:defRPr/>
            </a:pPr>
            <a:r>
              <a:rPr lang="en-US" sz="1400">
                <a:solidFill>
                  <a:srgbClr val="FF0000"/>
                </a:solidFill>
                <a:highlight>
                  <a:srgbClr val="FFFF00"/>
                </a:highlight>
                <a:latin typeface="Calibri"/>
                <a:cs typeface="Calibri"/>
              </a:rPr>
              <a:t>Fourth Sprint should allow for buffer – 1.5 weeks for those releasing in November </a:t>
            </a:r>
          </a:p>
          <a:p>
            <a:pPr marL="746125" lvl="1" indent="-257175" defTabSz="457200">
              <a:lnSpc>
                <a:spcPct val="150000"/>
              </a:lnSpc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  <a:defRPr/>
            </a:pPr>
            <a:r>
              <a:rPr lang="en-US" sz="1400" b="1">
                <a:latin typeface="Calibri"/>
                <a:cs typeface="Calibri"/>
              </a:rPr>
              <a:t>RC 1 (Bronze) Code Freeze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: </a:t>
            </a:r>
            <a:r>
              <a:rPr lang="en-US" sz="1400" b="1">
                <a:latin typeface="Calibri"/>
                <a:cs typeface="Calibri"/>
              </a:rPr>
              <a:t>Sep 24, 2021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; </a:t>
            </a:r>
            <a:r>
              <a:rPr lang="en-US" sz="1400">
                <a:latin typeface="Calibri"/>
                <a:cs typeface="Calibri"/>
              </a:rPr>
              <a:t>only P1/P2 defects post</a:t>
            </a:r>
            <a:endParaRPr lang="en-US" sz="14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marL="742950" indent="-285750" defTabSz="457200">
              <a:lnSpc>
                <a:spcPct val="150000"/>
              </a:lnSpc>
              <a:buFont typeface="Arial"/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  <a:defRPr/>
            </a:pPr>
            <a:r>
              <a:rPr lang="en-US" sz="1400">
                <a:latin typeface="Calibri"/>
                <a:cs typeface="Calibri"/>
              </a:rPr>
              <a:t>Regression, Performance, Backward Compatibility, China, Integration, PEN – Start Sep 27, 2021 </a:t>
            </a:r>
            <a:endParaRPr lang="en-US" sz="1400">
              <a:ea typeface="+mn-lt"/>
              <a:cs typeface="+mn-lt"/>
            </a:endParaRPr>
          </a:p>
          <a:p>
            <a:pPr marL="105410" indent="-257175" defTabSz="457200">
              <a:lnSpc>
                <a:spcPct val="150000"/>
              </a:lnSpc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  <a:defRPr/>
            </a:pPr>
            <a:r>
              <a:rPr lang="en-US" sz="1400" b="1">
                <a:latin typeface="Calibri"/>
                <a:cs typeface="Calibri"/>
              </a:rPr>
              <a:t>RC 2 (Silver) Code Freeze:  8 October, 2021</a:t>
            </a:r>
            <a:r>
              <a:rPr lang="en-US" sz="1400">
                <a:latin typeface="Calibri"/>
                <a:cs typeface="Calibri"/>
              </a:rPr>
              <a:t>; only showstoppers P1 post</a:t>
            </a:r>
          </a:p>
          <a:p>
            <a:pPr marL="257175" indent="-257175" defTabSz="457200">
              <a:lnSpc>
                <a:spcPct val="150000"/>
              </a:lnSpc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  <a:defRPr/>
            </a:pPr>
            <a:r>
              <a:rPr lang="en-US" sz="1400">
                <a:solidFill>
                  <a:srgbClr val="FF0000"/>
                </a:solidFill>
                <a:highlight>
                  <a:srgbClr val="FFFF00"/>
                </a:highlight>
                <a:latin typeface="Calibri"/>
                <a:cs typeface="Calibri"/>
              </a:rPr>
              <a:t>UAT – Week of 11 October 2021 </a:t>
            </a:r>
          </a:p>
          <a:p>
            <a:pPr marL="257175" indent="-257175" defTabSz="457200">
              <a:lnSpc>
                <a:spcPct val="150000"/>
              </a:lnSpc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Gold Code: 29 Oct </a:t>
            </a:r>
            <a:r>
              <a:rPr lang="en-US" sz="1400" b="1">
                <a:solidFill>
                  <a:srgbClr val="FF0000"/>
                </a:solidFill>
                <a:latin typeface="Calibri"/>
                <a:cs typeface="Calibri"/>
              </a:rPr>
              <a:t>2021</a:t>
            </a:r>
            <a:r>
              <a:rPr lang="en-US" sz="140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r>
              <a:rPr lang="en-US" sz="1400">
                <a:latin typeface="Calibri"/>
                <a:cs typeface="Calibri"/>
              </a:rPr>
              <a:t> Gold Code=Ready for Staging</a:t>
            </a:r>
            <a:endParaRPr lang="en-US" sz="14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marL="257175" indent="-257175" defTabSz="457200">
              <a:lnSpc>
                <a:spcPct val="150000"/>
              </a:lnSpc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  <a:defRPr/>
            </a:pP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Production Deployment:</a:t>
            </a:r>
            <a:r>
              <a:rPr lang="en-US" sz="1400">
                <a:latin typeface="Calibri"/>
                <a:cs typeface="Calibri"/>
              </a:rPr>
              <a:t> </a:t>
            </a:r>
          </a:p>
          <a:p>
            <a:pPr marL="866140" lvl="1" indent="-257175" defTabSz="457200">
              <a:lnSpc>
                <a:spcPct val="150000"/>
              </a:lnSpc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  <a:defRPr/>
            </a:pPr>
            <a:r>
              <a:rPr lang="en-US" sz="1400">
                <a:latin typeface="Calibri"/>
                <a:cs typeface="Calibri"/>
              </a:rPr>
              <a:t>Nov 13 for AO</a:t>
            </a:r>
            <a:endParaRPr lang="en-US">
              <a:ea typeface="Verdana"/>
            </a:endParaRPr>
          </a:p>
          <a:p>
            <a:pPr marL="257175" indent="-257175" defTabSz="457200">
              <a:lnSpc>
                <a:spcPct val="150000"/>
              </a:lnSpc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  <a:defRPr/>
            </a:pP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Innovation Sprint: Sprint </a:t>
            </a:r>
            <a:r>
              <a:rPr lang="en-US" sz="1400">
                <a:latin typeface="Calibri"/>
                <a:cs typeface="Calibri"/>
              </a:rPr>
              <a:t>91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; begins </a:t>
            </a:r>
            <a:r>
              <a:rPr lang="en-US" sz="1400">
                <a:latin typeface="Calibri"/>
                <a:cs typeface="Calibri"/>
              </a:rPr>
              <a:t>27 October 2021</a:t>
            </a:r>
            <a:endParaRPr lang="en-US" sz="14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marL="257175" indent="-257175" defTabSz="457200">
              <a:lnSpc>
                <a:spcPct val="150000"/>
              </a:lnSpc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  <a:defRPr/>
            </a:pP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PI Planning for </a:t>
            </a:r>
            <a:r>
              <a:rPr lang="en-US" sz="1400">
                <a:latin typeface="Calibri"/>
                <a:cs typeface="Calibri"/>
              </a:rPr>
              <a:t>Nov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 PI</a:t>
            </a:r>
            <a:r>
              <a:rPr lang="en-US" sz="1400">
                <a:latin typeface="Calibri"/>
                <a:cs typeface="Calibri"/>
              </a:rPr>
              <a:t>: 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 (Nov 9 - 11, 2021)</a:t>
            </a:r>
            <a:endParaRPr lang="en-US" sz="14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marL="257175" indent="-257175" defTabSz="457200">
              <a:lnSpc>
                <a:spcPct val="150000"/>
              </a:lnSpc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  <a:defRPr/>
            </a:pP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Start next release on Nov 17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(</a:t>
            </a:r>
            <a:r>
              <a:rPr lang="en-US" sz="1400">
                <a:latin typeface="Calibri"/>
                <a:cs typeface="Calibri"/>
              </a:rPr>
              <a:t>March 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2022 release)</a:t>
            </a:r>
            <a:endParaRPr lang="en-US" sz="14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12EE9-2920-4875-B348-8A4168F5AC30}"/>
              </a:ext>
            </a:extLst>
          </p:cNvPr>
          <p:cNvSpPr txBox="1"/>
          <p:nvPr/>
        </p:nvSpPr>
        <p:spPr>
          <a:xfrm>
            <a:off x="6867950" y="245143"/>
            <a:ext cx="4931731" cy="1184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200"/>
              </a:spcBef>
              <a:buSzPct val="100000"/>
            </a:pPr>
            <a:endParaRPr lang="en-US" sz="1200"/>
          </a:p>
          <a:p>
            <a:pPr>
              <a:spcBef>
                <a:spcPts val="200"/>
              </a:spcBef>
              <a:buSzPct val="100000"/>
            </a:pPr>
            <a:r>
              <a:rPr lang="en-US" sz="1200">
                <a:solidFill>
                  <a:srgbClr val="FF0000"/>
                </a:solidFill>
              </a:rPr>
              <a:t>*</a:t>
            </a:r>
            <a:r>
              <a:rPr lang="en-US" sz="1200"/>
              <a:t>This is for products releasing around end of PI.  For those not releasing in November, your Code Freeze dates and UAT may differ.  Please confirm with your SM/DL/TL for schedule.</a:t>
            </a:r>
          </a:p>
          <a:p>
            <a:pPr>
              <a:spcBef>
                <a:spcPts val="200"/>
              </a:spcBef>
              <a:buSzPct val="100000"/>
            </a:pPr>
            <a:endParaRPr lang="en-US" sz="1200"/>
          </a:p>
          <a:p>
            <a:pPr>
              <a:spcBef>
                <a:spcPts val="200"/>
              </a:spcBef>
              <a:buSzPct val="100000"/>
            </a:pPr>
            <a:endParaRPr lang="en-US" sz="120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E81900C-A12B-44A5-96B6-40D4B89D56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AA0A4519-B1B6-470F-882D-0007F3A9A9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3B37B7-0555-4293-B497-1D81D69B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5654"/>
            <a:ext cx="9144000" cy="64956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ACFBF3-DE3C-466D-919B-B12DF33E893B}"/>
              </a:ext>
            </a:extLst>
          </p:cNvPr>
          <p:cNvSpPr/>
          <p:nvPr/>
        </p:nvSpPr>
        <p:spPr>
          <a:xfrm>
            <a:off x="5497007" y="2966203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Sprint 80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D104A9-93D1-4242-9C77-E2A296E8A5B6}"/>
              </a:ext>
            </a:extLst>
          </p:cNvPr>
          <p:cNvSpPr/>
          <p:nvPr/>
        </p:nvSpPr>
        <p:spPr>
          <a:xfrm>
            <a:off x="3107237" y="1816288"/>
            <a:ext cx="5958466" cy="2718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Testing (Regression, China, Backward, Integration, Performance) and Critical Defects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113B7F-7D9C-4108-9398-559CE0E8A3CB}"/>
              </a:ext>
            </a:extLst>
          </p:cNvPr>
          <p:cNvSpPr/>
          <p:nvPr/>
        </p:nvSpPr>
        <p:spPr>
          <a:xfrm>
            <a:off x="3116767" y="3654066"/>
            <a:ext cx="5958466" cy="19715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Technical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525B99-56A3-4340-B1E2-0D88DD7C672E}"/>
              </a:ext>
            </a:extLst>
          </p:cNvPr>
          <p:cNvSpPr/>
          <p:nvPr/>
        </p:nvSpPr>
        <p:spPr>
          <a:xfrm>
            <a:off x="5497007" y="6010890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Sprint 81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90A254-9183-4E3C-88CF-FCF3FCF03E61}"/>
              </a:ext>
            </a:extLst>
          </p:cNvPr>
          <p:cNvSpPr/>
          <p:nvPr/>
        </p:nvSpPr>
        <p:spPr>
          <a:xfrm>
            <a:off x="4335885" y="5015920"/>
            <a:ext cx="3557206" cy="1971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PI Planning - 5</a:t>
            </a:r>
          </a:p>
        </p:txBody>
      </p:sp>
      <p:pic>
        <p:nvPicPr>
          <p:cNvPr id="14" name="Picture 13" descr="A picture containing drawing, knife&#10;&#10;Description automatically generated">
            <a:extLst>
              <a:ext uri="{FF2B5EF4-FFF2-40B4-BE49-F238E27FC236}">
                <a16:creationId xmlns:a16="http://schemas.microsoft.com/office/drawing/2014/main" id="{2F2E665A-18D5-4774-991A-DB6FA154A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382129" y="4436516"/>
            <a:ext cx="414985" cy="4149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403019-685B-49B3-A075-CBFB6B22BFF8}"/>
              </a:ext>
            </a:extLst>
          </p:cNvPr>
          <p:cNvSpPr txBox="1"/>
          <p:nvPr/>
        </p:nvSpPr>
        <p:spPr>
          <a:xfrm>
            <a:off x="8990628" y="4950663"/>
            <a:ext cx="1197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AO Deploy</a:t>
            </a:r>
          </a:p>
        </p:txBody>
      </p:sp>
      <p:pic>
        <p:nvPicPr>
          <p:cNvPr id="19" name="Picture 18" descr="A picture containing food&#10;&#10;Description automatically generated">
            <a:extLst>
              <a:ext uri="{FF2B5EF4-FFF2-40B4-BE49-F238E27FC236}">
                <a16:creationId xmlns:a16="http://schemas.microsoft.com/office/drawing/2014/main" id="{72209A46-4099-40F0-B404-730DD22073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934961" y="5272415"/>
            <a:ext cx="322079" cy="3220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339594-A14A-4661-8A73-E00E981D4D13}"/>
              </a:ext>
            </a:extLst>
          </p:cNvPr>
          <p:cNvSpPr txBox="1"/>
          <p:nvPr/>
        </p:nvSpPr>
        <p:spPr>
          <a:xfrm>
            <a:off x="5497006" y="5582478"/>
            <a:ext cx="1197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AO Start</a:t>
            </a: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AF4BA0A-D1FE-49CA-97CB-0EDCA33D4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255318" y="2147625"/>
            <a:ext cx="321406" cy="4449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356F08-1773-4A2F-A31F-CC2FF5B94A51}"/>
              </a:ext>
            </a:extLst>
          </p:cNvPr>
          <p:cNvSpPr txBox="1"/>
          <p:nvPr/>
        </p:nvSpPr>
        <p:spPr>
          <a:xfrm>
            <a:off x="7893091" y="2713579"/>
            <a:ext cx="1097537" cy="2526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Gold 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CF9EF2-ED64-41F3-895D-4B707AC306C5}"/>
              </a:ext>
            </a:extLst>
          </p:cNvPr>
          <p:cNvSpPr/>
          <p:nvPr/>
        </p:nvSpPr>
        <p:spPr>
          <a:xfrm>
            <a:off x="3116767" y="1524693"/>
            <a:ext cx="5963178" cy="2471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Final UAT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A2C582-E089-42FD-92C7-883754D947C8}"/>
              </a:ext>
            </a:extLst>
          </p:cNvPr>
          <p:cNvSpPr/>
          <p:nvPr/>
        </p:nvSpPr>
        <p:spPr>
          <a:xfrm>
            <a:off x="3161665" y="2587358"/>
            <a:ext cx="4733824" cy="244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50"/>
              <a:t>Ad Hoc Testing/Buffer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1C086E-904C-4C50-86FA-27465AAFF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1482"/>
            <a:ext cx="9144000" cy="63550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BDA7CE-7724-4A00-A6F9-19C176F04CB6}"/>
              </a:ext>
            </a:extLst>
          </p:cNvPr>
          <p:cNvSpPr/>
          <p:nvPr/>
        </p:nvSpPr>
        <p:spPr>
          <a:xfrm>
            <a:off x="5497007" y="5144690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Sprint 82</a:t>
            </a:r>
          </a:p>
        </p:txBody>
      </p:sp>
      <p:pic>
        <p:nvPicPr>
          <p:cNvPr id="5" name="Picture 4" descr="A picture containing drawing, knife&#10;&#10;Description automatically generated">
            <a:extLst>
              <a:ext uri="{FF2B5EF4-FFF2-40B4-BE49-F238E27FC236}">
                <a16:creationId xmlns:a16="http://schemas.microsoft.com/office/drawing/2014/main" id="{A0619E7B-9B3F-4EE1-B4C7-B6D9D59FF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413660" y="2367983"/>
            <a:ext cx="414985" cy="414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9C8DFE-565A-4AC2-A2DB-0D76025B469E}"/>
              </a:ext>
            </a:extLst>
          </p:cNvPr>
          <p:cNvSpPr txBox="1"/>
          <p:nvPr/>
        </p:nvSpPr>
        <p:spPr>
          <a:xfrm>
            <a:off x="9078915" y="2809907"/>
            <a:ext cx="1197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ER Deploy</a:t>
            </a:r>
          </a:p>
        </p:txBody>
      </p:sp>
      <p:pic>
        <p:nvPicPr>
          <p:cNvPr id="9" name="Picture 8" descr="A picture containing drawing, knife&#10;&#10;Description automatically generated">
            <a:extLst>
              <a:ext uri="{FF2B5EF4-FFF2-40B4-BE49-F238E27FC236}">
                <a16:creationId xmlns:a16="http://schemas.microsoft.com/office/drawing/2014/main" id="{4D6EAF99-D6FD-4887-9F51-90F502D77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29337" y="1378611"/>
            <a:ext cx="414985" cy="4149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ECAD0A-AA59-4B7A-8AFA-8CD3897256E6}"/>
              </a:ext>
            </a:extLst>
          </p:cNvPr>
          <p:cNvSpPr txBox="1"/>
          <p:nvPr/>
        </p:nvSpPr>
        <p:spPr>
          <a:xfrm>
            <a:off x="6666271" y="1891481"/>
            <a:ext cx="106557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000000"/>
                </a:solidFill>
              </a:rPr>
              <a:t>   AQMM Deploy</a:t>
            </a:r>
          </a:p>
        </p:txBody>
      </p:sp>
      <p:pic>
        <p:nvPicPr>
          <p:cNvPr id="13" name="Picture 12" descr="A picture containing drawing, knife&#10;&#10;Description automatically generated">
            <a:extLst>
              <a:ext uri="{FF2B5EF4-FFF2-40B4-BE49-F238E27FC236}">
                <a16:creationId xmlns:a16="http://schemas.microsoft.com/office/drawing/2014/main" id="{E5AFAC6B-BFC2-422E-A1EA-3FD13BB96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370643" y="4402030"/>
            <a:ext cx="414985" cy="4149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F14744-222C-4E79-8785-49D3A83F09C3}"/>
              </a:ext>
            </a:extLst>
          </p:cNvPr>
          <p:cNvSpPr txBox="1"/>
          <p:nvPr/>
        </p:nvSpPr>
        <p:spPr>
          <a:xfrm>
            <a:off x="9081319" y="4994787"/>
            <a:ext cx="106557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000000"/>
                </a:solidFill>
              </a:rPr>
              <a:t>  CMS Deploy</a:t>
            </a:r>
          </a:p>
        </p:txBody>
      </p:sp>
    </p:spTree>
    <p:extLst>
      <p:ext uri="{BB962C8B-B14F-4D97-AF65-F5344CB8AC3E}">
        <p14:creationId xmlns:p14="http://schemas.microsoft.com/office/powerpoint/2010/main" val="280336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0CABC0-BE3A-4546-9B89-0E097F08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1346"/>
            <a:ext cx="9144000" cy="66153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A8E507-BEFD-43AC-9CF6-708CCD0FE075}"/>
              </a:ext>
            </a:extLst>
          </p:cNvPr>
          <p:cNvSpPr/>
          <p:nvPr/>
        </p:nvSpPr>
        <p:spPr>
          <a:xfrm>
            <a:off x="5566581" y="3642064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Sprint 83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8010C1-554A-4F4F-8B9C-8BEEB6F0B2F8}"/>
              </a:ext>
            </a:extLst>
          </p:cNvPr>
          <p:cNvSpPr/>
          <p:nvPr/>
        </p:nvSpPr>
        <p:spPr>
          <a:xfrm>
            <a:off x="3163957" y="6231835"/>
            <a:ext cx="1113182" cy="2683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US Holiday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E507A4-03E9-42D2-BC6D-E9EEB85E22F6}"/>
              </a:ext>
            </a:extLst>
          </p:cNvPr>
          <p:cNvSpPr/>
          <p:nvPr/>
        </p:nvSpPr>
        <p:spPr>
          <a:xfrm>
            <a:off x="7956710" y="3642064"/>
            <a:ext cx="1197986" cy="1971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USI – Holiday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1926F4-9F13-4F2D-97BF-53921325F137}"/>
              </a:ext>
            </a:extLst>
          </p:cNvPr>
          <p:cNvSpPr/>
          <p:nvPr/>
        </p:nvSpPr>
        <p:spPr>
          <a:xfrm>
            <a:off x="3163957" y="5326760"/>
            <a:ext cx="6179224" cy="309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Testing (Regression, China, Backward, Integration, Performance) and Critical Defects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081F9C1B-EDCB-4E02-B179-0E302EBAE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76955" y="4148357"/>
            <a:ext cx="301154" cy="301154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D97D219-A271-4867-9B49-3FF6ACE22D44}"/>
              </a:ext>
            </a:extLst>
          </p:cNvPr>
          <p:cNvSpPr txBox="1"/>
          <p:nvPr/>
        </p:nvSpPr>
        <p:spPr>
          <a:xfrm>
            <a:off x="7983454" y="4426025"/>
            <a:ext cx="1197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/>
              <a:t>AO Code Freeze</a:t>
            </a:r>
          </a:p>
        </p:txBody>
      </p:sp>
    </p:spTree>
    <p:extLst>
      <p:ext uri="{BB962C8B-B14F-4D97-AF65-F5344CB8AC3E}">
        <p14:creationId xmlns:p14="http://schemas.microsoft.com/office/powerpoint/2010/main" val="3779940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CF4F4E-EEE7-4D66-9823-9986E323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48" y="111661"/>
            <a:ext cx="9501352" cy="66789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303574-E8C9-45EA-9E83-9B10B5954321}"/>
              </a:ext>
            </a:extLst>
          </p:cNvPr>
          <p:cNvSpPr/>
          <p:nvPr/>
        </p:nvSpPr>
        <p:spPr>
          <a:xfrm>
            <a:off x="5318331" y="1893401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Sprint 84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0FA6C7-BE10-4FA4-9D15-B095F08FED5F}"/>
              </a:ext>
            </a:extLst>
          </p:cNvPr>
          <p:cNvSpPr/>
          <p:nvPr/>
        </p:nvSpPr>
        <p:spPr>
          <a:xfrm>
            <a:off x="5279293" y="5244273"/>
            <a:ext cx="1197986" cy="19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Sprint 85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A50F75-74FD-4979-9989-5B7F119D58EE}"/>
              </a:ext>
            </a:extLst>
          </p:cNvPr>
          <p:cNvSpPr/>
          <p:nvPr/>
        </p:nvSpPr>
        <p:spPr>
          <a:xfrm>
            <a:off x="2978028" y="2840794"/>
            <a:ext cx="6179224" cy="309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Testing (Regression, China, Backward, Integration, Performance) and Critical Defects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75AE6A-333D-411A-B04C-ACACD067D7F1}"/>
              </a:ext>
            </a:extLst>
          </p:cNvPr>
          <p:cNvSpPr/>
          <p:nvPr/>
        </p:nvSpPr>
        <p:spPr>
          <a:xfrm>
            <a:off x="2869170" y="3759759"/>
            <a:ext cx="6179224" cy="309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Testing (Regression, China, Backward, Integration, Performance) and Critical Defects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CD64E3-5257-4FE6-8375-596D40B5FFFE}"/>
              </a:ext>
            </a:extLst>
          </p:cNvPr>
          <p:cNvSpPr/>
          <p:nvPr/>
        </p:nvSpPr>
        <p:spPr>
          <a:xfrm>
            <a:off x="2978028" y="5915701"/>
            <a:ext cx="6179224" cy="3099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Tech Deployment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09EBEC-23B0-4DC5-AA10-CA0C3CD6B576}"/>
              </a:ext>
            </a:extLst>
          </p:cNvPr>
          <p:cNvSpPr/>
          <p:nvPr/>
        </p:nvSpPr>
        <p:spPr>
          <a:xfrm>
            <a:off x="2869170" y="4045813"/>
            <a:ext cx="6235944" cy="3099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Final UAT</a:t>
            </a:r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C63C99-1DEC-4908-A294-FA1CE3B31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83508" y="4386587"/>
            <a:ext cx="321469" cy="4450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35698C-FC6A-43E3-8472-21DB26839995}"/>
              </a:ext>
            </a:extLst>
          </p:cNvPr>
          <p:cNvSpPr txBox="1"/>
          <p:nvPr/>
        </p:nvSpPr>
        <p:spPr>
          <a:xfrm>
            <a:off x="7959266" y="4831656"/>
            <a:ext cx="1197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AO Gold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7AC38F-EF1F-47A8-8266-C4FAD894A89A}"/>
              </a:ext>
            </a:extLst>
          </p:cNvPr>
          <p:cNvSpPr/>
          <p:nvPr/>
        </p:nvSpPr>
        <p:spPr>
          <a:xfrm>
            <a:off x="5318331" y="1672126"/>
            <a:ext cx="1197986" cy="1971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USI – Holiday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1442AC-8091-4ED2-9421-1ECC8BC53DF7}"/>
              </a:ext>
            </a:extLst>
          </p:cNvPr>
          <p:cNvSpPr/>
          <p:nvPr/>
        </p:nvSpPr>
        <p:spPr>
          <a:xfrm>
            <a:off x="2978028" y="1325865"/>
            <a:ext cx="6179224" cy="309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/>
              <a:t>Testing (Regression, China, Backward, Integration, Performance) and Critical Defects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BB1812-DE54-421B-8F7A-2031DE5D09B5}"/>
              </a:ext>
            </a:extLst>
          </p:cNvPr>
          <p:cNvSpPr/>
          <p:nvPr/>
        </p:nvSpPr>
        <p:spPr>
          <a:xfrm>
            <a:off x="2869170" y="4886897"/>
            <a:ext cx="2343853" cy="1909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50"/>
              <a:t>Ad Hoc Testing/Buffer</a:t>
            </a:r>
            <a:endParaRPr lang="en-US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9B34EBAB-1AE9-4205-947C-5AFB614955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295313" y="3218682"/>
            <a:ext cx="301154" cy="30115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F9C1A36-60F6-43E7-BA80-3A8B0FEE3FC3}"/>
              </a:ext>
            </a:extLst>
          </p:cNvPr>
          <p:cNvSpPr txBox="1"/>
          <p:nvPr/>
        </p:nvSpPr>
        <p:spPr>
          <a:xfrm>
            <a:off x="7957509" y="3480012"/>
            <a:ext cx="1197986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000">
                <a:cs typeface="Calibri"/>
              </a:rPr>
              <a:t>Testing complete</a:t>
            </a:r>
          </a:p>
        </p:txBody>
      </p:sp>
    </p:spTree>
    <p:extLst>
      <p:ext uri="{BB962C8B-B14F-4D97-AF65-F5344CB8AC3E}">
        <p14:creationId xmlns:p14="http://schemas.microsoft.com/office/powerpoint/2010/main" val="283872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eloitte US Color1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7EE2FEA2BC4241BC79643D523933C9" ma:contentTypeVersion="13" ma:contentTypeDescription="Create a new document." ma:contentTypeScope="" ma:versionID="5480b14a0c7a1951bfcb5c2c4b851464">
  <xsd:schema xmlns:xsd="http://www.w3.org/2001/XMLSchema" xmlns:xs="http://www.w3.org/2001/XMLSchema" xmlns:p="http://schemas.microsoft.com/office/2006/metadata/properties" xmlns:ns2="4dfa346d-a917-413c-a9aa-4e29f35ba63a" xmlns:ns3="13ff7bb4-9b47-42f4-a8df-c0f579a302d4" targetNamespace="http://schemas.microsoft.com/office/2006/metadata/properties" ma:root="true" ma:fieldsID="778fd8ace1e2ab648e47440686e3fe10" ns2:_="" ns3:_="">
    <xsd:import namespace="4dfa346d-a917-413c-a9aa-4e29f35ba63a"/>
    <xsd:import namespace="13ff7bb4-9b47-42f4-a8df-c0f579a302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fa346d-a917-413c-a9aa-4e29f35ba6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ff7bb4-9b47-42f4-a8df-c0f579a302d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1BCBC3-A7CA-4818-809A-4FA9221EDCAE}">
  <ds:schemaRefs>
    <ds:schemaRef ds:uri="http://purl.org/dc/dcmitype/"/>
    <ds:schemaRef ds:uri="http://www.w3.org/XML/1998/namespace"/>
    <ds:schemaRef ds:uri="4dfa346d-a917-413c-a9aa-4e29f35ba63a"/>
    <ds:schemaRef ds:uri="13ff7bb4-9b47-42f4-a8df-c0f579a302d4"/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39D120DE-4134-4134-ABDD-56E3986777EF}">
  <ds:schemaRefs>
    <ds:schemaRef ds:uri="13ff7bb4-9b47-42f4-a8df-c0f579a302d4"/>
    <ds:schemaRef ds:uri="4dfa346d-a917-413c-a9aa-4e29f35ba63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7D0E31C-7A11-4619-8C14-4BA1DB7A41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1901</Words>
  <Application>Microsoft Office PowerPoint</Application>
  <PresentationFormat>Widescreen</PresentationFormat>
  <Paragraphs>399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Open Sans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PI6 Milestones 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Jivrajani, Dharini</dc:creator>
  <cp:lastModifiedBy>Somaiya, Dharini</cp:lastModifiedBy>
  <cp:revision>3</cp:revision>
  <dcterms:created xsi:type="dcterms:W3CDTF">2021-02-25T17:21:42Z</dcterms:created>
  <dcterms:modified xsi:type="dcterms:W3CDTF">2021-10-01T02:26:22Z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2021-02-25T17:21:42Z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d86816d4-23ec-4de9-a133-1f0880695eb6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0x010100AE7EE2FEA2BC4241BC79643D523933C9</vt:lpwstr>
  </property>
</Properties>
</file>