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gs/tag1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43" r:id="rId5"/>
  </p:sldMasterIdLst>
  <p:notesMasterIdLst>
    <p:notesMasterId r:id="rId12"/>
  </p:notesMasterIdLst>
  <p:sldIdLst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BCAF7-7E5D-4636-BF1D-8FB0C031D5EC}" v="1" dt="2021-07-14T13:27:31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28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osh, Anindya" userId="1c8636f3-f28e-411c-9bbf-d78a395a60f5" providerId="ADAL" clId="{966B2216-B195-484F-B7F0-A70C8B67B858}"/>
    <pc:docChg chg="undo custSel addSld modSld">
      <pc:chgData name="Ghosh, Anindya" userId="1c8636f3-f28e-411c-9bbf-d78a395a60f5" providerId="ADAL" clId="{966B2216-B195-484F-B7F0-A70C8B67B858}" dt="2020-04-15T14:36:31.245" v="227" actId="255"/>
      <pc:docMkLst>
        <pc:docMk/>
      </pc:docMkLst>
      <pc:sldChg chg="modSp">
        <pc:chgData name="Ghosh, Anindya" userId="1c8636f3-f28e-411c-9bbf-d78a395a60f5" providerId="ADAL" clId="{966B2216-B195-484F-B7F0-A70C8B67B858}" dt="2020-04-15T14:35:25.374" v="176" actId="20577"/>
        <pc:sldMkLst>
          <pc:docMk/>
          <pc:sldMk cId="772705260" sldId="263"/>
        </pc:sldMkLst>
        <pc:spChg chg="mod">
          <ac:chgData name="Ghosh, Anindya" userId="1c8636f3-f28e-411c-9bbf-d78a395a60f5" providerId="ADAL" clId="{966B2216-B195-484F-B7F0-A70C8B67B858}" dt="2020-04-15T14:35:25.374" v="176" actId="20577"/>
          <ac:spMkLst>
            <pc:docMk/>
            <pc:sldMk cId="772705260" sldId="263"/>
            <ac:spMk id="18" creationId="{A63B2BBD-53DB-4902-AB83-947ED43CC883}"/>
          </ac:spMkLst>
        </pc:spChg>
      </pc:sldChg>
      <pc:sldChg chg="addSp modSp">
        <pc:chgData name="Ghosh, Anindya" userId="1c8636f3-f28e-411c-9bbf-d78a395a60f5" providerId="ADAL" clId="{966B2216-B195-484F-B7F0-A70C8B67B858}" dt="2020-04-15T14:36:31.245" v="227" actId="255"/>
        <pc:sldMkLst>
          <pc:docMk/>
          <pc:sldMk cId="2037426473" sldId="265"/>
        </pc:sldMkLst>
        <pc:spChg chg="add mod">
          <ac:chgData name="Ghosh, Anindya" userId="1c8636f3-f28e-411c-9bbf-d78a395a60f5" providerId="ADAL" clId="{966B2216-B195-484F-B7F0-A70C8B67B858}" dt="2020-04-15T14:36:31.245" v="227" actId="255"/>
          <ac:spMkLst>
            <pc:docMk/>
            <pc:sldMk cId="2037426473" sldId="265"/>
            <ac:spMk id="5" creationId="{5CA37503-234E-41AF-8CFE-0C52432F2A2E}"/>
          </ac:spMkLst>
        </pc:spChg>
        <pc:graphicFrameChg chg="mod modGraphic">
          <ac:chgData name="Ghosh, Anindya" userId="1c8636f3-f28e-411c-9bbf-d78a395a60f5" providerId="ADAL" clId="{966B2216-B195-484F-B7F0-A70C8B67B858}" dt="2020-04-13T06:15:49.869" v="45"/>
          <ac:graphicFrameMkLst>
            <pc:docMk/>
            <pc:sldMk cId="2037426473" sldId="265"/>
            <ac:graphicFrameMk id="2" creationId="{7B47F49D-D85B-4BC3-B8BB-38887F437B30}"/>
          </ac:graphicFrameMkLst>
        </pc:graphicFrameChg>
        <pc:graphicFrameChg chg="mod modGraphic">
          <ac:chgData name="Ghosh, Anindya" userId="1c8636f3-f28e-411c-9bbf-d78a395a60f5" providerId="ADAL" clId="{966B2216-B195-484F-B7F0-A70C8B67B858}" dt="2020-04-13T06:16:24.781" v="50"/>
          <ac:graphicFrameMkLst>
            <pc:docMk/>
            <pc:sldMk cId="2037426473" sldId="265"/>
            <ac:graphicFrameMk id="3" creationId="{27634CE1-7130-4C2B-8826-748C19D06195}"/>
          </ac:graphicFrameMkLst>
        </pc:graphicFrameChg>
        <pc:graphicFrameChg chg="mod modGraphic">
          <ac:chgData name="Ghosh, Anindya" userId="1c8636f3-f28e-411c-9bbf-d78a395a60f5" providerId="ADAL" clId="{966B2216-B195-484F-B7F0-A70C8B67B858}" dt="2020-04-13T06:17:37.726" v="55"/>
          <ac:graphicFrameMkLst>
            <pc:docMk/>
            <pc:sldMk cId="2037426473" sldId="265"/>
            <ac:graphicFrameMk id="10" creationId="{526D5277-653E-4EDB-BBF6-F73C4EA9E9DC}"/>
          </ac:graphicFrameMkLst>
        </pc:graphicFrameChg>
      </pc:sldChg>
      <pc:sldChg chg="modSp add">
        <pc:chgData name="Ghosh, Anindya" userId="1c8636f3-f28e-411c-9bbf-d78a395a60f5" providerId="ADAL" clId="{966B2216-B195-484F-B7F0-A70C8B67B858}" dt="2020-04-15T05:38:42.300" v="171" actId="5793"/>
        <pc:sldMkLst>
          <pc:docMk/>
          <pc:sldMk cId="3598979018" sldId="267"/>
        </pc:sldMkLst>
        <pc:spChg chg="mod">
          <ac:chgData name="Ghosh, Anindya" userId="1c8636f3-f28e-411c-9bbf-d78a395a60f5" providerId="ADAL" clId="{966B2216-B195-484F-B7F0-A70C8B67B858}" dt="2020-04-15T05:33:33.041" v="81" actId="20577"/>
          <ac:spMkLst>
            <pc:docMk/>
            <pc:sldMk cId="3598979018" sldId="267"/>
            <ac:spMk id="6" creationId="{863C7A4A-9E35-4B10-89C3-A2DD0B195A05}"/>
          </ac:spMkLst>
        </pc:spChg>
        <pc:spChg chg="mod">
          <ac:chgData name="Ghosh, Anindya" userId="1c8636f3-f28e-411c-9bbf-d78a395a60f5" providerId="ADAL" clId="{966B2216-B195-484F-B7F0-A70C8B67B858}" dt="2020-04-15T05:38:27.919" v="164" actId="255"/>
          <ac:spMkLst>
            <pc:docMk/>
            <pc:sldMk cId="3598979018" sldId="267"/>
            <ac:spMk id="9" creationId="{12AFD068-4B8C-47B2-83CD-22936DB99B1C}"/>
          </ac:spMkLst>
        </pc:spChg>
        <pc:spChg chg="mod">
          <ac:chgData name="Ghosh, Anindya" userId="1c8636f3-f28e-411c-9bbf-d78a395a60f5" providerId="ADAL" clId="{966B2216-B195-484F-B7F0-A70C8B67B858}" dt="2020-04-15T05:38:42.300" v="171" actId="5793"/>
          <ac:spMkLst>
            <pc:docMk/>
            <pc:sldMk cId="3598979018" sldId="267"/>
            <ac:spMk id="14" creationId="{8B982257-3D5A-4CCD-BB68-195B0065C18F}"/>
          </ac:spMkLst>
        </pc:spChg>
      </pc:sldChg>
    </pc:docChg>
  </pc:docChgLst>
  <pc:docChgLst>
    <pc:chgData name="Ghosh, Anindya" userId="S::anighosh@deloitte.com::1c8636f3-f28e-411c-9bbf-d78a395a60f5" providerId="AD" clId="Web-{153FC607-C3B9-46DA-AF71-A2C92FBC73E5}"/>
    <pc:docChg chg="modSld">
      <pc:chgData name="Ghosh, Anindya" userId="S::anighosh@deloitte.com::1c8636f3-f28e-411c-9bbf-d78a395a60f5" providerId="AD" clId="Web-{153FC607-C3B9-46DA-AF71-A2C92FBC73E5}" dt="2020-04-10T15:02:49.585" v="651"/>
      <pc:docMkLst>
        <pc:docMk/>
      </pc:docMkLst>
      <pc:sldChg chg="modSp">
        <pc:chgData name="Ghosh, Anindya" userId="S::anighosh@deloitte.com::1c8636f3-f28e-411c-9bbf-d78a395a60f5" providerId="AD" clId="Web-{153FC607-C3B9-46DA-AF71-A2C92FBC73E5}" dt="2020-04-10T14:23:05.919" v="7" actId="20577"/>
        <pc:sldMkLst>
          <pc:docMk/>
          <pc:sldMk cId="772705260" sldId="263"/>
        </pc:sldMkLst>
        <pc:spChg chg="mod">
          <ac:chgData name="Ghosh, Anindya" userId="S::anighosh@deloitte.com::1c8636f3-f28e-411c-9bbf-d78a395a60f5" providerId="AD" clId="Web-{153FC607-C3B9-46DA-AF71-A2C92FBC73E5}" dt="2020-04-10T14:22:57.231" v="4" actId="20577"/>
          <ac:spMkLst>
            <pc:docMk/>
            <pc:sldMk cId="772705260" sldId="263"/>
            <ac:spMk id="18" creationId="{A63B2BBD-53DB-4902-AB83-947ED43CC883}"/>
          </ac:spMkLst>
        </pc:spChg>
        <pc:spChg chg="mod">
          <ac:chgData name="Ghosh, Anindya" userId="S::anighosh@deloitte.com::1c8636f3-f28e-411c-9bbf-d78a395a60f5" providerId="AD" clId="Web-{153FC607-C3B9-46DA-AF71-A2C92FBC73E5}" dt="2020-04-10T14:23:05.919" v="7" actId="20577"/>
          <ac:spMkLst>
            <pc:docMk/>
            <pc:sldMk cId="772705260" sldId="263"/>
            <ac:spMk id="19" creationId="{44814564-240B-406F-966A-AC03F4FDF00A}"/>
          </ac:spMkLst>
        </pc:spChg>
      </pc:sldChg>
      <pc:sldChg chg="modSp">
        <pc:chgData name="Ghosh, Anindya" userId="S::anighosh@deloitte.com::1c8636f3-f28e-411c-9bbf-d78a395a60f5" providerId="AD" clId="Web-{153FC607-C3B9-46DA-AF71-A2C92FBC73E5}" dt="2020-04-10T14:23:19.997" v="9" actId="20577"/>
        <pc:sldMkLst>
          <pc:docMk/>
          <pc:sldMk cId="4005050752" sldId="264"/>
        </pc:sldMkLst>
        <pc:spChg chg="mod">
          <ac:chgData name="Ghosh, Anindya" userId="S::anighosh@deloitte.com::1c8636f3-f28e-411c-9bbf-d78a395a60f5" providerId="AD" clId="Web-{153FC607-C3B9-46DA-AF71-A2C92FBC73E5}" dt="2020-04-10T14:23:19.997" v="9" actId="20577"/>
          <ac:spMkLst>
            <pc:docMk/>
            <pc:sldMk cId="4005050752" sldId="264"/>
            <ac:spMk id="18" creationId="{A63B2BBD-53DB-4902-AB83-947ED43CC883}"/>
          </ac:spMkLst>
        </pc:spChg>
      </pc:sldChg>
      <pc:sldChg chg="modSp">
        <pc:chgData name="Ghosh, Anindya" userId="S::anighosh@deloitte.com::1c8636f3-f28e-411c-9bbf-d78a395a60f5" providerId="AD" clId="Web-{153FC607-C3B9-46DA-AF71-A2C92FBC73E5}" dt="2020-04-10T15:02:49.585" v="651"/>
        <pc:sldMkLst>
          <pc:docMk/>
          <pc:sldMk cId="2037426473" sldId="265"/>
        </pc:sldMkLst>
        <pc:spChg chg="mod">
          <ac:chgData name="Ghosh, Anindya" userId="S::anighosh@deloitte.com::1c8636f3-f28e-411c-9bbf-d78a395a60f5" providerId="AD" clId="Web-{153FC607-C3B9-46DA-AF71-A2C92FBC73E5}" dt="2020-04-10T15:00:34.928" v="334" actId="14100"/>
          <ac:spMkLst>
            <pc:docMk/>
            <pc:sldMk cId="2037426473" sldId="265"/>
            <ac:spMk id="4" creationId="{03E47B69-43D0-40EB-8372-3591D5EB2F30}"/>
          </ac:spMkLst>
        </pc:spChg>
        <pc:graphicFrameChg chg="mod modGraphic">
          <ac:chgData name="Ghosh, Anindya" userId="S::anighosh@deloitte.com::1c8636f3-f28e-411c-9bbf-d78a395a60f5" providerId="AD" clId="Web-{153FC607-C3B9-46DA-AF71-A2C92FBC73E5}" dt="2020-04-10T15:01:29.725" v="569"/>
          <ac:graphicFrameMkLst>
            <pc:docMk/>
            <pc:sldMk cId="2037426473" sldId="265"/>
            <ac:graphicFrameMk id="2" creationId="{7B47F49D-D85B-4BC3-B8BB-38887F437B30}"/>
          </ac:graphicFrameMkLst>
        </pc:graphicFrameChg>
        <pc:graphicFrameChg chg="mod modGraphic">
          <ac:chgData name="Ghosh, Anindya" userId="S::anighosh@deloitte.com::1c8636f3-f28e-411c-9bbf-d78a395a60f5" providerId="AD" clId="Web-{153FC607-C3B9-46DA-AF71-A2C92FBC73E5}" dt="2020-04-10T15:02:49.585" v="651"/>
          <ac:graphicFrameMkLst>
            <pc:docMk/>
            <pc:sldMk cId="2037426473" sldId="265"/>
            <ac:graphicFrameMk id="3" creationId="{27634CE1-7130-4C2B-8826-748C19D06195}"/>
          </ac:graphicFrameMkLst>
        </pc:graphicFrameChg>
        <pc:graphicFrameChg chg="mod modGraphic">
          <ac:chgData name="Ghosh, Anindya" userId="S::anighosh@deloitte.com::1c8636f3-f28e-411c-9bbf-d78a395a60f5" providerId="AD" clId="Web-{153FC607-C3B9-46DA-AF71-A2C92FBC73E5}" dt="2020-04-10T15:02:03.647" v="601"/>
          <ac:graphicFrameMkLst>
            <pc:docMk/>
            <pc:sldMk cId="2037426473" sldId="265"/>
            <ac:graphicFrameMk id="10" creationId="{526D5277-653E-4EDB-BBF6-F73C4EA9E9DC}"/>
          </ac:graphicFrameMkLst>
        </pc:graphicFrameChg>
      </pc:sldChg>
      <pc:sldChg chg="modSp">
        <pc:chgData name="Ghosh, Anindya" userId="S::anighosh@deloitte.com::1c8636f3-f28e-411c-9bbf-d78a395a60f5" providerId="AD" clId="Web-{153FC607-C3B9-46DA-AF71-A2C92FBC73E5}" dt="2020-04-10T14:27:45.373" v="114" actId="20577"/>
        <pc:sldMkLst>
          <pc:docMk/>
          <pc:sldMk cId="915295080" sldId="266"/>
        </pc:sldMkLst>
        <pc:spChg chg="mod">
          <ac:chgData name="Ghosh, Anindya" userId="S::anighosh@deloitte.com::1c8636f3-f28e-411c-9bbf-d78a395a60f5" providerId="AD" clId="Web-{153FC607-C3B9-46DA-AF71-A2C92FBC73E5}" dt="2020-04-10T14:27:16.935" v="107" actId="20577"/>
          <ac:spMkLst>
            <pc:docMk/>
            <pc:sldMk cId="915295080" sldId="266"/>
            <ac:spMk id="9" creationId="{12AFD068-4B8C-47B2-83CD-22936DB99B1C}"/>
          </ac:spMkLst>
        </pc:spChg>
        <pc:spChg chg="mod">
          <ac:chgData name="Ghosh, Anindya" userId="S::anighosh@deloitte.com::1c8636f3-f28e-411c-9bbf-d78a395a60f5" providerId="AD" clId="Web-{153FC607-C3B9-46DA-AF71-A2C92FBC73E5}" dt="2020-04-10T14:27:45.373" v="114" actId="20577"/>
          <ac:spMkLst>
            <pc:docMk/>
            <pc:sldMk cId="915295080" sldId="266"/>
            <ac:spMk id="14" creationId="{8B982257-3D5A-4CCD-BB68-195B0065C18F}"/>
          </ac:spMkLst>
        </pc:spChg>
      </pc:sldChg>
    </pc:docChg>
  </pc:docChgLst>
  <pc:docChgLst>
    <pc:chgData name="Ghosh, Anindya" userId="S::anighosh@deloitte.com::1c8636f3-f28e-411c-9bbf-d78a395a60f5" providerId="AD" clId="Web-{41D0B85C-3CAC-4DA8-BA9A-D5D8FCA2C78B}"/>
    <pc:docChg chg="modSld">
      <pc:chgData name="Ghosh, Anindya" userId="S::anighosh@deloitte.com::1c8636f3-f28e-411c-9bbf-d78a395a60f5" providerId="AD" clId="Web-{41D0B85C-3CAC-4DA8-BA9A-D5D8FCA2C78B}" dt="2020-04-13T06:10:57.500" v="19"/>
      <pc:docMkLst>
        <pc:docMk/>
      </pc:docMkLst>
      <pc:sldChg chg="modSp">
        <pc:chgData name="Ghosh, Anindya" userId="S::anighosh@deloitte.com::1c8636f3-f28e-411c-9bbf-d78a395a60f5" providerId="AD" clId="Web-{41D0B85C-3CAC-4DA8-BA9A-D5D8FCA2C78B}" dt="2020-04-13T06:10:57.500" v="19"/>
        <pc:sldMkLst>
          <pc:docMk/>
          <pc:sldMk cId="2037426473" sldId="265"/>
        </pc:sldMkLst>
        <pc:graphicFrameChg chg="mod modGraphic">
          <ac:chgData name="Ghosh, Anindya" userId="S::anighosh@deloitte.com::1c8636f3-f28e-411c-9bbf-d78a395a60f5" providerId="AD" clId="Web-{41D0B85C-3CAC-4DA8-BA9A-D5D8FCA2C78B}" dt="2020-04-13T06:10:57.500" v="19"/>
          <ac:graphicFrameMkLst>
            <pc:docMk/>
            <pc:sldMk cId="2037426473" sldId="265"/>
            <ac:graphicFrameMk id="2" creationId="{7B47F49D-D85B-4BC3-B8BB-38887F437B3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0F534-E4E2-4682-A701-3E957BB4A77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8422-A822-45D9-BFAC-8D04539C5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40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40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6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40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4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40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0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40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0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41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8683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8621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60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209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539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</p:spTree>
    <p:extLst>
      <p:ext uri="{BB962C8B-B14F-4D97-AF65-F5344CB8AC3E}">
        <p14:creationId xmlns:p14="http://schemas.microsoft.com/office/powerpoint/2010/main" val="203588754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6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6366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0055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90018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37214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8137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16041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9033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3314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47315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4229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2898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65973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3341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1024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99690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126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6826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18007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05639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2588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0490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7604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846825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653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01653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8104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684952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67284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946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74357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/>
              <a:t>Insert sponsorship mark here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97880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200" y="5530390"/>
            <a:ext cx="559201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43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231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546700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50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791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15983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80817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3878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031911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213799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35724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5388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4702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0569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627529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50329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45294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2301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2314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728362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1653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599344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4127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38477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31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443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337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125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4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241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514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652373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8145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2450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1210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1059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2945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6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8020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93158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674049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1568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81675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46048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2284609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114211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668210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004124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744383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004442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771072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35704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4758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DAS Overview FY17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  <a:defRPr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98419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056534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541293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5585731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5391417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73429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378883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138161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001857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8200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0758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94.xml"/><Relationship Id="rId42" Type="http://schemas.openxmlformats.org/officeDocument/2006/relationships/vmlDrawing" Target="../drawings/vmlDrawing2.v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9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37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10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91.xml"/><Relationship Id="rId44" Type="http://schemas.openxmlformats.org/officeDocument/2006/relationships/oleObject" Target="../embeddings/oleObject2.bin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5.xml"/><Relationship Id="rId43" Type="http://schemas.openxmlformats.org/officeDocument/2006/relationships/tags" Target="../tags/tag2.xml"/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80.xml"/><Relationship Id="rId4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4" imgW="270" imgH="270" progId="TCLayout.ActiveDocument.1">
                  <p:embed/>
                </p:oleObj>
              </mc:Choice>
              <mc:Fallback>
                <p:oleObj name="think-cell Slide" r:id="rId6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black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black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5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3" r:id="rId52"/>
    <p:sldLayoutId id="2147483714" r:id="rId53"/>
    <p:sldLayoutId id="2147483715" r:id="rId54"/>
    <p:sldLayoutId id="2147483716" r:id="rId55"/>
    <p:sldLayoutId id="2147483732" r:id="rId56"/>
    <p:sldLayoutId id="2147483735" r:id="rId57"/>
    <p:sldLayoutId id="2147483736" r:id="rId58"/>
    <p:sldLayoutId id="2147483737" r:id="rId59"/>
    <p:sldLayoutId id="2147483739" r:id="rId6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781" r:id="rId38"/>
    <p:sldLayoutId id="2147483782" r:id="rId39"/>
    <p:sldLayoutId id="2147483783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symphonyvsts.visualstudio.com/EMSOnline/_release?_a=releases&amp;view=all&amp;path=%5C3.5%20Levvia%20Release%20Pipeline" TargetMode="Externa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6" Type="http://schemas.openxmlformats.org/officeDocument/2006/relationships/hyperlink" Target="https://symphonyvsts.visualstudio.com/EMSOnline/_build?definitionScope=%5CAuditOnline-3.5-Levvia" TargetMode="External"/><Relationship Id="rId5" Type="http://schemas.openxmlformats.org/officeDocument/2006/relationships/hyperlink" Target="https://symphonyvsts.visualstudio.com/EMSOnline/_release?_a=releases&amp;view=all&amp;path=%5C3.4%20Release%20Pipeline" TargetMode="External"/><Relationship Id="rId4" Type="http://schemas.openxmlformats.org/officeDocument/2006/relationships/hyperlink" Target="https://symphonyvsts.visualstudio.com/EMSOnline/_build?definitionScope=%5CAuditOnline-3.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April</a:t>
            </a:r>
            <a:r>
              <a:rPr lang="en-US" noProof="0"/>
              <a:t>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6350" y="3743325"/>
            <a:ext cx="6648450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1219170">
              <a:spcBef>
                <a:spcPts val="200"/>
              </a:spcBef>
              <a:buSzPct val="100000"/>
            </a:pPr>
            <a:r>
              <a:rPr lang="en-US" sz="120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199" y="5845180"/>
            <a:ext cx="6744465" cy="505645"/>
          </a:xfrm>
        </p:spPr>
        <p:txBody>
          <a:bodyPr/>
          <a:lstStyle/>
          <a:p>
            <a:r>
              <a:rPr lang="en-US"/>
              <a:t>Audit Online – Deployment Basics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71196" y="1069184"/>
            <a:ext cx="4796705" cy="4572000"/>
            <a:chOff x="3668858" y="1084553"/>
            <a:chExt cx="4796705" cy="4572000"/>
          </a:xfrm>
        </p:grpSpPr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3668858" y="1084553"/>
              <a:ext cx="4796705" cy="4572000"/>
              <a:chOff x="2927350" y="919163"/>
              <a:chExt cx="3422651" cy="3262313"/>
            </a:xfrm>
          </p:grpSpPr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3098800" y="1125538"/>
                <a:ext cx="3030538" cy="3032125"/>
              </a:xfrm>
              <a:prstGeom prst="ellipse">
                <a:avLst/>
              </a:prstGeom>
              <a:solidFill>
                <a:schemeClr val="accent5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241300" dir="5400000" sx="90000" sy="-19000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3017838" y="1898650"/>
                <a:ext cx="3125788" cy="1522413"/>
              </a:xfrm>
              <a:custGeom>
                <a:avLst/>
                <a:gdLst>
                  <a:gd name="T0" fmla="*/ 164 w 1971"/>
                  <a:gd name="T1" fmla="*/ 17 h 960"/>
                  <a:gd name="T2" fmla="*/ 65 w 1971"/>
                  <a:gd name="T3" fmla="*/ 123 h 960"/>
                  <a:gd name="T4" fmla="*/ 888 w 1971"/>
                  <a:gd name="T5" fmla="*/ 791 h 960"/>
                  <a:gd name="T6" fmla="*/ 1948 w 1971"/>
                  <a:gd name="T7" fmla="*/ 737 h 960"/>
                  <a:gd name="T8" fmla="*/ 1947 w 1971"/>
                  <a:gd name="T9" fmla="*/ 636 h 960"/>
                  <a:gd name="T10" fmla="*/ 1951 w 1971"/>
                  <a:gd name="T11" fmla="*/ 613 h 960"/>
                  <a:gd name="T12" fmla="*/ 1958 w 1971"/>
                  <a:gd name="T13" fmla="*/ 741 h 960"/>
                  <a:gd name="T14" fmla="*/ 1592 w 1971"/>
                  <a:gd name="T15" fmla="*/ 913 h 960"/>
                  <a:gd name="T16" fmla="*/ 1525 w 1971"/>
                  <a:gd name="T17" fmla="*/ 915 h 960"/>
                  <a:gd name="T18" fmla="*/ 885 w 1971"/>
                  <a:gd name="T19" fmla="*/ 801 h 960"/>
                  <a:gd name="T20" fmla="*/ 249 w 1971"/>
                  <a:gd name="T21" fmla="*/ 475 h 960"/>
                  <a:gd name="T22" fmla="*/ 54 w 1971"/>
                  <a:gd name="T23" fmla="*/ 119 h 960"/>
                  <a:gd name="T24" fmla="*/ 174 w 1971"/>
                  <a:gd name="T25" fmla="*/ 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71" h="960">
                    <a:moveTo>
                      <a:pt x="164" y="17"/>
                    </a:moveTo>
                    <a:cubicBezTo>
                      <a:pt x="113" y="44"/>
                      <a:pt x="79" y="80"/>
                      <a:pt x="65" y="123"/>
                    </a:cubicBezTo>
                    <a:cubicBezTo>
                      <a:pt x="0" y="322"/>
                      <a:pt x="369" y="621"/>
                      <a:pt x="888" y="791"/>
                    </a:cubicBezTo>
                    <a:cubicBezTo>
                      <a:pt x="1408" y="960"/>
                      <a:pt x="1883" y="936"/>
                      <a:pt x="1948" y="737"/>
                    </a:cubicBezTo>
                    <a:cubicBezTo>
                      <a:pt x="1958" y="706"/>
                      <a:pt x="1957" y="673"/>
                      <a:pt x="1947" y="636"/>
                    </a:cubicBezTo>
                    <a:cubicBezTo>
                      <a:pt x="1951" y="613"/>
                      <a:pt x="1951" y="613"/>
                      <a:pt x="1951" y="613"/>
                    </a:cubicBezTo>
                    <a:cubicBezTo>
                      <a:pt x="1969" y="659"/>
                      <a:pt x="1971" y="702"/>
                      <a:pt x="1958" y="741"/>
                    </a:cubicBezTo>
                    <a:cubicBezTo>
                      <a:pt x="1926" y="841"/>
                      <a:pt x="1795" y="902"/>
                      <a:pt x="1592" y="913"/>
                    </a:cubicBezTo>
                    <a:cubicBezTo>
                      <a:pt x="1570" y="914"/>
                      <a:pt x="1547" y="915"/>
                      <a:pt x="1525" y="915"/>
                    </a:cubicBezTo>
                    <a:cubicBezTo>
                      <a:pt x="1335" y="915"/>
                      <a:pt x="1111" y="875"/>
                      <a:pt x="885" y="801"/>
                    </a:cubicBezTo>
                    <a:cubicBezTo>
                      <a:pt x="631" y="719"/>
                      <a:pt x="405" y="603"/>
                      <a:pt x="249" y="475"/>
                    </a:cubicBezTo>
                    <a:cubicBezTo>
                      <a:pt x="90" y="346"/>
                      <a:pt x="21" y="219"/>
                      <a:pt x="54" y="119"/>
                    </a:cubicBezTo>
                    <a:cubicBezTo>
                      <a:pt x="70" y="70"/>
                      <a:pt x="111" y="29"/>
                      <a:pt x="174" y="0"/>
                    </a:cubicBezTo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3473450" y="1376363"/>
                <a:ext cx="2706688" cy="1195388"/>
              </a:xfrm>
              <a:custGeom>
                <a:avLst/>
                <a:gdLst>
                  <a:gd name="T0" fmla="*/ 1615 w 1707"/>
                  <a:gd name="T1" fmla="*/ 465 h 753"/>
                  <a:gd name="T2" fmla="*/ 1691 w 1707"/>
                  <a:gd name="T3" fmla="*/ 644 h 753"/>
                  <a:gd name="T4" fmla="*/ 1394 w 1707"/>
                  <a:gd name="T5" fmla="*/ 753 h 753"/>
                  <a:gd name="T6" fmla="*/ 1383 w 1707"/>
                  <a:gd name="T7" fmla="*/ 753 h 753"/>
                  <a:gd name="T8" fmla="*/ 770 w 1707"/>
                  <a:gd name="T9" fmla="*/ 638 h 753"/>
                  <a:gd name="T10" fmla="*/ 208 w 1707"/>
                  <a:gd name="T11" fmla="*/ 370 h 753"/>
                  <a:gd name="T12" fmla="*/ 24 w 1707"/>
                  <a:gd name="T13" fmla="*/ 100 h 753"/>
                  <a:gd name="T14" fmla="*/ 193 w 1707"/>
                  <a:gd name="T15" fmla="*/ 0 h 753"/>
                  <a:gd name="T16" fmla="*/ 170 w 1707"/>
                  <a:gd name="T17" fmla="*/ 16 h 753"/>
                  <a:gd name="T18" fmla="*/ 35 w 1707"/>
                  <a:gd name="T19" fmla="*/ 104 h 753"/>
                  <a:gd name="T20" fmla="*/ 215 w 1707"/>
                  <a:gd name="T21" fmla="*/ 361 h 753"/>
                  <a:gd name="T22" fmla="*/ 774 w 1707"/>
                  <a:gd name="T23" fmla="*/ 628 h 753"/>
                  <a:gd name="T24" fmla="*/ 1383 w 1707"/>
                  <a:gd name="T25" fmla="*/ 742 h 753"/>
                  <a:gd name="T26" fmla="*/ 1680 w 1707"/>
                  <a:gd name="T27" fmla="*/ 641 h 753"/>
                  <a:gd name="T28" fmla="*/ 1625 w 1707"/>
                  <a:gd name="T29" fmla="*/ 493 h 753"/>
                  <a:gd name="T30" fmla="*/ 1615 w 1707"/>
                  <a:gd name="T31" fmla="*/ 465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7" h="753">
                    <a:moveTo>
                      <a:pt x="1615" y="465"/>
                    </a:moveTo>
                    <a:cubicBezTo>
                      <a:pt x="1681" y="532"/>
                      <a:pt x="1707" y="594"/>
                      <a:pt x="1691" y="644"/>
                    </a:cubicBezTo>
                    <a:cubicBezTo>
                      <a:pt x="1668" y="715"/>
                      <a:pt x="1563" y="753"/>
                      <a:pt x="1394" y="753"/>
                    </a:cubicBezTo>
                    <a:cubicBezTo>
                      <a:pt x="1390" y="753"/>
                      <a:pt x="1387" y="753"/>
                      <a:pt x="1383" y="753"/>
                    </a:cubicBezTo>
                    <a:cubicBezTo>
                      <a:pt x="1210" y="752"/>
                      <a:pt x="992" y="711"/>
                      <a:pt x="770" y="638"/>
                    </a:cubicBezTo>
                    <a:cubicBezTo>
                      <a:pt x="549" y="566"/>
                      <a:pt x="349" y="471"/>
                      <a:pt x="208" y="370"/>
                    </a:cubicBezTo>
                    <a:cubicBezTo>
                      <a:pt x="66" y="268"/>
                      <a:pt x="0" y="172"/>
                      <a:pt x="24" y="100"/>
                    </a:cubicBezTo>
                    <a:cubicBezTo>
                      <a:pt x="40" y="49"/>
                      <a:pt x="98" y="15"/>
                      <a:pt x="193" y="0"/>
                    </a:cubicBezTo>
                    <a:cubicBezTo>
                      <a:pt x="170" y="16"/>
                      <a:pt x="170" y="16"/>
                      <a:pt x="170" y="16"/>
                    </a:cubicBezTo>
                    <a:cubicBezTo>
                      <a:pt x="95" y="32"/>
                      <a:pt x="48" y="62"/>
                      <a:pt x="35" y="104"/>
                    </a:cubicBezTo>
                    <a:cubicBezTo>
                      <a:pt x="13" y="170"/>
                      <a:pt x="79" y="264"/>
                      <a:pt x="215" y="361"/>
                    </a:cubicBezTo>
                    <a:cubicBezTo>
                      <a:pt x="355" y="461"/>
                      <a:pt x="553" y="556"/>
                      <a:pt x="774" y="628"/>
                    </a:cubicBezTo>
                    <a:cubicBezTo>
                      <a:pt x="995" y="700"/>
                      <a:pt x="1211" y="740"/>
                      <a:pt x="1383" y="742"/>
                    </a:cubicBezTo>
                    <a:cubicBezTo>
                      <a:pt x="1550" y="744"/>
                      <a:pt x="1658" y="707"/>
                      <a:pt x="1680" y="641"/>
                    </a:cubicBezTo>
                    <a:cubicBezTo>
                      <a:pt x="1693" y="600"/>
                      <a:pt x="1674" y="549"/>
                      <a:pt x="1625" y="493"/>
                    </a:cubicBezTo>
                    <a:lnTo>
                      <a:pt x="1615" y="465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2987675" y="2892425"/>
                <a:ext cx="2692400" cy="1141413"/>
              </a:xfrm>
              <a:custGeom>
                <a:avLst/>
                <a:gdLst>
                  <a:gd name="T0" fmla="*/ 85 w 1698"/>
                  <a:gd name="T1" fmla="*/ 12 h 719"/>
                  <a:gd name="T2" fmla="*/ 34 w 1698"/>
                  <a:gd name="T3" fmla="*/ 69 h 719"/>
                  <a:gd name="T4" fmla="*/ 215 w 1698"/>
                  <a:gd name="T5" fmla="*/ 326 h 719"/>
                  <a:gd name="T6" fmla="*/ 774 w 1698"/>
                  <a:gd name="T7" fmla="*/ 593 h 719"/>
                  <a:gd name="T8" fmla="*/ 1382 w 1698"/>
                  <a:gd name="T9" fmla="*/ 708 h 719"/>
                  <a:gd name="T10" fmla="*/ 1680 w 1698"/>
                  <a:gd name="T11" fmla="*/ 606 h 719"/>
                  <a:gd name="T12" fmla="*/ 1677 w 1698"/>
                  <a:gd name="T13" fmla="*/ 540 h 719"/>
                  <a:gd name="T14" fmla="*/ 1686 w 1698"/>
                  <a:gd name="T15" fmla="*/ 532 h 719"/>
                  <a:gd name="T16" fmla="*/ 1690 w 1698"/>
                  <a:gd name="T17" fmla="*/ 610 h 719"/>
                  <a:gd name="T18" fmla="*/ 1394 w 1698"/>
                  <a:gd name="T19" fmla="*/ 719 h 719"/>
                  <a:gd name="T20" fmla="*/ 1382 w 1698"/>
                  <a:gd name="T21" fmla="*/ 719 h 719"/>
                  <a:gd name="T22" fmla="*/ 770 w 1698"/>
                  <a:gd name="T23" fmla="*/ 604 h 719"/>
                  <a:gd name="T24" fmla="*/ 208 w 1698"/>
                  <a:gd name="T25" fmla="*/ 336 h 719"/>
                  <a:gd name="T26" fmla="*/ 24 w 1698"/>
                  <a:gd name="T27" fmla="*/ 66 h 719"/>
                  <a:gd name="T28" fmla="*/ 83 w 1698"/>
                  <a:gd name="T29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719">
                    <a:moveTo>
                      <a:pt x="85" y="12"/>
                    </a:moveTo>
                    <a:cubicBezTo>
                      <a:pt x="59" y="27"/>
                      <a:pt x="42" y="46"/>
                      <a:pt x="34" y="69"/>
                    </a:cubicBezTo>
                    <a:cubicBezTo>
                      <a:pt x="13" y="135"/>
                      <a:pt x="78" y="229"/>
                      <a:pt x="215" y="326"/>
                    </a:cubicBezTo>
                    <a:cubicBezTo>
                      <a:pt x="354" y="426"/>
                      <a:pt x="553" y="521"/>
                      <a:pt x="774" y="593"/>
                    </a:cubicBezTo>
                    <a:cubicBezTo>
                      <a:pt x="994" y="665"/>
                      <a:pt x="1210" y="706"/>
                      <a:pt x="1382" y="708"/>
                    </a:cubicBezTo>
                    <a:cubicBezTo>
                      <a:pt x="1550" y="709"/>
                      <a:pt x="1658" y="672"/>
                      <a:pt x="1680" y="606"/>
                    </a:cubicBezTo>
                    <a:cubicBezTo>
                      <a:pt x="1686" y="586"/>
                      <a:pt x="1685" y="564"/>
                      <a:pt x="1677" y="540"/>
                    </a:cubicBezTo>
                    <a:cubicBezTo>
                      <a:pt x="1686" y="532"/>
                      <a:pt x="1686" y="532"/>
                      <a:pt x="1686" y="532"/>
                    </a:cubicBezTo>
                    <a:cubicBezTo>
                      <a:pt x="1696" y="560"/>
                      <a:pt x="1698" y="586"/>
                      <a:pt x="1690" y="610"/>
                    </a:cubicBezTo>
                    <a:cubicBezTo>
                      <a:pt x="1667" y="680"/>
                      <a:pt x="1562" y="719"/>
                      <a:pt x="1394" y="719"/>
                    </a:cubicBezTo>
                    <a:cubicBezTo>
                      <a:pt x="1390" y="719"/>
                      <a:pt x="1386" y="719"/>
                      <a:pt x="1382" y="719"/>
                    </a:cubicBezTo>
                    <a:cubicBezTo>
                      <a:pt x="1209" y="717"/>
                      <a:pt x="992" y="676"/>
                      <a:pt x="770" y="604"/>
                    </a:cubicBezTo>
                    <a:cubicBezTo>
                      <a:pt x="548" y="531"/>
                      <a:pt x="349" y="436"/>
                      <a:pt x="208" y="336"/>
                    </a:cubicBezTo>
                    <a:cubicBezTo>
                      <a:pt x="66" y="234"/>
                      <a:pt x="0" y="138"/>
                      <a:pt x="24" y="66"/>
                    </a:cubicBezTo>
                    <a:cubicBezTo>
                      <a:pt x="32" y="39"/>
                      <a:pt x="52" y="17"/>
                      <a:pt x="83" y="0"/>
                    </a:cubicBezTo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4124325" y="1111250"/>
                <a:ext cx="1900238" cy="839788"/>
              </a:xfrm>
              <a:custGeom>
                <a:avLst/>
                <a:gdLst>
                  <a:gd name="T0" fmla="*/ 162 w 1198"/>
                  <a:gd name="T1" fmla="*/ 20 h 529"/>
                  <a:gd name="T2" fmla="*/ 28 w 1198"/>
                  <a:gd name="T3" fmla="*/ 45 h 529"/>
                  <a:gd name="T4" fmla="*/ 161 w 1198"/>
                  <a:gd name="T5" fmla="*/ 190 h 529"/>
                  <a:gd name="T6" fmla="*/ 555 w 1198"/>
                  <a:gd name="T7" fmla="*/ 384 h 529"/>
                  <a:gd name="T8" fmla="*/ 976 w 1198"/>
                  <a:gd name="T9" fmla="*/ 507 h 529"/>
                  <a:gd name="T10" fmla="*/ 1172 w 1198"/>
                  <a:gd name="T11" fmla="*/ 490 h 529"/>
                  <a:gd name="T12" fmla="*/ 1032 w 1198"/>
                  <a:gd name="T13" fmla="*/ 342 h 529"/>
                  <a:gd name="T14" fmla="*/ 1005 w 1198"/>
                  <a:gd name="T15" fmla="*/ 311 h 529"/>
                  <a:gd name="T16" fmla="*/ 1183 w 1198"/>
                  <a:gd name="T17" fmla="*/ 494 h 529"/>
                  <a:gd name="T18" fmla="*/ 1086 w 1198"/>
                  <a:gd name="T19" fmla="*/ 529 h 529"/>
                  <a:gd name="T20" fmla="*/ 974 w 1198"/>
                  <a:gd name="T21" fmla="*/ 518 h 529"/>
                  <a:gd name="T22" fmla="*/ 551 w 1198"/>
                  <a:gd name="T23" fmla="*/ 394 h 529"/>
                  <a:gd name="T24" fmla="*/ 155 w 1198"/>
                  <a:gd name="T25" fmla="*/ 200 h 529"/>
                  <a:gd name="T26" fmla="*/ 17 w 1198"/>
                  <a:gd name="T27" fmla="*/ 41 h 529"/>
                  <a:gd name="T28" fmla="*/ 206 w 1198"/>
                  <a:gd name="T29" fmla="*/ 15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8" h="529">
                    <a:moveTo>
                      <a:pt x="162" y="20"/>
                    </a:moveTo>
                    <a:cubicBezTo>
                      <a:pt x="49" y="10"/>
                      <a:pt x="31" y="38"/>
                      <a:pt x="28" y="45"/>
                    </a:cubicBezTo>
                    <a:cubicBezTo>
                      <a:pt x="16" y="75"/>
                      <a:pt x="65" y="127"/>
                      <a:pt x="161" y="190"/>
                    </a:cubicBezTo>
                    <a:cubicBezTo>
                      <a:pt x="261" y="255"/>
                      <a:pt x="401" y="324"/>
                      <a:pt x="555" y="384"/>
                    </a:cubicBezTo>
                    <a:cubicBezTo>
                      <a:pt x="709" y="444"/>
                      <a:pt x="858" y="487"/>
                      <a:pt x="976" y="507"/>
                    </a:cubicBezTo>
                    <a:cubicBezTo>
                      <a:pt x="1089" y="525"/>
                      <a:pt x="1161" y="519"/>
                      <a:pt x="1172" y="490"/>
                    </a:cubicBezTo>
                    <a:cubicBezTo>
                      <a:pt x="1184" y="460"/>
                      <a:pt x="1130" y="405"/>
                      <a:pt x="1032" y="342"/>
                    </a:cubicBezTo>
                    <a:cubicBezTo>
                      <a:pt x="1005" y="311"/>
                      <a:pt x="1005" y="311"/>
                      <a:pt x="1005" y="311"/>
                    </a:cubicBezTo>
                    <a:cubicBezTo>
                      <a:pt x="1133" y="388"/>
                      <a:pt x="1198" y="454"/>
                      <a:pt x="1183" y="494"/>
                    </a:cubicBezTo>
                    <a:cubicBezTo>
                      <a:pt x="1173" y="520"/>
                      <a:pt x="1134" y="529"/>
                      <a:pt x="1086" y="529"/>
                    </a:cubicBezTo>
                    <a:cubicBezTo>
                      <a:pt x="1051" y="529"/>
                      <a:pt x="1011" y="524"/>
                      <a:pt x="974" y="518"/>
                    </a:cubicBezTo>
                    <a:cubicBezTo>
                      <a:pt x="856" y="498"/>
                      <a:pt x="705" y="454"/>
                      <a:pt x="551" y="394"/>
                    </a:cubicBezTo>
                    <a:cubicBezTo>
                      <a:pt x="396" y="334"/>
                      <a:pt x="256" y="265"/>
                      <a:pt x="155" y="200"/>
                    </a:cubicBezTo>
                    <a:cubicBezTo>
                      <a:pt x="83" y="152"/>
                      <a:pt x="0" y="86"/>
                      <a:pt x="17" y="41"/>
                    </a:cubicBezTo>
                    <a:cubicBezTo>
                      <a:pt x="33" y="0"/>
                      <a:pt x="122" y="3"/>
                      <a:pt x="206" y="15"/>
                    </a:cubicBezTo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6034088" y="21161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6034088" y="21161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2989263" y="2182813"/>
                <a:ext cx="3260725" cy="996950"/>
              </a:xfrm>
              <a:custGeom>
                <a:avLst/>
                <a:gdLst>
                  <a:gd name="T0" fmla="*/ 72 w 2056"/>
                  <a:gd name="T1" fmla="*/ 368 h 629"/>
                  <a:gd name="T2" fmla="*/ 18 w 2056"/>
                  <a:gd name="T3" fmla="*/ 480 h 629"/>
                  <a:gd name="T4" fmla="*/ 346 w 2056"/>
                  <a:gd name="T5" fmla="*/ 613 h 629"/>
                  <a:gd name="T6" fmla="*/ 1075 w 2056"/>
                  <a:gd name="T7" fmla="*/ 557 h 629"/>
                  <a:gd name="T8" fmla="*/ 1774 w 2056"/>
                  <a:gd name="T9" fmla="*/ 342 h 629"/>
                  <a:gd name="T10" fmla="*/ 2030 w 2056"/>
                  <a:gd name="T11" fmla="*/ 99 h 629"/>
                  <a:gd name="T12" fmla="*/ 1939 w 2056"/>
                  <a:gd name="T13" fmla="*/ 14 h 629"/>
                  <a:gd name="T14" fmla="*/ 1935 w 2056"/>
                  <a:gd name="T15" fmla="*/ 0 h 629"/>
                  <a:gd name="T16" fmla="*/ 2041 w 2056"/>
                  <a:gd name="T17" fmla="*/ 97 h 629"/>
                  <a:gd name="T18" fmla="*/ 1778 w 2056"/>
                  <a:gd name="T19" fmla="*/ 353 h 629"/>
                  <a:gd name="T20" fmla="*/ 1077 w 2056"/>
                  <a:gd name="T21" fmla="*/ 568 h 629"/>
                  <a:gd name="T22" fmla="*/ 488 w 2056"/>
                  <a:gd name="T23" fmla="*/ 629 h 629"/>
                  <a:gd name="T24" fmla="*/ 345 w 2056"/>
                  <a:gd name="T25" fmla="*/ 624 h 629"/>
                  <a:gd name="T26" fmla="*/ 7 w 2056"/>
                  <a:gd name="T27" fmla="*/ 482 h 629"/>
                  <a:gd name="T28" fmla="*/ 71 w 2056"/>
                  <a:gd name="T29" fmla="*/ 35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56" h="629">
                    <a:moveTo>
                      <a:pt x="72" y="368"/>
                    </a:moveTo>
                    <a:cubicBezTo>
                      <a:pt x="30" y="408"/>
                      <a:pt x="12" y="447"/>
                      <a:pt x="18" y="480"/>
                    </a:cubicBezTo>
                    <a:cubicBezTo>
                      <a:pt x="31" y="549"/>
                      <a:pt x="151" y="598"/>
                      <a:pt x="346" y="613"/>
                    </a:cubicBezTo>
                    <a:cubicBezTo>
                      <a:pt x="546" y="628"/>
                      <a:pt x="805" y="609"/>
                      <a:pt x="1075" y="557"/>
                    </a:cubicBezTo>
                    <a:cubicBezTo>
                      <a:pt x="1345" y="506"/>
                      <a:pt x="1593" y="430"/>
                      <a:pt x="1774" y="342"/>
                    </a:cubicBezTo>
                    <a:cubicBezTo>
                      <a:pt x="1950" y="257"/>
                      <a:pt x="2043" y="168"/>
                      <a:pt x="2030" y="99"/>
                    </a:cubicBezTo>
                    <a:cubicBezTo>
                      <a:pt x="2024" y="66"/>
                      <a:pt x="1993" y="37"/>
                      <a:pt x="1939" y="14"/>
                    </a:cubicBezTo>
                    <a:cubicBezTo>
                      <a:pt x="1935" y="0"/>
                      <a:pt x="1935" y="0"/>
                      <a:pt x="1935" y="0"/>
                    </a:cubicBezTo>
                    <a:cubicBezTo>
                      <a:pt x="1998" y="25"/>
                      <a:pt x="2034" y="57"/>
                      <a:pt x="2041" y="97"/>
                    </a:cubicBezTo>
                    <a:cubicBezTo>
                      <a:pt x="2056" y="173"/>
                      <a:pt x="1962" y="264"/>
                      <a:pt x="1778" y="353"/>
                    </a:cubicBezTo>
                    <a:cubicBezTo>
                      <a:pt x="1597" y="441"/>
                      <a:pt x="1348" y="517"/>
                      <a:pt x="1077" y="568"/>
                    </a:cubicBezTo>
                    <a:cubicBezTo>
                      <a:pt x="867" y="608"/>
                      <a:pt x="663" y="629"/>
                      <a:pt x="488" y="629"/>
                    </a:cubicBezTo>
                    <a:cubicBezTo>
                      <a:pt x="438" y="629"/>
                      <a:pt x="390" y="627"/>
                      <a:pt x="345" y="624"/>
                    </a:cubicBezTo>
                    <a:cubicBezTo>
                      <a:pt x="142" y="608"/>
                      <a:pt x="22" y="558"/>
                      <a:pt x="7" y="482"/>
                    </a:cubicBezTo>
                    <a:cubicBezTo>
                      <a:pt x="0" y="442"/>
                      <a:pt x="21" y="399"/>
                      <a:pt x="71" y="3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2938463" y="1611313"/>
                <a:ext cx="3049588" cy="811213"/>
              </a:xfrm>
              <a:custGeom>
                <a:avLst/>
                <a:gdLst>
                  <a:gd name="T0" fmla="*/ 153 w 1923"/>
                  <a:gd name="T1" fmla="*/ 338 h 511"/>
                  <a:gd name="T2" fmla="*/ 18 w 1923"/>
                  <a:gd name="T3" fmla="*/ 443 h 511"/>
                  <a:gd name="T4" fmla="*/ 988 w 1923"/>
                  <a:gd name="T5" fmla="*/ 388 h 511"/>
                  <a:gd name="T6" fmla="*/ 1648 w 1923"/>
                  <a:gd name="T7" fmla="*/ 208 h 511"/>
                  <a:gd name="T8" fmla="*/ 1900 w 1923"/>
                  <a:gd name="T9" fmla="*/ 54 h 511"/>
                  <a:gd name="T10" fmla="*/ 1768 w 1923"/>
                  <a:gd name="T11" fmla="*/ 12 h 511"/>
                  <a:gd name="T12" fmla="*/ 1756 w 1923"/>
                  <a:gd name="T13" fmla="*/ 0 h 511"/>
                  <a:gd name="T14" fmla="*/ 1911 w 1923"/>
                  <a:gd name="T15" fmla="*/ 52 h 511"/>
                  <a:gd name="T16" fmla="*/ 1652 w 1923"/>
                  <a:gd name="T17" fmla="*/ 218 h 511"/>
                  <a:gd name="T18" fmla="*/ 990 w 1923"/>
                  <a:gd name="T19" fmla="*/ 399 h 511"/>
                  <a:gd name="T20" fmla="*/ 215 w 1923"/>
                  <a:gd name="T21" fmla="*/ 498 h 511"/>
                  <a:gd name="T22" fmla="*/ 7 w 1923"/>
                  <a:gd name="T23" fmla="*/ 446 h 511"/>
                  <a:gd name="T24" fmla="*/ 158 w 1923"/>
                  <a:gd name="T25" fmla="*/ 323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3" h="511">
                    <a:moveTo>
                      <a:pt x="153" y="338"/>
                    </a:moveTo>
                    <a:cubicBezTo>
                      <a:pt x="25" y="397"/>
                      <a:pt x="15" y="431"/>
                      <a:pt x="18" y="443"/>
                    </a:cubicBezTo>
                    <a:cubicBezTo>
                      <a:pt x="32" y="511"/>
                      <a:pt x="425" y="505"/>
                      <a:pt x="988" y="388"/>
                    </a:cubicBezTo>
                    <a:cubicBezTo>
                      <a:pt x="1241" y="336"/>
                      <a:pt x="1475" y="272"/>
                      <a:pt x="1648" y="208"/>
                    </a:cubicBezTo>
                    <a:cubicBezTo>
                      <a:pt x="1813" y="146"/>
                      <a:pt x="1908" y="89"/>
                      <a:pt x="1900" y="54"/>
                    </a:cubicBezTo>
                    <a:cubicBezTo>
                      <a:pt x="1895" y="26"/>
                      <a:pt x="1826" y="16"/>
                      <a:pt x="1768" y="12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53" y="5"/>
                      <a:pt x="1905" y="22"/>
                      <a:pt x="1911" y="52"/>
                    </a:cubicBezTo>
                    <a:cubicBezTo>
                      <a:pt x="1923" y="105"/>
                      <a:pt x="1776" y="172"/>
                      <a:pt x="1652" y="218"/>
                    </a:cubicBezTo>
                    <a:cubicBezTo>
                      <a:pt x="1478" y="283"/>
                      <a:pt x="1243" y="347"/>
                      <a:pt x="990" y="399"/>
                    </a:cubicBezTo>
                    <a:cubicBezTo>
                      <a:pt x="704" y="459"/>
                      <a:pt x="407" y="498"/>
                      <a:pt x="215" y="498"/>
                    </a:cubicBezTo>
                    <a:cubicBezTo>
                      <a:pt x="94" y="498"/>
                      <a:pt x="14" y="482"/>
                      <a:pt x="7" y="446"/>
                    </a:cubicBezTo>
                    <a:cubicBezTo>
                      <a:pt x="0" y="413"/>
                      <a:pt x="51" y="372"/>
                      <a:pt x="158" y="3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3363913" y="3160713"/>
                <a:ext cx="2754313" cy="665163"/>
              </a:xfrm>
              <a:custGeom>
                <a:avLst/>
                <a:gdLst>
                  <a:gd name="T0" fmla="*/ 64 w 1737"/>
                  <a:gd name="T1" fmla="*/ 296 h 419"/>
                  <a:gd name="T2" fmla="*/ 20 w 1737"/>
                  <a:gd name="T3" fmla="*/ 351 h 419"/>
                  <a:gd name="T4" fmla="*/ 281 w 1737"/>
                  <a:gd name="T5" fmla="*/ 402 h 419"/>
                  <a:gd name="T6" fmla="*/ 893 w 1737"/>
                  <a:gd name="T7" fmla="*/ 335 h 419"/>
                  <a:gd name="T8" fmla="*/ 1489 w 1737"/>
                  <a:gd name="T9" fmla="*/ 183 h 419"/>
                  <a:gd name="T10" fmla="*/ 1715 w 1737"/>
                  <a:gd name="T11" fmla="*/ 44 h 419"/>
                  <a:gd name="T12" fmla="*/ 1680 w 1737"/>
                  <a:gd name="T13" fmla="*/ 16 h 419"/>
                  <a:gd name="T14" fmla="*/ 1686 w 1737"/>
                  <a:gd name="T15" fmla="*/ 0 h 419"/>
                  <a:gd name="T16" fmla="*/ 1732 w 1737"/>
                  <a:gd name="T17" fmla="*/ 41 h 419"/>
                  <a:gd name="T18" fmla="*/ 1494 w 1737"/>
                  <a:gd name="T19" fmla="*/ 199 h 419"/>
                  <a:gd name="T20" fmla="*/ 896 w 1737"/>
                  <a:gd name="T21" fmla="*/ 352 h 419"/>
                  <a:gd name="T22" fmla="*/ 281 w 1737"/>
                  <a:gd name="T23" fmla="*/ 419 h 419"/>
                  <a:gd name="T24" fmla="*/ 263 w 1737"/>
                  <a:gd name="T25" fmla="*/ 419 h 419"/>
                  <a:gd name="T26" fmla="*/ 4 w 1737"/>
                  <a:gd name="T27" fmla="*/ 354 h 419"/>
                  <a:gd name="T28" fmla="*/ 53 w 1737"/>
                  <a:gd name="T29" fmla="*/ 283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37" h="419">
                    <a:moveTo>
                      <a:pt x="64" y="296"/>
                    </a:moveTo>
                    <a:cubicBezTo>
                      <a:pt x="23" y="324"/>
                      <a:pt x="19" y="342"/>
                      <a:pt x="20" y="351"/>
                    </a:cubicBezTo>
                    <a:cubicBezTo>
                      <a:pt x="22" y="364"/>
                      <a:pt x="48" y="404"/>
                      <a:pt x="281" y="402"/>
                    </a:cubicBezTo>
                    <a:cubicBezTo>
                      <a:pt x="447" y="400"/>
                      <a:pt x="664" y="377"/>
                      <a:pt x="893" y="335"/>
                    </a:cubicBezTo>
                    <a:cubicBezTo>
                      <a:pt x="1121" y="294"/>
                      <a:pt x="1332" y="240"/>
                      <a:pt x="1489" y="183"/>
                    </a:cubicBezTo>
                    <a:cubicBezTo>
                      <a:pt x="1708" y="104"/>
                      <a:pt x="1717" y="57"/>
                      <a:pt x="1715" y="44"/>
                    </a:cubicBezTo>
                    <a:cubicBezTo>
                      <a:pt x="1713" y="34"/>
                      <a:pt x="1701" y="24"/>
                      <a:pt x="1680" y="16"/>
                    </a:cubicBezTo>
                    <a:cubicBezTo>
                      <a:pt x="1686" y="0"/>
                      <a:pt x="1686" y="0"/>
                      <a:pt x="1686" y="0"/>
                    </a:cubicBezTo>
                    <a:cubicBezTo>
                      <a:pt x="1713" y="11"/>
                      <a:pt x="1729" y="24"/>
                      <a:pt x="1732" y="41"/>
                    </a:cubicBezTo>
                    <a:cubicBezTo>
                      <a:pt x="1737" y="72"/>
                      <a:pt x="1701" y="124"/>
                      <a:pt x="1494" y="199"/>
                    </a:cubicBezTo>
                    <a:cubicBezTo>
                      <a:pt x="1337" y="256"/>
                      <a:pt x="1125" y="310"/>
                      <a:pt x="896" y="352"/>
                    </a:cubicBezTo>
                    <a:cubicBezTo>
                      <a:pt x="667" y="393"/>
                      <a:pt x="448" y="417"/>
                      <a:pt x="281" y="419"/>
                    </a:cubicBezTo>
                    <a:cubicBezTo>
                      <a:pt x="275" y="419"/>
                      <a:pt x="269" y="419"/>
                      <a:pt x="263" y="419"/>
                    </a:cubicBezTo>
                    <a:cubicBezTo>
                      <a:pt x="59" y="419"/>
                      <a:pt x="9" y="384"/>
                      <a:pt x="4" y="354"/>
                    </a:cubicBezTo>
                    <a:cubicBezTo>
                      <a:pt x="0" y="332"/>
                      <a:pt x="16" y="309"/>
                      <a:pt x="53" y="28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3333750" y="1243013"/>
                <a:ext cx="2149475" cy="587375"/>
              </a:xfrm>
              <a:custGeom>
                <a:avLst/>
                <a:gdLst>
                  <a:gd name="T0" fmla="*/ 93 w 1356"/>
                  <a:gd name="T1" fmla="*/ 248 h 370"/>
                  <a:gd name="T2" fmla="*/ 18 w 1356"/>
                  <a:gd name="T3" fmla="*/ 319 h 370"/>
                  <a:gd name="T4" fmla="*/ 223 w 1356"/>
                  <a:gd name="T5" fmla="*/ 358 h 370"/>
                  <a:gd name="T6" fmla="*/ 696 w 1356"/>
                  <a:gd name="T7" fmla="*/ 297 h 370"/>
                  <a:gd name="T8" fmla="*/ 1329 w 1356"/>
                  <a:gd name="T9" fmla="*/ 51 h 370"/>
                  <a:gd name="T10" fmla="*/ 1204 w 1356"/>
                  <a:gd name="T11" fmla="*/ 12 h 370"/>
                  <a:gd name="T12" fmla="*/ 1176 w 1356"/>
                  <a:gd name="T13" fmla="*/ 0 h 370"/>
                  <a:gd name="T14" fmla="*/ 1340 w 1356"/>
                  <a:gd name="T15" fmla="*/ 48 h 370"/>
                  <a:gd name="T16" fmla="*/ 699 w 1356"/>
                  <a:gd name="T17" fmla="*/ 308 h 370"/>
                  <a:gd name="T18" fmla="*/ 223 w 1356"/>
                  <a:gd name="T19" fmla="*/ 369 h 370"/>
                  <a:gd name="T20" fmla="*/ 190 w 1356"/>
                  <a:gd name="T21" fmla="*/ 370 h 370"/>
                  <a:gd name="T22" fmla="*/ 7 w 1356"/>
                  <a:gd name="T23" fmla="*/ 321 h 370"/>
                  <a:gd name="T24" fmla="*/ 115 w 1356"/>
                  <a:gd name="T25" fmla="*/ 22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6" h="370">
                    <a:moveTo>
                      <a:pt x="93" y="248"/>
                    </a:moveTo>
                    <a:cubicBezTo>
                      <a:pt x="41" y="276"/>
                      <a:pt x="14" y="301"/>
                      <a:pt x="18" y="319"/>
                    </a:cubicBezTo>
                    <a:cubicBezTo>
                      <a:pt x="23" y="347"/>
                      <a:pt x="100" y="361"/>
                      <a:pt x="223" y="358"/>
                    </a:cubicBezTo>
                    <a:cubicBezTo>
                      <a:pt x="352" y="354"/>
                      <a:pt x="520" y="333"/>
                      <a:pt x="696" y="297"/>
                    </a:cubicBezTo>
                    <a:cubicBezTo>
                      <a:pt x="1089" y="216"/>
                      <a:pt x="1340" y="105"/>
                      <a:pt x="1329" y="51"/>
                    </a:cubicBezTo>
                    <a:cubicBezTo>
                      <a:pt x="1325" y="29"/>
                      <a:pt x="1280" y="16"/>
                      <a:pt x="1204" y="12"/>
                    </a:cubicBezTo>
                    <a:cubicBezTo>
                      <a:pt x="1176" y="0"/>
                      <a:pt x="1176" y="0"/>
                      <a:pt x="1176" y="0"/>
                    </a:cubicBezTo>
                    <a:cubicBezTo>
                      <a:pt x="1258" y="1"/>
                      <a:pt x="1333" y="13"/>
                      <a:pt x="1340" y="48"/>
                    </a:cubicBezTo>
                    <a:cubicBezTo>
                      <a:pt x="1356" y="125"/>
                      <a:pt x="1026" y="241"/>
                      <a:pt x="699" y="308"/>
                    </a:cubicBezTo>
                    <a:cubicBezTo>
                      <a:pt x="522" y="344"/>
                      <a:pt x="353" y="366"/>
                      <a:pt x="223" y="369"/>
                    </a:cubicBezTo>
                    <a:cubicBezTo>
                      <a:pt x="212" y="369"/>
                      <a:pt x="201" y="370"/>
                      <a:pt x="190" y="370"/>
                    </a:cubicBezTo>
                    <a:cubicBezTo>
                      <a:pt x="104" y="370"/>
                      <a:pt x="15" y="360"/>
                      <a:pt x="7" y="321"/>
                    </a:cubicBezTo>
                    <a:cubicBezTo>
                      <a:pt x="0" y="289"/>
                      <a:pt x="52" y="254"/>
                      <a:pt x="115" y="2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3028950" y="2427288"/>
                <a:ext cx="2203450" cy="1754188"/>
              </a:xfrm>
              <a:custGeom>
                <a:avLst/>
                <a:gdLst>
                  <a:gd name="T0" fmla="*/ 50 w 1390"/>
                  <a:gd name="T1" fmla="*/ 23 h 1106"/>
                  <a:gd name="T2" fmla="*/ 123 w 1390"/>
                  <a:gd name="T3" fmla="*/ 318 h 1106"/>
                  <a:gd name="T4" fmla="*/ 531 w 1390"/>
                  <a:gd name="T5" fmla="*/ 752 h 1106"/>
                  <a:gd name="T6" fmla="*/ 1046 w 1390"/>
                  <a:gd name="T7" fmla="*/ 1052 h 1106"/>
                  <a:gd name="T8" fmla="*/ 1359 w 1390"/>
                  <a:gd name="T9" fmla="*/ 1044 h 1106"/>
                  <a:gd name="T10" fmla="*/ 1376 w 1390"/>
                  <a:gd name="T11" fmla="*/ 1014 h 1106"/>
                  <a:gd name="T12" fmla="*/ 1390 w 1390"/>
                  <a:gd name="T13" fmla="*/ 1008 h 1106"/>
                  <a:gd name="T14" fmla="*/ 1368 w 1390"/>
                  <a:gd name="T15" fmla="*/ 1051 h 1106"/>
                  <a:gd name="T16" fmla="*/ 1236 w 1390"/>
                  <a:gd name="T17" fmla="*/ 1102 h 1106"/>
                  <a:gd name="T18" fmla="*/ 1042 w 1390"/>
                  <a:gd name="T19" fmla="*/ 1062 h 1106"/>
                  <a:gd name="T20" fmla="*/ 524 w 1390"/>
                  <a:gd name="T21" fmla="*/ 760 h 1106"/>
                  <a:gd name="T22" fmla="*/ 113 w 1390"/>
                  <a:gd name="T23" fmla="*/ 324 h 1106"/>
                  <a:gd name="T24" fmla="*/ 50 w 1390"/>
                  <a:gd name="T25" fmla="*/ 4 h 1106"/>
                  <a:gd name="T26" fmla="*/ 53 w 1390"/>
                  <a:gd name="T27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0" h="1106">
                    <a:moveTo>
                      <a:pt x="50" y="23"/>
                    </a:moveTo>
                    <a:cubicBezTo>
                      <a:pt x="15" y="85"/>
                      <a:pt x="41" y="188"/>
                      <a:pt x="123" y="318"/>
                    </a:cubicBezTo>
                    <a:cubicBezTo>
                      <a:pt x="212" y="459"/>
                      <a:pt x="357" y="613"/>
                      <a:pt x="531" y="752"/>
                    </a:cubicBezTo>
                    <a:cubicBezTo>
                      <a:pt x="706" y="890"/>
                      <a:pt x="888" y="997"/>
                      <a:pt x="1046" y="1052"/>
                    </a:cubicBezTo>
                    <a:cubicBezTo>
                      <a:pt x="1201" y="1106"/>
                      <a:pt x="1313" y="1103"/>
                      <a:pt x="1359" y="1044"/>
                    </a:cubicBezTo>
                    <a:cubicBezTo>
                      <a:pt x="1367" y="1035"/>
                      <a:pt x="1372" y="1025"/>
                      <a:pt x="1376" y="1014"/>
                    </a:cubicBezTo>
                    <a:cubicBezTo>
                      <a:pt x="1390" y="1008"/>
                      <a:pt x="1390" y="1008"/>
                      <a:pt x="1390" y="1008"/>
                    </a:cubicBezTo>
                    <a:cubicBezTo>
                      <a:pt x="1385" y="1024"/>
                      <a:pt x="1378" y="1039"/>
                      <a:pt x="1368" y="1051"/>
                    </a:cubicBezTo>
                    <a:cubicBezTo>
                      <a:pt x="1342" y="1085"/>
                      <a:pt x="1296" y="1102"/>
                      <a:pt x="1236" y="1102"/>
                    </a:cubicBezTo>
                    <a:cubicBezTo>
                      <a:pt x="1182" y="1102"/>
                      <a:pt x="1117" y="1088"/>
                      <a:pt x="1042" y="1062"/>
                    </a:cubicBezTo>
                    <a:cubicBezTo>
                      <a:pt x="883" y="1007"/>
                      <a:pt x="699" y="900"/>
                      <a:pt x="524" y="760"/>
                    </a:cubicBezTo>
                    <a:cubicBezTo>
                      <a:pt x="349" y="621"/>
                      <a:pt x="203" y="466"/>
                      <a:pt x="113" y="324"/>
                    </a:cubicBezTo>
                    <a:cubicBezTo>
                      <a:pt x="22" y="181"/>
                      <a:pt x="0" y="67"/>
                      <a:pt x="50" y="4"/>
                    </a:cubicBezTo>
                    <a:cubicBezTo>
                      <a:pt x="51" y="2"/>
                      <a:pt x="52" y="1"/>
                      <a:pt x="53" y="0"/>
                    </a:cubicBezTo>
                  </a:path>
                </a:pathLst>
              </a:custGeom>
              <a:solidFill>
                <a:srgbClr val="72C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>
                <a:off x="3227388" y="1422400"/>
                <a:ext cx="2898775" cy="2316163"/>
              </a:xfrm>
              <a:custGeom>
                <a:avLst/>
                <a:gdLst>
                  <a:gd name="T0" fmla="*/ 255 w 1828"/>
                  <a:gd name="T1" fmla="*/ 41 h 1460"/>
                  <a:gd name="T2" fmla="*/ 87 w 1828"/>
                  <a:gd name="T3" fmla="*/ 67 h 1460"/>
                  <a:gd name="T4" fmla="*/ 208 w 1828"/>
                  <a:gd name="T5" fmla="*/ 412 h 1460"/>
                  <a:gd name="T6" fmla="*/ 754 w 1828"/>
                  <a:gd name="T7" fmla="*/ 955 h 1460"/>
                  <a:gd name="T8" fmla="*/ 1406 w 1828"/>
                  <a:gd name="T9" fmla="*/ 1364 h 1460"/>
                  <a:gd name="T10" fmla="*/ 1770 w 1828"/>
                  <a:gd name="T11" fmla="*/ 1404 h 1460"/>
                  <a:gd name="T12" fmla="*/ 1733 w 1828"/>
                  <a:gd name="T13" fmla="*/ 1187 h 1460"/>
                  <a:gd name="T14" fmla="*/ 1745 w 1828"/>
                  <a:gd name="T15" fmla="*/ 1162 h 1460"/>
                  <a:gd name="T16" fmla="*/ 1788 w 1828"/>
                  <a:gd name="T17" fmla="*/ 1418 h 1460"/>
                  <a:gd name="T18" fmla="*/ 1677 w 1828"/>
                  <a:gd name="T19" fmla="*/ 1460 h 1460"/>
                  <a:gd name="T20" fmla="*/ 1397 w 1828"/>
                  <a:gd name="T21" fmla="*/ 1385 h 1460"/>
                  <a:gd name="T22" fmla="*/ 740 w 1828"/>
                  <a:gd name="T23" fmla="*/ 973 h 1460"/>
                  <a:gd name="T24" fmla="*/ 190 w 1828"/>
                  <a:gd name="T25" fmla="*/ 426 h 1460"/>
                  <a:gd name="T26" fmla="*/ 70 w 1828"/>
                  <a:gd name="T27" fmla="*/ 53 h 1460"/>
                  <a:gd name="T28" fmla="*/ 277 w 1828"/>
                  <a:gd name="T29" fmla="*/ 23 h 1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28" h="1460">
                    <a:moveTo>
                      <a:pt x="255" y="41"/>
                    </a:moveTo>
                    <a:cubicBezTo>
                      <a:pt x="171" y="25"/>
                      <a:pt x="114" y="33"/>
                      <a:pt x="87" y="67"/>
                    </a:cubicBezTo>
                    <a:cubicBezTo>
                      <a:pt x="43" y="122"/>
                      <a:pt x="87" y="248"/>
                      <a:pt x="208" y="412"/>
                    </a:cubicBezTo>
                    <a:cubicBezTo>
                      <a:pt x="334" y="582"/>
                      <a:pt x="528" y="775"/>
                      <a:pt x="754" y="955"/>
                    </a:cubicBezTo>
                    <a:cubicBezTo>
                      <a:pt x="981" y="1135"/>
                      <a:pt x="1212" y="1280"/>
                      <a:pt x="1406" y="1364"/>
                    </a:cubicBezTo>
                    <a:cubicBezTo>
                      <a:pt x="1593" y="1445"/>
                      <a:pt x="1726" y="1460"/>
                      <a:pt x="1770" y="1404"/>
                    </a:cubicBezTo>
                    <a:cubicBezTo>
                      <a:pt x="1802" y="1364"/>
                      <a:pt x="1789" y="1288"/>
                      <a:pt x="1733" y="1187"/>
                    </a:cubicBezTo>
                    <a:cubicBezTo>
                      <a:pt x="1745" y="1162"/>
                      <a:pt x="1745" y="1162"/>
                      <a:pt x="1745" y="1162"/>
                    </a:cubicBezTo>
                    <a:cubicBezTo>
                      <a:pt x="1813" y="1280"/>
                      <a:pt x="1828" y="1368"/>
                      <a:pt x="1788" y="1418"/>
                    </a:cubicBezTo>
                    <a:cubicBezTo>
                      <a:pt x="1764" y="1448"/>
                      <a:pt x="1724" y="1460"/>
                      <a:pt x="1677" y="1460"/>
                    </a:cubicBezTo>
                    <a:cubicBezTo>
                      <a:pt x="1588" y="1460"/>
                      <a:pt x="1473" y="1418"/>
                      <a:pt x="1397" y="1385"/>
                    </a:cubicBezTo>
                    <a:cubicBezTo>
                      <a:pt x="1202" y="1300"/>
                      <a:pt x="968" y="1154"/>
                      <a:pt x="740" y="973"/>
                    </a:cubicBezTo>
                    <a:cubicBezTo>
                      <a:pt x="512" y="791"/>
                      <a:pt x="317" y="597"/>
                      <a:pt x="190" y="426"/>
                    </a:cubicBezTo>
                    <a:cubicBezTo>
                      <a:pt x="115" y="324"/>
                      <a:pt x="0" y="141"/>
                      <a:pt x="70" y="53"/>
                    </a:cubicBezTo>
                    <a:cubicBezTo>
                      <a:pt x="104" y="10"/>
                      <a:pt x="175" y="0"/>
                      <a:pt x="277" y="2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19"/>
              <p:cNvSpPr>
                <a:spLocks/>
              </p:cNvSpPr>
              <p:nvPr/>
            </p:nvSpPr>
            <p:spPr bwMode="auto">
              <a:xfrm>
                <a:off x="4041775" y="919163"/>
                <a:ext cx="2282825" cy="1889125"/>
              </a:xfrm>
              <a:custGeom>
                <a:avLst/>
                <a:gdLst>
                  <a:gd name="T0" fmla="*/ 493 w 1440"/>
                  <a:gd name="T1" fmla="*/ 139 h 1191"/>
                  <a:gd name="T2" fmla="*/ 65 w 1440"/>
                  <a:gd name="T3" fmla="*/ 97 h 1191"/>
                  <a:gd name="T4" fmla="*/ 129 w 1440"/>
                  <a:gd name="T5" fmla="*/ 402 h 1191"/>
                  <a:gd name="T6" fmla="*/ 538 w 1440"/>
                  <a:gd name="T7" fmla="*/ 835 h 1191"/>
                  <a:gd name="T8" fmla="*/ 1052 w 1440"/>
                  <a:gd name="T9" fmla="*/ 1136 h 1191"/>
                  <a:gd name="T10" fmla="*/ 1363 w 1440"/>
                  <a:gd name="T11" fmla="*/ 1129 h 1191"/>
                  <a:gd name="T12" fmla="*/ 1262 w 1440"/>
                  <a:gd name="T13" fmla="*/ 771 h 1191"/>
                  <a:gd name="T14" fmla="*/ 1240 w 1440"/>
                  <a:gd name="T15" fmla="*/ 713 h 1191"/>
                  <a:gd name="T16" fmla="*/ 1376 w 1440"/>
                  <a:gd name="T17" fmla="*/ 1140 h 1191"/>
                  <a:gd name="T18" fmla="*/ 1242 w 1440"/>
                  <a:gd name="T19" fmla="*/ 1191 h 1191"/>
                  <a:gd name="T20" fmla="*/ 1047 w 1440"/>
                  <a:gd name="T21" fmla="*/ 1152 h 1191"/>
                  <a:gd name="T22" fmla="*/ 527 w 1440"/>
                  <a:gd name="T23" fmla="*/ 849 h 1191"/>
                  <a:gd name="T24" fmla="*/ 115 w 1440"/>
                  <a:gd name="T25" fmla="*/ 411 h 1191"/>
                  <a:gd name="T26" fmla="*/ 51 w 1440"/>
                  <a:gd name="T27" fmla="*/ 87 h 1191"/>
                  <a:gd name="T28" fmla="*/ 551 w 1440"/>
                  <a:gd name="T29" fmla="*/ 149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0" h="1191">
                    <a:moveTo>
                      <a:pt x="493" y="139"/>
                    </a:moveTo>
                    <a:cubicBezTo>
                      <a:pt x="287" y="43"/>
                      <a:pt x="123" y="24"/>
                      <a:pt x="65" y="97"/>
                    </a:cubicBezTo>
                    <a:cubicBezTo>
                      <a:pt x="19" y="155"/>
                      <a:pt x="43" y="266"/>
                      <a:pt x="129" y="402"/>
                    </a:cubicBezTo>
                    <a:cubicBezTo>
                      <a:pt x="218" y="543"/>
                      <a:pt x="363" y="697"/>
                      <a:pt x="538" y="835"/>
                    </a:cubicBezTo>
                    <a:cubicBezTo>
                      <a:pt x="712" y="974"/>
                      <a:pt x="895" y="1081"/>
                      <a:pt x="1052" y="1136"/>
                    </a:cubicBezTo>
                    <a:cubicBezTo>
                      <a:pt x="1204" y="1189"/>
                      <a:pt x="1318" y="1187"/>
                      <a:pt x="1363" y="1129"/>
                    </a:cubicBezTo>
                    <a:cubicBezTo>
                      <a:pt x="1416" y="1064"/>
                      <a:pt x="1376" y="929"/>
                      <a:pt x="1262" y="771"/>
                    </a:cubicBezTo>
                    <a:cubicBezTo>
                      <a:pt x="1240" y="713"/>
                      <a:pt x="1240" y="713"/>
                      <a:pt x="1240" y="713"/>
                    </a:cubicBezTo>
                    <a:cubicBezTo>
                      <a:pt x="1388" y="900"/>
                      <a:pt x="1440" y="1060"/>
                      <a:pt x="1376" y="1140"/>
                    </a:cubicBezTo>
                    <a:cubicBezTo>
                      <a:pt x="1349" y="1174"/>
                      <a:pt x="1303" y="1191"/>
                      <a:pt x="1242" y="1191"/>
                    </a:cubicBezTo>
                    <a:cubicBezTo>
                      <a:pt x="1188" y="1191"/>
                      <a:pt x="1122" y="1178"/>
                      <a:pt x="1047" y="1152"/>
                    </a:cubicBezTo>
                    <a:cubicBezTo>
                      <a:pt x="887" y="1096"/>
                      <a:pt x="703" y="988"/>
                      <a:pt x="527" y="849"/>
                    </a:cubicBezTo>
                    <a:cubicBezTo>
                      <a:pt x="351" y="709"/>
                      <a:pt x="205" y="553"/>
                      <a:pt x="115" y="411"/>
                    </a:cubicBezTo>
                    <a:cubicBezTo>
                      <a:pt x="23" y="266"/>
                      <a:pt x="0" y="151"/>
                      <a:pt x="51" y="87"/>
                    </a:cubicBezTo>
                    <a:cubicBezTo>
                      <a:pt x="120" y="0"/>
                      <a:pt x="311" y="26"/>
                      <a:pt x="551" y="14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Freeform 20"/>
              <p:cNvSpPr>
                <a:spLocks/>
              </p:cNvSpPr>
              <p:nvPr/>
            </p:nvSpPr>
            <p:spPr bwMode="auto">
              <a:xfrm>
                <a:off x="2927350" y="1343025"/>
                <a:ext cx="3057525" cy="2089150"/>
              </a:xfrm>
              <a:custGeom>
                <a:avLst/>
                <a:gdLst>
                  <a:gd name="T0" fmla="*/ 121 w 1928"/>
                  <a:gd name="T1" fmla="*/ 978 h 1317"/>
                  <a:gd name="T2" fmla="*/ 54 w 1928"/>
                  <a:gd name="T3" fmla="*/ 1193 h 1317"/>
                  <a:gd name="T4" fmla="*/ 1082 w 1928"/>
                  <a:gd name="T5" fmla="*/ 864 h 1317"/>
                  <a:gd name="T6" fmla="*/ 1821 w 1928"/>
                  <a:gd name="T7" fmla="*/ 79 h 1317"/>
                  <a:gd name="T8" fmla="*/ 1621 w 1928"/>
                  <a:gd name="T9" fmla="*/ 43 h 1317"/>
                  <a:gd name="T10" fmla="*/ 1594 w 1928"/>
                  <a:gd name="T11" fmla="*/ 24 h 1317"/>
                  <a:gd name="T12" fmla="*/ 1840 w 1928"/>
                  <a:gd name="T13" fmla="*/ 67 h 1317"/>
                  <a:gd name="T14" fmla="*/ 1094 w 1928"/>
                  <a:gd name="T15" fmla="*/ 883 h 1317"/>
                  <a:gd name="T16" fmla="*/ 174 w 1928"/>
                  <a:gd name="T17" fmla="*/ 1258 h 1317"/>
                  <a:gd name="T18" fmla="*/ 35 w 1928"/>
                  <a:gd name="T19" fmla="*/ 1205 h 1317"/>
                  <a:gd name="T20" fmla="*/ 116 w 1928"/>
                  <a:gd name="T21" fmla="*/ 947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8" h="1317">
                    <a:moveTo>
                      <a:pt x="121" y="978"/>
                    </a:moveTo>
                    <a:cubicBezTo>
                      <a:pt x="51" y="1075"/>
                      <a:pt x="27" y="1150"/>
                      <a:pt x="54" y="1193"/>
                    </a:cubicBezTo>
                    <a:cubicBezTo>
                      <a:pt x="132" y="1317"/>
                      <a:pt x="603" y="1166"/>
                      <a:pt x="1082" y="864"/>
                    </a:cubicBezTo>
                    <a:cubicBezTo>
                      <a:pt x="1561" y="562"/>
                      <a:pt x="1899" y="203"/>
                      <a:pt x="1821" y="79"/>
                    </a:cubicBezTo>
                    <a:cubicBezTo>
                      <a:pt x="1796" y="39"/>
                      <a:pt x="1726" y="26"/>
                      <a:pt x="1621" y="43"/>
                    </a:cubicBezTo>
                    <a:cubicBezTo>
                      <a:pt x="1594" y="24"/>
                      <a:pt x="1594" y="24"/>
                      <a:pt x="1594" y="24"/>
                    </a:cubicBezTo>
                    <a:cubicBezTo>
                      <a:pt x="1723" y="0"/>
                      <a:pt x="1808" y="15"/>
                      <a:pt x="1840" y="67"/>
                    </a:cubicBezTo>
                    <a:cubicBezTo>
                      <a:pt x="1928" y="206"/>
                      <a:pt x="1600" y="564"/>
                      <a:pt x="1094" y="883"/>
                    </a:cubicBezTo>
                    <a:cubicBezTo>
                      <a:pt x="719" y="1120"/>
                      <a:pt x="367" y="1258"/>
                      <a:pt x="174" y="1258"/>
                    </a:cubicBezTo>
                    <a:cubicBezTo>
                      <a:pt x="106" y="1258"/>
                      <a:pt x="58" y="1241"/>
                      <a:pt x="35" y="1205"/>
                    </a:cubicBezTo>
                    <a:cubicBezTo>
                      <a:pt x="0" y="1150"/>
                      <a:pt x="29" y="1061"/>
                      <a:pt x="116" y="94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4332288" y="3084513"/>
                <a:ext cx="82550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Oval 22"/>
              <p:cNvSpPr>
                <a:spLocks noChangeArrowheads="1"/>
              </p:cNvSpPr>
              <p:nvPr/>
            </p:nvSpPr>
            <p:spPr bwMode="auto">
              <a:xfrm>
                <a:off x="5402263" y="2840038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Oval 23"/>
              <p:cNvSpPr>
                <a:spLocks noChangeArrowheads="1"/>
              </p:cNvSpPr>
              <p:nvPr/>
            </p:nvSpPr>
            <p:spPr bwMode="auto">
              <a:xfrm>
                <a:off x="4741863" y="2130425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Oval 24"/>
              <p:cNvSpPr>
                <a:spLocks noChangeArrowheads="1"/>
              </p:cNvSpPr>
              <p:nvPr/>
            </p:nvSpPr>
            <p:spPr bwMode="auto">
              <a:xfrm>
                <a:off x="5219700" y="2001838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25"/>
              <p:cNvSpPr>
                <a:spLocks noChangeArrowheads="1"/>
              </p:cNvSpPr>
              <p:nvPr/>
            </p:nvSpPr>
            <p:spPr bwMode="auto">
              <a:xfrm>
                <a:off x="4775200" y="3659188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26"/>
              <p:cNvSpPr>
                <a:spLocks noChangeArrowheads="1"/>
              </p:cNvSpPr>
              <p:nvPr/>
            </p:nvSpPr>
            <p:spPr bwMode="auto">
              <a:xfrm>
                <a:off x="4719638" y="2622550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2" name="Oval 27"/>
              <p:cNvSpPr>
                <a:spLocks noChangeArrowheads="1"/>
              </p:cNvSpPr>
              <p:nvPr/>
            </p:nvSpPr>
            <p:spPr bwMode="auto">
              <a:xfrm>
                <a:off x="5335588" y="3532188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28"/>
              <p:cNvSpPr>
                <a:spLocks noChangeArrowheads="1"/>
              </p:cNvSpPr>
              <p:nvPr/>
            </p:nvSpPr>
            <p:spPr bwMode="auto">
              <a:xfrm>
                <a:off x="5018088" y="3359150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Oval 29"/>
              <p:cNvSpPr>
                <a:spLocks noChangeArrowheads="1"/>
              </p:cNvSpPr>
              <p:nvPr/>
            </p:nvSpPr>
            <p:spPr bwMode="auto">
              <a:xfrm>
                <a:off x="3727450" y="2311400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Oval 30"/>
              <p:cNvSpPr>
                <a:spLocks noChangeArrowheads="1"/>
              </p:cNvSpPr>
              <p:nvPr/>
            </p:nvSpPr>
            <p:spPr bwMode="auto">
              <a:xfrm>
                <a:off x="4332288" y="2222500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Oval 31"/>
              <p:cNvSpPr>
                <a:spLocks noChangeArrowheads="1"/>
              </p:cNvSpPr>
              <p:nvPr/>
            </p:nvSpPr>
            <p:spPr bwMode="auto">
              <a:xfrm>
                <a:off x="5595938" y="1876425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Oval 32"/>
              <p:cNvSpPr>
                <a:spLocks noChangeArrowheads="1"/>
              </p:cNvSpPr>
              <p:nvPr/>
            </p:nvSpPr>
            <p:spPr bwMode="auto">
              <a:xfrm>
                <a:off x="5676900" y="1577975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Oval 33"/>
              <p:cNvSpPr>
                <a:spLocks noChangeArrowheads="1"/>
              </p:cNvSpPr>
              <p:nvPr/>
            </p:nvSpPr>
            <p:spPr bwMode="auto">
              <a:xfrm>
                <a:off x="4832350" y="1108075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" name="Oval 34"/>
              <p:cNvSpPr>
                <a:spLocks noChangeArrowheads="1"/>
              </p:cNvSpPr>
              <p:nvPr/>
            </p:nvSpPr>
            <p:spPr bwMode="auto">
              <a:xfrm>
                <a:off x="5191125" y="1773238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Oval 35"/>
              <p:cNvSpPr>
                <a:spLocks noChangeArrowheads="1"/>
              </p:cNvSpPr>
              <p:nvPr/>
            </p:nvSpPr>
            <p:spPr bwMode="auto">
              <a:xfrm>
                <a:off x="5973763" y="2043113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1" name="Oval 36"/>
              <p:cNvSpPr>
                <a:spLocks noChangeArrowheads="1"/>
              </p:cNvSpPr>
              <p:nvPr/>
            </p:nvSpPr>
            <p:spPr bwMode="auto">
              <a:xfrm>
                <a:off x="5724525" y="2713038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Oval 37"/>
              <p:cNvSpPr>
                <a:spLocks noChangeArrowheads="1"/>
              </p:cNvSpPr>
              <p:nvPr/>
            </p:nvSpPr>
            <p:spPr bwMode="auto">
              <a:xfrm>
                <a:off x="6172200" y="2366963"/>
                <a:ext cx="82550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" name="Oval 38"/>
              <p:cNvSpPr>
                <a:spLocks noChangeArrowheads="1"/>
              </p:cNvSpPr>
              <p:nvPr/>
            </p:nvSpPr>
            <p:spPr bwMode="auto">
              <a:xfrm>
                <a:off x="5853113" y="1900238"/>
                <a:ext cx="82550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4" name="Oval 39"/>
              <p:cNvSpPr>
                <a:spLocks noChangeArrowheads="1"/>
              </p:cNvSpPr>
              <p:nvPr/>
            </p:nvSpPr>
            <p:spPr bwMode="auto">
              <a:xfrm>
                <a:off x="3602038" y="1779588"/>
                <a:ext cx="82550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5" name="Oval 40"/>
              <p:cNvSpPr>
                <a:spLocks noChangeArrowheads="1"/>
              </p:cNvSpPr>
              <p:nvPr/>
            </p:nvSpPr>
            <p:spPr bwMode="auto">
              <a:xfrm>
                <a:off x="4319588" y="1698625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6" name="Oval 41"/>
              <p:cNvSpPr>
                <a:spLocks noChangeArrowheads="1"/>
              </p:cNvSpPr>
              <p:nvPr/>
            </p:nvSpPr>
            <p:spPr bwMode="auto">
              <a:xfrm>
                <a:off x="3471863" y="1565275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7" name="Oval 42"/>
              <p:cNvSpPr>
                <a:spLocks noChangeArrowheads="1"/>
              </p:cNvSpPr>
              <p:nvPr/>
            </p:nvSpPr>
            <p:spPr bwMode="auto">
              <a:xfrm>
                <a:off x="3490913" y="2022475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8" name="Oval 43"/>
              <p:cNvSpPr>
                <a:spLocks noChangeArrowheads="1"/>
              </p:cNvSpPr>
              <p:nvPr/>
            </p:nvSpPr>
            <p:spPr bwMode="auto">
              <a:xfrm>
                <a:off x="3581400" y="2744788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9" name="Oval 44"/>
              <p:cNvSpPr>
                <a:spLocks noChangeArrowheads="1"/>
              </p:cNvSpPr>
              <p:nvPr/>
            </p:nvSpPr>
            <p:spPr bwMode="auto">
              <a:xfrm>
                <a:off x="3059113" y="2130425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" name="Oval 45"/>
              <p:cNvSpPr>
                <a:spLocks noChangeArrowheads="1"/>
              </p:cNvSpPr>
              <p:nvPr/>
            </p:nvSpPr>
            <p:spPr bwMode="auto">
              <a:xfrm>
                <a:off x="3140075" y="2352675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1" name="Oval 46"/>
              <p:cNvSpPr>
                <a:spLocks noChangeArrowheads="1"/>
              </p:cNvSpPr>
              <p:nvPr/>
            </p:nvSpPr>
            <p:spPr bwMode="auto">
              <a:xfrm>
                <a:off x="3330575" y="3098800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" name="Oval 47"/>
              <p:cNvSpPr>
                <a:spLocks noChangeArrowheads="1"/>
              </p:cNvSpPr>
              <p:nvPr/>
            </p:nvSpPr>
            <p:spPr bwMode="auto">
              <a:xfrm>
                <a:off x="3862388" y="362108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Oval 48"/>
              <p:cNvSpPr>
                <a:spLocks noChangeArrowheads="1"/>
              </p:cNvSpPr>
              <p:nvPr/>
            </p:nvSpPr>
            <p:spPr bwMode="auto">
              <a:xfrm>
                <a:off x="3241675" y="208438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4" name="Oval 49"/>
              <p:cNvSpPr>
                <a:spLocks noChangeArrowheads="1"/>
              </p:cNvSpPr>
              <p:nvPr/>
            </p:nvSpPr>
            <p:spPr bwMode="auto">
              <a:xfrm>
                <a:off x="4216400" y="1546225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5" name="Oval 50"/>
              <p:cNvSpPr>
                <a:spLocks noChangeArrowheads="1"/>
              </p:cNvSpPr>
              <p:nvPr/>
            </p:nvSpPr>
            <p:spPr bwMode="auto">
              <a:xfrm>
                <a:off x="3452813" y="2374900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Oval 51"/>
              <p:cNvSpPr>
                <a:spLocks noChangeArrowheads="1"/>
              </p:cNvSpPr>
              <p:nvPr/>
            </p:nvSpPr>
            <p:spPr bwMode="auto">
              <a:xfrm>
                <a:off x="5241925" y="1454150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7" name="Oval 52"/>
              <p:cNvSpPr>
                <a:spLocks noChangeArrowheads="1"/>
              </p:cNvSpPr>
              <p:nvPr/>
            </p:nvSpPr>
            <p:spPr bwMode="auto">
              <a:xfrm>
                <a:off x="4381500" y="1416050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8" name="Oval 53"/>
              <p:cNvSpPr>
                <a:spLocks noChangeArrowheads="1"/>
              </p:cNvSpPr>
              <p:nvPr/>
            </p:nvSpPr>
            <p:spPr bwMode="auto">
              <a:xfrm>
                <a:off x="3997325" y="1776413"/>
                <a:ext cx="36513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Oval 54"/>
              <p:cNvSpPr>
                <a:spLocks noChangeArrowheads="1"/>
              </p:cNvSpPr>
              <p:nvPr/>
            </p:nvSpPr>
            <p:spPr bwMode="auto">
              <a:xfrm>
                <a:off x="4722813" y="2378075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Oval 55"/>
              <p:cNvSpPr>
                <a:spLocks noChangeArrowheads="1"/>
              </p:cNvSpPr>
              <p:nvPr/>
            </p:nvSpPr>
            <p:spPr bwMode="auto">
              <a:xfrm>
                <a:off x="5478463" y="2533650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1" name="Oval 56"/>
              <p:cNvSpPr>
                <a:spLocks noChangeArrowheads="1"/>
              </p:cNvSpPr>
              <p:nvPr/>
            </p:nvSpPr>
            <p:spPr bwMode="auto">
              <a:xfrm>
                <a:off x="5368925" y="3321050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2" name="Oval 57"/>
              <p:cNvSpPr>
                <a:spLocks noChangeArrowheads="1"/>
              </p:cNvSpPr>
              <p:nvPr/>
            </p:nvSpPr>
            <p:spPr bwMode="auto">
              <a:xfrm>
                <a:off x="5203825" y="4005263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Oval 58"/>
              <p:cNvSpPr>
                <a:spLocks noChangeArrowheads="1"/>
              </p:cNvSpPr>
              <p:nvPr/>
            </p:nvSpPr>
            <p:spPr bwMode="auto">
              <a:xfrm>
                <a:off x="4762500" y="3965575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4" name="Oval 59"/>
              <p:cNvSpPr>
                <a:spLocks noChangeArrowheads="1"/>
              </p:cNvSpPr>
              <p:nvPr/>
            </p:nvSpPr>
            <p:spPr bwMode="auto">
              <a:xfrm>
                <a:off x="3654425" y="344328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5" name="Oval 60"/>
              <p:cNvSpPr>
                <a:spLocks noChangeArrowheads="1"/>
              </p:cNvSpPr>
              <p:nvPr/>
            </p:nvSpPr>
            <p:spPr bwMode="auto">
              <a:xfrm>
                <a:off x="6035675" y="2182813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Oval 61"/>
              <p:cNvSpPr>
                <a:spLocks noChangeArrowheads="1"/>
              </p:cNvSpPr>
              <p:nvPr/>
            </p:nvSpPr>
            <p:spPr bwMode="auto">
              <a:xfrm>
                <a:off x="5705475" y="3444875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7" name="Oval 62"/>
              <p:cNvSpPr>
                <a:spLocks noChangeArrowheads="1"/>
              </p:cNvSpPr>
              <p:nvPr/>
            </p:nvSpPr>
            <p:spPr bwMode="auto">
              <a:xfrm>
                <a:off x="3768725" y="3130550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8" name="Oval 63"/>
              <p:cNvSpPr>
                <a:spLocks noChangeArrowheads="1"/>
              </p:cNvSpPr>
              <p:nvPr/>
            </p:nvSpPr>
            <p:spPr bwMode="auto">
              <a:xfrm>
                <a:off x="3140075" y="3281363"/>
                <a:ext cx="82550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9" name="Oval 64"/>
              <p:cNvSpPr>
                <a:spLocks noChangeArrowheads="1"/>
              </p:cNvSpPr>
              <p:nvPr/>
            </p:nvSpPr>
            <p:spPr bwMode="auto">
              <a:xfrm>
                <a:off x="5443538" y="1350963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0" name="Oval 65"/>
              <p:cNvSpPr>
                <a:spLocks noChangeArrowheads="1"/>
              </p:cNvSpPr>
              <p:nvPr/>
            </p:nvSpPr>
            <p:spPr bwMode="auto">
              <a:xfrm>
                <a:off x="4083050" y="2982913"/>
                <a:ext cx="82550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1" name="Oval 66"/>
              <p:cNvSpPr>
                <a:spLocks noChangeArrowheads="1"/>
              </p:cNvSpPr>
              <p:nvPr/>
            </p:nvSpPr>
            <p:spPr bwMode="auto">
              <a:xfrm>
                <a:off x="4319588" y="2859088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2" name="Oval 67"/>
              <p:cNvSpPr>
                <a:spLocks noChangeArrowheads="1"/>
              </p:cNvSpPr>
              <p:nvPr/>
            </p:nvSpPr>
            <p:spPr bwMode="auto">
              <a:xfrm>
                <a:off x="4741863" y="1600200"/>
                <a:ext cx="80963" cy="80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Oval 68"/>
              <p:cNvSpPr>
                <a:spLocks noChangeArrowheads="1"/>
              </p:cNvSpPr>
              <p:nvPr/>
            </p:nvSpPr>
            <p:spPr bwMode="auto">
              <a:xfrm>
                <a:off x="4043363" y="3756025"/>
                <a:ext cx="80963" cy="82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Oval 69"/>
              <p:cNvSpPr>
                <a:spLocks noChangeArrowheads="1"/>
              </p:cNvSpPr>
              <p:nvPr/>
            </p:nvSpPr>
            <p:spPr bwMode="auto">
              <a:xfrm>
                <a:off x="4267200" y="3548063"/>
                <a:ext cx="384175" cy="385763"/>
              </a:xfrm>
              <a:prstGeom prst="ellipse">
                <a:avLst/>
              </a:prstGeom>
              <a:solidFill>
                <a:schemeClr val="accent2"/>
              </a:solidFill>
              <a:ln w="142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Oval 73"/>
              <p:cNvSpPr>
                <a:spLocks noChangeArrowheads="1"/>
              </p:cNvSpPr>
              <p:nvPr/>
            </p:nvSpPr>
            <p:spPr bwMode="auto">
              <a:xfrm>
                <a:off x="4732338" y="982663"/>
                <a:ext cx="287338" cy="287338"/>
              </a:xfrm>
              <a:prstGeom prst="ellipse">
                <a:avLst/>
              </a:prstGeom>
              <a:solidFill>
                <a:schemeClr val="accent6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9" name="Freeform 74"/>
              <p:cNvSpPr>
                <a:spLocks noEditPoints="1"/>
              </p:cNvSpPr>
              <p:nvPr/>
            </p:nvSpPr>
            <p:spPr bwMode="auto">
              <a:xfrm>
                <a:off x="4810125" y="1020763"/>
                <a:ext cx="138113" cy="207963"/>
              </a:xfrm>
              <a:custGeom>
                <a:avLst/>
                <a:gdLst>
                  <a:gd name="T0" fmla="*/ 87 w 87"/>
                  <a:gd name="T1" fmla="*/ 8 h 131"/>
                  <a:gd name="T2" fmla="*/ 79 w 87"/>
                  <a:gd name="T3" fmla="*/ 0 h 131"/>
                  <a:gd name="T4" fmla="*/ 8 w 87"/>
                  <a:gd name="T5" fmla="*/ 0 h 131"/>
                  <a:gd name="T6" fmla="*/ 0 w 87"/>
                  <a:gd name="T7" fmla="*/ 8 h 131"/>
                  <a:gd name="T8" fmla="*/ 0 w 87"/>
                  <a:gd name="T9" fmla="*/ 123 h 131"/>
                  <a:gd name="T10" fmla="*/ 8 w 87"/>
                  <a:gd name="T11" fmla="*/ 131 h 131"/>
                  <a:gd name="T12" fmla="*/ 79 w 87"/>
                  <a:gd name="T13" fmla="*/ 131 h 131"/>
                  <a:gd name="T14" fmla="*/ 87 w 87"/>
                  <a:gd name="T15" fmla="*/ 123 h 131"/>
                  <a:gd name="T16" fmla="*/ 87 w 87"/>
                  <a:gd name="T17" fmla="*/ 8 h 131"/>
                  <a:gd name="T18" fmla="*/ 51 w 87"/>
                  <a:gd name="T19" fmla="*/ 126 h 131"/>
                  <a:gd name="T20" fmla="*/ 49 w 87"/>
                  <a:gd name="T21" fmla="*/ 123 h 131"/>
                  <a:gd name="T22" fmla="*/ 38 w 87"/>
                  <a:gd name="T23" fmla="*/ 123 h 131"/>
                  <a:gd name="T24" fmla="*/ 36 w 87"/>
                  <a:gd name="T25" fmla="*/ 126 h 131"/>
                  <a:gd name="T26" fmla="*/ 38 w 87"/>
                  <a:gd name="T27" fmla="*/ 128 h 131"/>
                  <a:gd name="T28" fmla="*/ 49 w 87"/>
                  <a:gd name="T29" fmla="*/ 128 h 131"/>
                  <a:gd name="T30" fmla="*/ 51 w 87"/>
                  <a:gd name="T31" fmla="*/ 126 h 131"/>
                  <a:gd name="T32" fmla="*/ 5 w 87"/>
                  <a:gd name="T33" fmla="*/ 8 h 131"/>
                  <a:gd name="T34" fmla="*/ 82 w 87"/>
                  <a:gd name="T35" fmla="*/ 8 h 131"/>
                  <a:gd name="T36" fmla="*/ 82 w 87"/>
                  <a:gd name="T37" fmla="*/ 116 h 131"/>
                  <a:gd name="T38" fmla="*/ 5 w 87"/>
                  <a:gd name="T39" fmla="*/ 116 h 131"/>
                  <a:gd name="T40" fmla="*/ 5 w 87"/>
                  <a:gd name="T41" fmla="*/ 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" h="131">
                    <a:moveTo>
                      <a:pt x="87" y="8"/>
                    </a:moveTo>
                    <a:cubicBezTo>
                      <a:pt x="87" y="3"/>
                      <a:pt x="83" y="0"/>
                      <a:pt x="7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7"/>
                      <a:pt x="4" y="131"/>
                      <a:pt x="8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83" y="131"/>
                      <a:pt x="87" y="127"/>
                      <a:pt x="87" y="123"/>
                    </a:cubicBezTo>
                    <a:cubicBezTo>
                      <a:pt x="87" y="8"/>
                      <a:pt x="87" y="8"/>
                      <a:pt x="87" y="8"/>
                    </a:cubicBezTo>
                    <a:close/>
                    <a:moveTo>
                      <a:pt x="51" y="126"/>
                    </a:moveTo>
                    <a:cubicBezTo>
                      <a:pt x="51" y="124"/>
                      <a:pt x="50" y="123"/>
                      <a:pt x="49" y="123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7" y="123"/>
                      <a:pt x="36" y="124"/>
                      <a:pt x="36" y="126"/>
                    </a:cubicBezTo>
                    <a:cubicBezTo>
                      <a:pt x="36" y="127"/>
                      <a:pt x="37" y="128"/>
                      <a:pt x="38" y="128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7"/>
                      <a:pt x="51" y="126"/>
                    </a:cubicBezTo>
                    <a:close/>
                    <a:moveTo>
                      <a:pt x="5" y="8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0" name="Oval 75"/>
              <p:cNvSpPr>
                <a:spLocks noChangeArrowheads="1"/>
              </p:cNvSpPr>
              <p:nvPr/>
            </p:nvSpPr>
            <p:spPr bwMode="auto">
              <a:xfrm>
                <a:off x="4567238" y="1452563"/>
                <a:ext cx="387350" cy="38735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80"/>
              <p:cNvSpPr>
                <a:spLocks noChangeArrowheads="1"/>
              </p:cNvSpPr>
              <p:nvPr/>
            </p:nvSpPr>
            <p:spPr bwMode="auto">
              <a:xfrm>
                <a:off x="4746625" y="1774825"/>
                <a:ext cx="26988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Oval 82"/>
              <p:cNvSpPr>
                <a:spLocks noChangeArrowheads="1"/>
              </p:cNvSpPr>
              <p:nvPr/>
            </p:nvSpPr>
            <p:spPr bwMode="auto">
              <a:xfrm>
                <a:off x="6075363" y="2257425"/>
                <a:ext cx="274638" cy="277813"/>
              </a:xfrm>
              <a:prstGeom prst="ellipse">
                <a:avLst/>
              </a:prstGeom>
              <a:solidFill>
                <a:schemeClr val="accent6"/>
              </a:solidFill>
              <a:ln w="79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8" name="Freeform 83"/>
              <p:cNvSpPr>
                <a:spLocks noEditPoints="1"/>
              </p:cNvSpPr>
              <p:nvPr/>
            </p:nvSpPr>
            <p:spPr bwMode="auto">
              <a:xfrm>
                <a:off x="6140450" y="2319338"/>
                <a:ext cx="146050" cy="42863"/>
              </a:xfrm>
              <a:custGeom>
                <a:avLst/>
                <a:gdLst>
                  <a:gd name="T0" fmla="*/ 0 w 93"/>
                  <a:gd name="T1" fmla="*/ 7 h 27"/>
                  <a:gd name="T2" fmla="*/ 6 w 93"/>
                  <a:gd name="T3" fmla="*/ 0 h 27"/>
                  <a:gd name="T4" fmla="*/ 86 w 93"/>
                  <a:gd name="T5" fmla="*/ 0 h 27"/>
                  <a:gd name="T6" fmla="*/ 93 w 93"/>
                  <a:gd name="T7" fmla="*/ 7 h 27"/>
                  <a:gd name="T8" fmla="*/ 93 w 93"/>
                  <a:gd name="T9" fmla="*/ 21 h 27"/>
                  <a:gd name="T10" fmla="*/ 86 w 93"/>
                  <a:gd name="T11" fmla="*/ 27 h 27"/>
                  <a:gd name="T12" fmla="*/ 6 w 93"/>
                  <a:gd name="T13" fmla="*/ 27 h 27"/>
                  <a:gd name="T14" fmla="*/ 0 w 93"/>
                  <a:gd name="T15" fmla="*/ 21 h 27"/>
                  <a:gd name="T16" fmla="*/ 0 w 93"/>
                  <a:gd name="T17" fmla="*/ 7 h 27"/>
                  <a:gd name="T18" fmla="*/ 80 w 93"/>
                  <a:gd name="T19" fmla="*/ 10 h 27"/>
                  <a:gd name="T20" fmla="*/ 76 w 93"/>
                  <a:gd name="T21" fmla="*/ 14 h 27"/>
                  <a:gd name="T22" fmla="*/ 80 w 93"/>
                  <a:gd name="T23" fmla="*/ 18 h 27"/>
                  <a:gd name="T24" fmla="*/ 84 w 93"/>
                  <a:gd name="T25" fmla="*/ 14 h 27"/>
                  <a:gd name="T26" fmla="*/ 80 w 93"/>
                  <a:gd name="T2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27">
                    <a:moveTo>
                      <a:pt x="0" y="7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4"/>
                      <a:pt x="90" y="27"/>
                      <a:pt x="8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3" y="27"/>
                      <a:pt x="0" y="24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80" y="10"/>
                    </a:moveTo>
                    <a:cubicBezTo>
                      <a:pt x="78" y="10"/>
                      <a:pt x="76" y="12"/>
                      <a:pt x="76" y="14"/>
                    </a:cubicBezTo>
                    <a:cubicBezTo>
                      <a:pt x="76" y="16"/>
                      <a:pt x="78" y="18"/>
                      <a:pt x="80" y="18"/>
                    </a:cubicBezTo>
                    <a:cubicBezTo>
                      <a:pt x="82" y="18"/>
                      <a:pt x="84" y="16"/>
                      <a:pt x="84" y="14"/>
                    </a:cubicBezTo>
                    <a:cubicBezTo>
                      <a:pt x="84" y="12"/>
                      <a:pt x="82" y="10"/>
                      <a:pt x="8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Freeform 84"/>
              <p:cNvSpPr>
                <a:spLocks noEditPoints="1"/>
              </p:cNvSpPr>
              <p:nvPr/>
            </p:nvSpPr>
            <p:spPr bwMode="auto">
              <a:xfrm>
                <a:off x="6140450" y="2371725"/>
                <a:ext cx="146050" cy="41275"/>
              </a:xfrm>
              <a:custGeom>
                <a:avLst/>
                <a:gdLst>
                  <a:gd name="T0" fmla="*/ 0 w 93"/>
                  <a:gd name="T1" fmla="*/ 6 h 26"/>
                  <a:gd name="T2" fmla="*/ 6 w 93"/>
                  <a:gd name="T3" fmla="*/ 0 h 26"/>
                  <a:gd name="T4" fmla="*/ 86 w 93"/>
                  <a:gd name="T5" fmla="*/ 0 h 26"/>
                  <a:gd name="T6" fmla="*/ 93 w 93"/>
                  <a:gd name="T7" fmla="*/ 6 h 26"/>
                  <a:gd name="T8" fmla="*/ 93 w 93"/>
                  <a:gd name="T9" fmla="*/ 20 h 26"/>
                  <a:gd name="T10" fmla="*/ 86 w 93"/>
                  <a:gd name="T11" fmla="*/ 26 h 26"/>
                  <a:gd name="T12" fmla="*/ 6 w 93"/>
                  <a:gd name="T13" fmla="*/ 26 h 26"/>
                  <a:gd name="T14" fmla="*/ 0 w 93"/>
                  <a:gd name="T15" fmla="*/ 20 h 26"/>
                  <a:gd name="T16" fmla="*/ 0 w 93"/>
                  <a:gd name="T17" fmla="*/ 6 h 26"/>
                  <a:gd name="T18" fmla="*/ 80 w 93"/>
                  <a:gd name="T19" fmla="*/ 9 h 26"/>
                  <a:gd name="T20" fmla="*/ 76 w 93"/>
                  <a:gd name="T21" fmla="*/ 13 h 26"/>
                  <a:gd name="T22" fmla="*/ 80 w 93"/>
                  <a:gd name="T23" fmla="*/ 17 h 26"/>
                  <a:gd name="T24" fmla="*/ 84 w 93"/>
                  <a:gd name="T25" fmla="*/ 13 h 26"/>
                  <a:gd name="T26" fmla="*/ 80 w 93"/>
                  <a:gd name="T2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26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3"/>
                      <a:pt x="93" y="6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3"/>
                      <a:pt x="90" y="26"/>
                      <a:pt x="8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3"/>
                      <a:pt x="0" y="20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80" y="9"/>
                    </a:moveTo>
                    <a:cubicBezTo>
                      <a:pt x="78" y="9"/>
                      <a:pt x="76" y="11"/>
                      <a:pt x="76" y="13"/>
                    </a:cubicBezTo>
                    <a:cubicBezTo>
                      <a:pt x="76" y="15"/>
                      <a:pt x="78" y="17"/>
                      <a:pt x="80" y="17"/>
                    </a:cubicBezTo>
                    <a:cubicBezTo>
                      <a:pt x="82" y="17"/>
                      <a:pt x="84" y="15"/>
                      <a:pt x="84" y="13"/>
                    </a:cubicBezTo>
                    <a:cubicBezTo>
                      <a:pt x="84" y="11"/>
                      <a:pt x="82" y="9"/>
                      <a:pt x="8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0" name="Freeform 85"/>
              <p:cNvSpPr>
                <a:spLocks noEditPoints="1"/>
              </p:cNvSpPr>
              <p:nvPr/>
            </p:nvSpPr>
            <p:spPr bwMode="auto">
              <a:xfrm>
                <a:off x="6140450" y="2422525"/>
                <a:ext cx="146050" cy="42863"/>
              </a:xfrm>
              <a:custGeom>
                <a:avLst/>
                <a:gdLst>
                  <a:gd name="T0" fmla="*/ 0 w 93"/>
                  <a:gd name="T1" fmla="*/ 7 h 27"/>
                  <a:gd name="T2" fmla="*/ 6 w 93"/>
                  <a:gd name="T3" fmla="*/ 0 h 27"/>
                  <a:gd name="T4" fmla="*/ 86 w 93"/>
                  <a:gd name="T5" fmla="*/ 0 h 27"/>
                  <a:gd name="T6" fmla="*/ 93 w 93"/>
                  <a:gd name="T7" fmla="*/ 7 h 27"/>
                  <a:gd name="T8" fmla="*/ 93 w 93"/>
                  <a:gd name="T9" fmla="*/ 20 h 27"/>
                  <a:gd name="T10" fmla="*/ 86 w 93"/>
                  <a:gd name="T11" fmla="*/ 27 h 27"/>
                  <a:gd name="T12" fmla="*/ 6 w 93"/>
                  <a:gd name="T13" fmla="*/ 27 h 27"/>
                  <a:gd name="T14" fmla="*/ 0 w 93"/>
                  <a:gd name="T15" fmla="*/ 20 h 27"/>
                  <a:gd name="T16" fmla="*/ 0 w 93"/>
                  <a:gd name="T17" fmla="*/ 7 h 27"/>
                  <a:gd name="T18" fmla="*/ 80 w 93"/>
                  <a:gd name="T19" fmla="*/ 10 h 27"/>
                  <a:gd name="T20" fmla="*/ 76 w 93"/>
                  <a:gd name="T21" fmla="*/ 13 h 27"/>
                  <a:gd name="T22" fmla="*/ 80 w 93"/>
                  <a:gd name="T23" fmla="*/ 17 h 27"/>
                  <a:gd name="T24" fmla="*/ 84 w 93"/>
                  <a:gd name="T25" fmla="*/ 13 h 27"/>
                  <a:gd name="T26" fmla="*/ 80 w 93"/>
                  <a:gd name="T2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27">
                    <a:moveTo>
                      <a:pt x="0" y="7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4"/>
                      <a:pt x="90" y="27"/>
                      <a:pt x="8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3" y="27"/>
                      <a:pt x="0" y="24"/>
                      <a:pt x="0" y="20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80" y="10"/>
                    </a:moveTo>
                    <a:cubicBezTo>
                      <a:pt x="78" y="10"/>
                      <a:pt x="76" y="11"/>
                      <a:pt x="76" y="13"/>
                    </a:cubicBezTo>
                    <a:cubicBezTo>
                      <a:pt x="76" y="15"/>
                      <a:pt x="78" y="17"/>
                      <a:pt x="80" y="17"/>
                    </a:cubicBezTo>
                    <a:cubicBezTo>
                      <a:pt x="82" y="17"/>
                      <a:pt x="84" y="15"/>
                      <a:pt x="84" y="13"/>
                    </a:cubicBezTo>
                    <a:cubicBezTo>
                      <a:pt x="84" y="11"/>
                      <a:pt x="82" y="10"/>
                      <a:pt x="8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Freeform 86"/>
              <p:cNvSpPr>
                <a:spLocks/>
              </p:cNvSpPr>
              <p:nvPr/>
            </p:nvSpPr>
            <p:spPr bwMode="auto">
              <a:xfrm>
                <a:off x="6130925" y="2311400"/>
                <a:ext cx="163513" cy="161925"/>
              </a:xfrm>
              <a:custGeom>
                <a:avLst/>
                <a:gdLst>
                  <a:gd name="T0" fmla="*/ 104 w 104"/>
                  <a:gd name="T1" fmla="*/ 10 h 102"/>
                  <a:gd name="T2" fmla="*/ 94 w 104"/>
                  <a:gd name="T3" fmla="*/ 0 h 102"/>
                  <a:gd name="T4" fmla="*/ 10 w 104"/>
                  <a:gd name="T5" fmla="*/ 0 h 102"/>
                  <a:gd name="T6" fmla="*/ 0 w 104"/>
                  <a:gd name="T7" fmla="*/ 10 h 102"/>
                  <a:gd name="T8" fmla="*/ 0 w 104"/>
                  <a:gd name="T9" fmla="*/ 92 h 102"/>
                  <a:gd name="T10" fmla="*/ 10 w 104"/>
                  <a:gd name="T11" fmla="*/ 102 h 102"/>
                  <a:gd name="T12" fmla="*/ 94 w 104"/>
                  <a:gd name="T13" fmla="*/ 102 h 102"/>
                  <a:gd name="T14" fmla="*/ 104 w 104"/>
                  <a:gd name="T15" fmla="*/ 92 h 102"/>
                  <a:gd name="T16" fmla="*/ 104 w 104"/>
                  <a:gd name="T17" fmla="*/ 1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2">
                    <a:moveTo>
                      <a:pt x="104" y="10"/>
                    </a:moveTo>
                    <a:cubicBezTo>
                      <a:pt x="104" y="4"/>
                      <a:pt x="100" y="0"/>
                      <a:pt x="9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8"/>
                      <a:pt x="5" y="102"/>
                      <a:pt x="10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100" y="102"/>
                      <a:pt x="104" y="98"/>
                      <a:pt x="104" y="92"/>
                    </a:cubicBezTo>
                    <a:cubicBezTo>
                      <a:pt x="104" y="10"/>
                      <a:pt x="104" y="10"/>
                      <a:pt x="104" y="10"/>
                    </a:cubicBez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2" name="Oval 87"/>
              <p:cNvSpPr>
                <a:spLocks noChangeArrowheads="1"/>
              </p:cNvSpPr>
              <p:nvPr/>
            </p:nvSpPr>
            <p:spPr bwMode="auto">
              <a:xfrm>
                <a:off x="6203950" y="2487613"/>
                <a:ext cx="20638" cy="20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Freeform 88"/>
              <p:cNvSpPr>
                <a:spLocks noEditPoints="1"/>
              </p:cNvSpPr>
              <p:nvPr/>
            </p:nvSpPr>
            <p:spPr bwMode="auto">
              <a:xfrm>
                <a:off x="6184900" y="2473325"/>
                <a:ext cx="57150" cy="25400"/>
              </a:xfrm>
              <a:custGeom>
                <a:avLst/>
                <a:gdLst>
                  <a:gd name="T0" fmla="*/ 18 w 36"/>
                  <a:gd name="T1" fmla="*/ 0 h 16"/>
                  <a:gd name="T2" fmla="*/ 18 w 36"/>
                  <a:gd name="T3" fmla="*/ 15 h 16"/>
                  <a:gd name="T4" fmla="*/ 0 w 36"/>
                  <a:gd name="T5" fmla="*/ 16 h 16"/>
                  <a:gd name="T6" fmla="*/ 36 w 36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6">
                    <a:moveTo>
                      <a:pt x="18" y="0"/>
                    </a:moveTo>
                    <a:lnTo>
                      <a:pt x="18" y="15"/>
                    </a:lnTo>
                    <a:moveTo>
                      <a:pt x="0" y="16"/>
                    </a:moveTo>
                    <a:lnTo>
                      <a:pt x="36" y="16"/>
                    </a:lnTo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4" name="Oval 89"/>
              <p:cNvSpPr>
                <a:spLocks noChangeArrowheads="1"/>
              </p:cNvSpPr>
              <p:nvPr/>
            </p:nvSpPr>
            <p:spPr bwMode="auto">
              <a:xfrm>
                <a:off x="3440113" y="1608138"/>
                <a:ext cx="406400" cy="40640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Freeform 90"/>
              <p:cNvSpPr>
                <a:spLocks noEditPoints="1"/>
              </p:cNvSpPr>
              <p:nvPr/>
            </p:nvSpPr>
            <p:spPr bwMode="auto">
              <a:xfrm>
                <a:off x="3525838" y="1681163"/>
                <a:ext cx="225425" cy="252413"/>
              </a:xfrm>
              <a:custGeom>
                <a:avLst/>
                <a:gdLst>
                  <a:gd name="T0" fmla="*/ 0 w 142"/>
                  <a:gd name="T1" fmla="*/ 80 h 159"/>
                  <a:gd name="T2" fmla="*/ 0 w 142"/>
                  <a:gd name="T3" fmla="*/ 81 h 159"/>
                  <a:gd name="T4" fmla="*/ 0 w 142"/>
                  <a:gd name="T5" fmla="*/ 81 h 159"/>
                  <a:gd name="T6" fmla="*/ 1 w 142"/>
                  <a:gd name="T7" fmla="*/ 82 h 159"/>
                  <a:gd name="T8" fmla="*/ 1 w 142"/>
                  <a:gd name="T9" fmla="*/ 83 h 159"/>
                  <a:gd name="T10" fmla="*/ 1 w 142"/>
                  <a:gd name="T11" fmla="*/ 83 h 159"/>
                  <a:gd name="T12" fmla="*/ 1 w 142"/>
                  <a:gd name="T13" fmla="*/ 84 h 159"/>
                  <a:gd name="T14" fmla="*/ 1 w 142"/>
                  <a:gd name="T15" fmla="*/ 84 h 159"/>
                  <a:gd name="T16" fmla="*/ 2 w 142"/>
                  <a:gd name="T17" fmla="*/ 85 h 159"/>
                  <a:gd name="T18" fmla="*/ 2 w 142"/>
                  <a:gd name="T19" fmla="*/ 86 h 159"/>
                  <a:gd name="T20" fmla="*/ 3 w 142"/>
                  <a:gd name="T21" fmla="*/ 87 h 159"/>
                  <a:gd name="T22" fmla="*/ 6 w 142"/>
                  <a:gd name="T23" fmla="*/ 90 h 159"/>
                  <a:gd name="T24" fmla="*/ 7 w 142"/>
                  <a:gd name="T25" fmla="*/ 91 h 159"/>
                  <a:gd name="T26" fmla="*/ 8 w 142"/>
                  <a:gd name="T27" fmla="*/ 91 h 159"/>
                  <a:gd name="T28" fmla="*/ 9 w 142"/>
                  <a:gd name="T29" fmla="*/ 93 h 159"/>
                  <a:gd name="T30" fmla="*/ 10 w 142"/>
                  <a:gd name="T31" fmla="*/ 93 h 159"/>
                  <a:gd name="T32" fmla="*/ 13 w 142"/>
                  <a:gd name="T33" fmla="*/ 95 h 159"/>
                  <a:gd name="T34" fmla="*/ 14 w 142"/>
                  <a:gd name="T35" fmla="*/ 95 h 159"/>
                  <a:gd name="T36" fmla="*/ 17 w 142"/>
                  <a:gd name="T37" fmla="*/ 97 h 159"/>
                  <a:gd name="T38" fmla="*/ 20 w 142"/>
                  <a:gd name="T39" fmla="*/ 98 h 159"/>
                  <a:gd name="T40" fmla="*/ 23 w 142"/>
                  <a:gd name="T41" fmla="*/ 99 h 159"/>
                  <a:gd name="T42" fmla="*/ 26 w 142"/>
                  <a:gd name="T43" fmla="*/ 100 h 159"/>
                  <a:gd name="T44" fmla="*/ 29 w 142"/>
                  <a:gd name="T45" fmla="*/ 101 h 159"/>
                  <a:gd name="T46" fmla="*/ 31 w 142"/>
                  <a:gd name="T47" fmla="*/ 101 h 159"/>
                  <a:gd name="T48" fmla="*/ 33 w 142"/>
                  <a:gd name="T49" fmla="*/ 102 h 159"/>
                  <a:gd name="T50" fmla="*/ 40 w 142"/>
                  <a:gd name="T51" fmla="*/ 104 h 159"/>
                  <a:gd name="T52" fmla="*/ 46 w 142"/>
                  <a:gd name="T53" fmla="*/ 104 h 159"/>
                  <a:gd name="T54" fmla="*/ 49 w 142"/>
                  <a:gd name="T55" fmla="*/ 105 h 159"/>
                  <a:gd name="T56" fmla="*/ 52 w 142"/>
                  <a:gd name="T57" fmla="*/ 105 h 159"/>
                  <a:gd name="T58" fmla="*/ 54 w 142"/>
                  <a:gd name="T59" fmla="*/ 105 h 159"/>
                  <a:gd name="T60" fmla="*/ 57 w 142"/>
                  <a:gd name="T61" fmla="*/ 106 h 159"/>
                  <a:gd name="T62" fmla="*/ 60 w 142"/>
                  <a:gd name="T63" fmla="*/ 106 h 159"/>
                  <a:gd name="T64" fmla="*/ 62 w 142"/>
                  <a:gd name="T65" fmla="*/ 106 h 159"/>
                  <a:gd name="T66" fmla="*/ 67 w 142"/>
                  <a:gd name="T67" fmla="*/ 106 h 159"/>
                  <a:gd name="T68" fmla="*/ 70 w 142"/>
                  <a:gd name="T69" fmla="*/ 106 h 159"/>
                  <a:gd name="T70" fmla="*/ 78 w 142"/>
                  <a:gd name="T71" fmla="*/ 106 h 159"/>
                  <a:gd name="T72" fmla="*/ 81 w 142"/>
                  <a:gd name="T73" fmla="*/ 106 h 159"/>
                  <a:gd name="T74" fmla="*/ 84 w 142"/>
                  <a:gd name="T75" fmla="*/ 106 h 159"/>
                  <a:gd name="T76" fmla="*/ 87 w 142"/>
                  <a:gd name="T77" fmla="*/ 106 h 159"/>
                  <a:gd name="T78" fmla="*/ 89 w 142"/>
                  <a:gd name="T79" fmla="*/ 105 h 159"/>
                  <a:gd name="T80" fmla="*/ 92 w 142"/>
                  <a:gd name="T81" fmla="*/ 105 h 159"/>
                  <a:gd name="T82" fmla="*/ 95 w 142"/>
                  <a:gd name="T83" fmla="*/ 105 h 159"/>
                  <a:gd name="T84" fmla="*/ 98 w 142"/>
                  <a:gd name="T85" fmla="*/ 104 h 159"/>
                  <a:gd name="T86" fmla="*/ 101 w 142"/>
                  <a:gd name="T87" fmla="*/ 104 h 159"/>
                  <a:gd name="T88" fmla="*/ 103 w 142"/>
                  <a:gd name="T89" fmla="*/ 103 h 159"/>
                  <a:gd name="T90" fmla="*/ 105 w 142"/>
                  <a:gd name="T91" fmla="*/ 103 h 159"/>
                  <a:gd name="T92" fmla="*/ 108 w 142"/>
                  <a:gd name="T93" fmla="*/ 102 h 159"/>
                  <a:gd name="T94" fmla="*/ 110 w 142"/>
                  <a:gd name="T95" fmla="*/ 102 h 159"/>
                  <a:gd name="T96" fmla="*/ 112 w 142"/>
                  <a:gd name="T97" fmla="*/ 101 h 159"/>
                  <a:gd name="T98" fmla="*/ 114 w 142"/>
                  <a:gd name="T99" fmla="*/ 101 h 159"/>
                  <a:gd name="T100" fmla="*/ 116 w 142"/>
                  <a:gd name="T101" fmla="*/ 100 h 159"/>
                  <a:gd name="T102" fmla="*/ 118 w 142"/>
                  <a:gd name="T103" fmla="*/ 100 h 159"/>
                  <a:gd name="T104" fmla="*/ 120 w 142"/>
                  <a:gd name="T105" fmla="*/ 99 h 159"/>
                  <a:gd name="T106" fmla="*/ 122 w 142"/>
                  <a:gd name="T107" fmla="*/ 98 h 159"/>
                  <a:gd name="T108" fmla="*/ 125 w 142"/>
                  <a:gd name="T109" fmla="*/ 97 h 159"/>
                  <a:gd name="T110" fmla="*/ 126 w 142"/>
                  <a:gd name="T111" fmla="*/ 97 h 159"/>
                  <a:gd name="T112" fmla="*/ 128 w 142"/>
                  <a:gd name="T113" fmla="*/ 96 h 159"/>
                  <a:gd name="T114" fmla="*/ 130 w 142"/>
                  <a:gd name="T115" fmla="*/ 95 h 159"/>
                  <a:gd name="T116" fmla="*/ 142 w 142"/>
                  <a:gd name="T117" fmla="*/ 82 h 159"/>
                  <a:gd name="T118" fmla="*/ 142 w 142"/>
                  <a:gd name="T119" fmla="*/ 80 h 159"/>
                  <a:gd name="T120" fmla="*/ 142 w 142"/>
                  <a:gd name="T121" fmla="*/ 80 h 159"/>
                  <a:gd name="T122" fmla="*/ 71 w 142"/>
                  <a:gd name="T123" fmla="*/ 106 h 159"/>
                  <a:gd name="T124" fmla="*/ 71 w 142"/>
                  <a:gd name="T125" fmla="*/ 5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2" h="159">
                    <a:moveTo>
                      <a:pt x="142" y="53"/>
                    </a:move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94"/>
                      <a:pt x="111" y="106"/>
                      <a:pt x="71" y="106"/>
                    </a:cubicBezTo>
                    <a:cubicBezTo>
                      <a:pt x="32" y="106"/>
                      <a:pt x="0" y="94"/>
                      <a:pt x="0" y="8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8"/>
                      <a:pt x="32" y="80"/>
                      <a:pt x="71" y="80"/>
                    </a:cubicBezTo>
                    <a:cubicBezTo>
                      <a:pt x="111" y="80"/>
                      <a:pt x="142" y="68"/>
                      <a:pt x="142" y="53"/>
                    </a:cubicBezTo>
                    <a:close/>
                    <a:moveTo>
                      <a:pt x="71" y="53"/>
                    </a:move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3"/>
                      <a:pt x="71" y="53"/>
                      <a:pt x="71" y="53"/>
                    </a:cubicBezTo>
                    <a:close/>
                    <a:moveTo>
                      <a:pt x="71" y="0"/>
                    </a:moveTo>
                    <a:cubicBezTo>
                      <a:pt x="111" y="0"/>
                      <a:pt x="142" y="12"/>
                      <a:pt x="142" y="26"/>
                    </a:cubicBezTo>
                    <a:cubicBezTo>
                      <a:pt x="142" y="41"/>
                      <a:pt x="111" y="53"/>
                      <a:pt x="71" y="53"/>
                    </a:cubicBezTo>
                    <a:cubicBezTo>
                      <a:pt x="32" y="53"/>
                      <a:pt x="0" y="41"/>
                      <a:pt x="0" y="26"/>
                    </a:cubicBezTo>
                    <a:cubicBezTo>
                      <a:pt x="0" y="12"/>
                      <a:pt x="32" y="0"/>
                      <a:pt x="71" y="0"/>
                    </a:cubicBezTo>
                    <a:close/>
                    <a:moveTo>
                      <a:pt x="142" y="80"/>
                    </a:move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106"/>
                      <a:pt x="142" y="106"/>
                      <a:pt x="142" y="106"/>
                    </a:cubicBezTo>
                    <a:cubicBezTo>
                      <a:pt x="142" y="121"/>
                      <a:pt x="111" y="133"/>
                      <a:pt x="71" y="133"/>
                    </a:cubicBezTo>
                    <a:cubicBezTo>
                      <a:pt x="32" y="133"/>
                      <a:pt x="0" y="121"/>
                      <a:pt x="0" y="10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4" y="88"/>
                      <a:pt x="4" y="89"/>
                      <a:pt x="5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5" y="89"/>
                      <a:pt x="5" y="90"/>
                      <a:pt x="5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90"/>
                      <a:pt x="6" y="90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6"/>
                      <a:pt x="15" y="96"/>
                      <a:pt x="16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7" y="97"/>
                      <a:pt x="17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98"/>
                      <a:pt x="21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98"/>
                      <a:pt x="22" y="99"/>
                      <a:pt x="22" y="99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2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100"/>
                      <a:pt x="24" y="100"/>
                      <a:pt x="24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6" y="103"/>
                      <a:pt x="37" y="103"/>
                      <a:pt x="39" y="103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1" y="104"/>
                      <a:pt x="41" y="104"/>
                      <a:pt x="41" y="104"/>
                    </a:cubicBezTo>
                    <a:cubicBezTo>
                      <a:pt x="41" y="104"/>
                      <a:pt x="41" y="104"/>
                      <a:pt x="41" y="104"/>
                    </a:cubicBezTo>
                    <a:cubicBezTo>
                      <a:pt x="41" y="104"/>
                      <a:pt x="41" y="104"/>
                      <a:pt x="41" y="104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3" y="104"/>
                      <a:pt x="43" y="104"/>
                      <a:pt x="44" y="104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4"/>
                      <a:pt x="46" y="104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8" y="105"/>
                      <a:pt x="48" y="105"/>
                      <a:pt x="48" y="105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49" y="105"/>
                      <a:pt x="49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2" y="106"/>
                      <a:pt x="62" y="106"/>
                      <a:pt x="62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6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6"/>
                      <a:pt x="76" y="106"/>
                      <a:pt x="76" y="106"/>
                    </a:cubicBezTo>
                    <a:cubicBezTo>
                      <a:pt x="76" y="106"/>
                      <a:pt x="76" y="106"/>
                      <a:pt x="76" y="106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2" y="105"/>
                      <a:pt x="92" y="105"/>
                      <a:pt x="92" y="105"/>
                    </a:cubicBezTo>
                    <a:cubicBezTo>
                      <a:pt x="92" y="105"/>
                      <a:pt x="92" y="105"/>
                      <a:pt x="92" y="105"/>
                    </a:cubicBezTo>
                    <a:cubicBezTo>
                      <a:pt x="92" y="105"/>
                      <a:pt x="92" y="105"/>
                      <a:pt x="92" y="105"/>
                    </a:cubicBezTo>
                    <a:cubicBezTo>
                      <a:pt x="92" y="105"/>
                      <a:pt x="92" y="105"/>
                      <a:pt x="92" y="105"/>
                    </a:cubicBezTo>
                    <a:cubicBezTo>
                      <a:pt x="92" y="105"/>
                      <a:pt x="92" y="105"/>
                      <a:pt x="92" y="105"/>
                    </a:cubicBezTo>
                    <a:cubicBezTo>
                      <a:pt x="92" y="105"/>
                      <a:pt x="92" y="105"/>
                      <a:pt x="92" y="105"/>
                    </a:cubicBezTo>
                    <a:cubicBezTo>
                      <a:pt x="92" y="105"/>
                      <a:pt x="92" y="105"/>
                      <a:pt x="92" y="105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6" y="105"/>
                      <a:pt x="96" y="105"/>
                      <a:pt x="96" y="105"/>
                    </a:cubicBezTo>
                    <a:cubicBezTo>
                      <a:pt x="96" y="105"/>
                      <a:pt x="96" y="105"/>
                      <a:pt x="96" y="105"/>
                    </a:cubicBezTo>
                    <a:cubicBezTo>
                      <a:pt x="96" y="105"/>
                      <a:pt x="96" y="105"/>
                      <a:pt x="96" y="105"/>
                    </a:cubicBezTo>
                    <a:cubicBezTo>
                      <a:pt x="96" y="105"/>
                      <a:pt x="96" y="105"/>
                      <a:pt x="96" y="105"/>
                    </a:cubicBezTo>
                    <a:cubicBezTo>
                      <a:pt x="96" y="105"/>
                      <a:pt x="96" y="105"/>
                      <a:pt x="96" y="105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2" y="103"/>
                      <a:pt x="102" y="103"/>
                      <a:pt x="102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106" y="103"/>
                      <a:pt x="106" y="103"/>
                      <a:pt x="107" y="103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2"/>
                      <a:pt x="107" y="102"/>
                      <a:pt x="107" y="102"/>
                    </a:cubicBezTo>
                    <a:cubicBezTo>
                      <a:pt x="107" y="102"/>
                      <a:pt x="107" y="102"/>
                      <a:pt x="107" y="102"/>
                    </a:cubicBezTo>
                    <a:cubicBezTo>
                      <a:pt x="107" y="102"/>
                      <a:pt x="107" y="102"/>
                      <a:pt x="107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5" y="100"/>
                      <a:pt x="115" y="100"/>
                      <a:pt x="115" y="100"/>
                    </a:cubicBezTo>
                    <a:cubicBezTo>
                      <a:pt x="115" y="100"/>
                      <a:pt x="115" y="100"/>
                      <a:pt x="115" y="100"/>
                    </a:cubicBezTo>
                    <a:cubicBezTo>
                      <a:pt x="115" y="100"/>
                      <a:pt x="115" y="100"/>
                      <a:pt x="115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8" y="100"/>
                      <a:pt x="118" y="100"/>
                      <a:pt x="118" y="10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4" y="98"/>
                      <a:pt x="124" y="97"/>
                      <a:pt x="124" y="97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7"/>
                      <a:pt x="126" y="97"/>
                      <a:pt x="126" y="97"/>
                    </a:cubicBezTo>
                    <a:cubicBezTo>
                      <a:pt x="126" y="96"/>
                      <a:pt x="126" y="96"/>
                      <a:pt x="126" y="96"/>
                    </a:cubicBezTo>
                    <a:cubicBezTo>
                      <a:pt x="126" y="96"/>
                      <a:pt x="126" y="96"/>
                      <a:pt x="126" y="96"/>
                    </a:cubicBezTo>
                    <a:cubicBezTo>
                      <a:pt x="126" y="96"/>
                      <a:pt x="126" y="96"/>
                      <a:pt x="126" y="96"/>
                    </a:cubicBezTo>
                    <a:cubicBezTo>
                      <a:pt x="126" y="96"/>
                      <a:pt x="126" y="96"/>
                      <a:pt x="126" y="96"/>
                    </a:cubicBezTo>
                    <a:cubicBezTo>
                      <a:pt x="126" y="96"/>
                      <a:pt x="126" y="96"/>
                      <a:pt x="126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8" y="96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7" y="91"/>
                      <a:pt x="141" y="86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80"/>
                      <a:pt x="142" y="80"/>
                      <a:pt x="142" y="80"/>
                    </a:cubicBezTo>
                    <a:close/>
                    <a:moveTo>
                      <a:pt x="142" y="106"/>
                    </a:moveTo>
                    <a:cubicBezTo>
                      <a:pt x="142" y="133"/>
                      <a:pt x="142" y="133"/>
                      <a:pt x="142" y="133"/>
                    </a:cubicBezTo>
                    <a:cubicBezTo>
                      <a:pt x="142" y="147"/>
                      <a:pt x="111" y="159"/>
                      <a:pt x="71" y="159"/>
                    </a:cubicBezTo>
                    <a:cubicBezTo>
                      <a:pt x="32" y="159"/>
                      <a:pt x="0" y="147"/>
                      <a:pt x="0" y="13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21"/>
                      <a:pt x="32" y="133"/>
                      <a:pt x="71" y="133"/>
                    </a:cubicBezTo>
                    <a:cubicBezTo>
                      <a:pt x="111" y="133"/>
                      <a:pt x="142" y="121"/>
                      <a:pt x="142" y="106"/>
                    </a:cubicBezTo>
                    <a:close/>
                    <a:moveTo>
                      <a:pt x="71" y="106"/>
                    </a:move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06"/>
                      <a:pt x="71" y="106"/>
                      <a:pt x="71" y="106"/>
                    </a:cubicBezTo>
                    <a:close/>
                    <a:moveTo>
                      <a:pt x="142" y="106"/>
                    </a:moveTo>
                    <a:cubicBezTo>
                      <a:pt x="142" y="121"/>
                      <a:pt x="111" y="133"/>
                      <a:pt x="71" y="133"/>
                    </a:cubicBezTo>
                    <a:cubicBezTo>
                      <a:pt x="32" y="133"/>
                      <a:pt x="0" y="121"/>
                      <a:pt x="0" y="106"/>
                    </a:cubicBezTo>
                    <a:moveTo>
                      <a:pt x="142" y="80"/>
                    </a:moveTo>
                    <a:cubicBezTo>
                      <a:pt x="142" y="94"/>
                      <a:pt x="111" y="106"/>
                      <a:pt x="71" y="106"/>
                    </a:cubicBezTo>
                    <a:cubicBezTo>
                      <a:pt x="32" y="106"/>
                      <a:pt x="0" y="94"/>
                      <a:pt x="0" y="80"/>
                    </a:cubicBezTo>
                    <a:moveTo>
                      <a:pt x="142" y="26"/>
                    </a:move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68"/>
                      <a:pt x="111" y="80"/>
                      <a:pt x="71" y="80"/>
                    </a:cubicBezTo>
                    <a:cubicBezTo>
                      <a:pt x="32" y="80"/>
                      <a:pt x="0" y="68"/>
                      <a:pt x="0" y="5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41"/>
                      <a:pt x="32" y="53"/>
                      <a:pt x="71" y="53"/>
                    </a:cubicBezTo>
                    <a:cubicBezTo>
                      <a:pt x="111" y="53"/>
                      <a:pt x="142" y="41"/>
                      <a:pt x="142" y="26"/>
                    </a:cubicBezTo>
                    <a:close/>
                    <a:moveTo>
                      <a:pt x="142" y="26"/>
                    </a:move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68"/>
                      <a:pt x="111" y="80"/>
                      <a:pt x="71" y="80"/>
                    </a:cubicBezTo>
                    <a:cubicBezTo>
                      <a:pt x="32" y="80"/>
                      <a:pt x="0" y="68"/>
                      <a:pt x="0" y="5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41"/>
                      <a:pt x="32" y="53"/>
                      <a:pt x="71" y="53"/>
                    </a:cubicBezTo>
                    <a:cubicBezTo>
                      <a:pt x="111" y="53"/>
                      <a:pt x="142" y="41"/>
                      <a:pt x="142" y="26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6" name="Oval 91"/>
              <p:cNvSpPr>
                <a:spLocks noChangeArrowheads="1"/>
              </p:cNvSpPr>
              <p:nvPr/>
            </p:nvSpPr>
            <p:spPr bwMode="auto">
              <a:xfrm>
                <a:off x="3538538" y="1689100"/>
                <a:ext cx="201613" cy="66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7" name="Oval 92"/>
              <p:cNvSpPr>
                <a:spLocks noChangeArrowheads="1"/>
              </p:cNvSpPr>
              <p:nvPr/>
            </p:nvSpPr>
            <p:spPr bwMode="auto">
              <a:xfrm>
                <a:off x="3402013" y="2608263"/>
                <a:ext cx="400050" cy="39846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" name="Oval 97"/>
              <p:cNvSpPr>
                <a:spLocks noChangeArrowheads="1"/>
              </p:cNvSpPr>
              <p:nvPr/>
            </p:nvSpPr>
            <p:spPr bwMode="auto">
              <a:xfrm>
                <a:off x="5310188" y="1222375"/>
                <a:ext cx="338138" cy="339725"/>
              </a:xfrm>
              <a:prstGeom prst="ellipse">
                <a:avLst/>
              </a:prstGeom>
              <a:solidFill>
                <a:schemeClr val="accent1"/>
              </a:solidFill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3" name="Oval 98"/>
              <p:cNvSpPr>
                <a:spLocks noChangeArrowheads="1"/>
              </p:cNvSpPr>
              <p:nvPr/>
            </p:nvSpPr>
            <p:spPr bwMode="auto">
              <a:xfrm>
                <a:off x="5502275" y="1350963"/>
                <a:ext cx="68263" cy="68263"/>
              </a:xfrm>
              <a:prstGeom prst="ellipse">
                <a:avLst/>
              </a:prstGeom>
              <a:noFill/>
              <a:ln w="79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5480050" y="1425575"/>
                <a:ext cx="114300" cy="74613"/>
              </a:xfrm>
              <a:custGeom>
                <a:avLst/>
                <a:gdLst>
                  <a:gd name="T0" fmla="*/ 52 w 72"/>
                  <a:gd name="T1" fmla="*/ 2 h 47"/>
                  <a:gd name="T2" fmla="*/ 66 w 72"/>
                  <a:gd name="T3" fmla="*/ 45 h 47"/>
                  <a:gd name="T4" fmla="*/ 6 w 72"/>
                  <a:gd name="T5" fmla="*/ 45 h 47"/>
                  <a:gd name="T6" fmla="*/ 20 w 72"/>
                  <a:gd name="T7" fmla="*/ 2 h 47"/>
                  <a:gd name="T8" fmla="*/ 36 w 72"/>
                  <a:gd name="T9" fmla="*/ 5 h 47"/>
                  <a:gd name="T10" fmla="*/ 52 w 72"/>
                  <a:gd name="T11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7">
                    <a:moveTo>
                      <a:pt x="52" y="2"/>
                    </a:moveTo>
                    <a:cubicBezTo>
                      <a:pt x="69" y="0"/>
                      <a:pt x="72" y="39"/>
                      <a:pt x="66" y="45"/>
                    </a:cubicBezTo>
                    <a:cubicBezTo>
                      <a:pt x="65" y="47"/>
                      <a:pt x="7" y="47"/>
                      <a:pt x="6" y="45"/>
                    </a:cubicBezTo>
                    <a:cubicBezTo>
                      <a:pt x="0" y="39"/>
                      <a:pt x="2" y="1"/>
                      <a:pt x="20" y="2"/>
                    </a:cubicBezTo>
                    <a:cubicBezTo>
                      <a:pt x="24" y="4"/>
                      <a:pt x="30" y="5"/>
                      <a:pt x="36" y="5"/>
                    </a:cubicBezTo>
                    <a:cubicBezTo>
                      <a:pt x="42" y="5"/>
                      <a:pt x="47" y="4"/>
                      <a:pt x="52" y="2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5" name="Freeform 100"/>
              <p:cNvSpPr>
                <a:spLocks/>
              </p:cNvSpPr>
              <p:nvPr/>
            </p:nvSpPr>
            <p:spPr bwMode="auto">
              <a:xfrm>
                <a:off x="5514975" y="1349375"/>
                <a:ext cx="58738" cy="39688"/>
              </a:xfrm>
              <a:custGeom>
                <a:avLst/>
                <a:gdLst>
                  <a:gd name="T0" fmla="*/ 1 w 37"/>
                  <a:gd name="T1" fmla="*/ 7 h 25"/>
                  <a:gd name="T2" fmla="*/ 35 w 37"/>
                  <a:gd name="T3" fmla="*/ 22 h 25"/>
                  <a:gd name="T4" fmla="*/ 21 w 37"/>
                  <a:gd name="T5" fmla="*/ 2 h 25"/>
                  <a:gd name="T6" fmla="*/ 1 w 37"/>
                  <a:gd name="T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5">
                    <a:moveTo>
                      <a:pt x="1" y="7"/>
                    </a:moveTo>
                    <a:cubicBezTo>
                      <a:pt x="2" y="13"/>
                      <a:pt x="32" y="17"/>
                      <a:pt x="35" y="22"/>
                    </a:cubicBezTo>
                    <a:cubicBezTo>
                      <a:pt x="37" y="25"/>
                      <a:pt x="34" y="6"/>
                      <a:pt x="21" y="2"/>
                    </a:cubicBezTo>
                    <a:cubicBezTo>
                      <a:pt x="15" y="0"/>
                      <a:pt x="0" y="4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6" name="Freeform 101"/>
              <p:cNvSpPr>
                <a:spLocks/>
              </p:cNvSpPr>
              <p:nvPr/>
            </p:nvSpPr>
            <p:spPr bwMode="auto">
              <a:xfrm>
                <a:off x="5370513" y="1317625"/>
                <a:ext cx="73025" cy="71438"/>
              </a:xfrm>
              <a:custGeom>
                <a:avLst/>
                <a:gdLst>
                  <a:gd name="T0" fmla="*/ 21 w 46"/>
                  <a:gd name="T1" fmla="*/ 1 h 45"/>
                  <a:gd name="T2" fmla="*/ 45 w 46"/>
                  <a:gd name="T3" fmla="*/ 20 h 45"/>
                  <a:gd name="T4" fmla="*/ 26 w 46"/>
                  <a:gd name="T5" fmla="*/ 44 h 45"/>
                  <a:gd name="T6" fmla="*/ 2 w 46"/>
                  <a:gd name="T7" fmla="*/ 25 h 45"/>
                  <a:gd name="T8" fmla="*/ 21 w 46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5">
                    <a:moveTo>
                      <a:pt x="21" y="1"/>
                    </a:moveTo>
                    <a:cubicBezTo>
                      <a:pt x="33" y="0"/>
                      <a:pt x="44" y="8"/>
                      <a:pt x="45" y="20"/>
                    </a:cubicBezTo>
                    <a:cubicBezTo>
                      <a:pt x="46" y="32"/>
                      <a:pt x="38" y="43"/>
                      <a:pt x="26" y="44"/>
                    </a:cubicBezTo>
                    <a:cubicBezTo>
                      <a:pt x="14" y="45"/>
                      <a:pt x="3" y="37"/>
                      <a:pt x="2" y="25"/>
                    </a:cubicBezTo>
                    <a:cubicBezTo>
                      <a:pt x="0" y="13"/>
                      <a:pt x="9" y="2"/>
                      <a:pt x="21" y="1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7" name="Freeform 102"/>
              <p:cNvSpPr>
                <a:spLocks/>
              </p:cNvSpPr>
              <p:nvPr/>
            </p:nvSpPr>
            <p:spPr bwMode="auto">
              <a:xfrm>
                <a:off x="5349875" y="1392238"/>
                <a:ext cx="115888" cy="76200"/>
              </a:xfrm>
              <a:custGeom>
                <a:avLst/>
                <a:gdLst>
                  <a:gd name="T0" fmla="*/ 52 w 73"/>
                  <a:gd name="T1" fmla="*/ 3 h 48"/>
                  <a:gd name="T2" fmla="*/ 67 w 73"/>
                  <a:gd name="T3" fmla="*/ 46 h 48"/>
                  <a:gd name="T4" fmla="*/ 7 w 73"/>
                  <a:gd name="T5" fmla="*/ 47 h 48"/>
                  <a:gd name="T6" fmla="*/ 20 w 73"/>
                  <a:gd name="T7" fmla="*/ 3 h 48"/>
                  <a:gd name="T8" fmla="*/ 36 w 73"/>
                  <a:gd name="T9" fmla="*/ 6 h 48"/>
                  <a:gd name="T10" fmla="*/ 52 w 73"/>
                  <a:gd name="T11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48">
                    <a:moveTo>
                      <a:pt x="52" y="3"/>
                    </a:moveTo>
                    <a:cubicBezTo>
                      <a:pt x="69" y="0"/>
                      <a:pt x="73" y="39"/>
                      <a:pt x="67" y="46"/>
                    </a:cubicBezTo>
                    <a:cubicBezTo>
                      <a:pt x="65" y="47"/>
                      <a:pt x="8" y="48"/>
                      <a:pt x="7" y="47"/>
                    </a:cubicBezTo>
                    <a:cubicBezTo>
                      <a:pt x="0" y="40"/>
                      <a:pt x="2" y="2"/>
                      <a:pt x="20" y="3"/>
                    </a:cubicBezTo>
                    <a:cubicBezTo>
                      <a:pt x="25" y="5"/>
                      <a:pt x="30" y="6"/>
                      <a:pt x="36" y="6"/>
                    </a:cubicBezTo>
                    <a:cubicBezTo>
                      <a:pt x="42" y="6"/>
                      <a:pt x="47" y="5"/>
                      <a:pt x="52" y="3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8" name="Freeform 103"/>
              <p:cNvSpPr>
                <a:spLocks/>
              </p:cNvSpPr>
              <p:nvPr/>
            </p:nvSpPr>
            <p:spPr bwMode="auto">
              <a:xfrm>
                <a:off x="5380038" y="1316038"/>
                <a:ext cx="60325" cy="33338"/>
              </a:xfrm>
              <a:custGeom>
                <a:avLst/>
                <a:gdLst>
                  <a:gd name="T0" fmla="*/ 0 w 38"/>
                  <a:gd name="T1" fmla="*/ 13 h 21"/>
                  <a:gd name="T2" fmla="*/ 37 w 38"/>
                  <a:gd name="T3" fmla="*/ 18 h 21"/>
                  <a:gd name="T4" fmla="*/ 18 w 38"/>
                  <a:gd name="T5" fmla="*/ 2 h 21"/>
                  <a:gd name="T6" fmla="*/ 0 w 38"/>
                  <a:gd name="T7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1">
                    <a:moveTo>
                      <a:pt x="0" y="13"/>
                    </a:moveTo>
                    <a:cubicBezTo>
                      <a:pt x="0" y="18"/>
                      <a:pt x="34" y="13"/>
                      <a:pt x="37" y="18"/>
                    </a:cubicBezTo>
                    <a:cubicBezTo>
                      <a:pt x="38" y="21"/>
                      <a:pt x="33" y="6"/>
                      <a:pt x="18" y="2"/>
                    </a:cubicBezTo>
                    <a:cubicBezTo>
                      <a:pt x="12" y="0"/>
                      <a:pt x="0" y="9"/>
                      <a:pt x="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9" name="Freeform 104"/>
              <p:cNvSpPr>
                <a:spLocks/>
              </p:cNvSpPr>
              <p:nvPr/>
            </p:nvSpPr>
            <p:spPr bwMode="auto">
              <a:xfrm>
                <a:off x="5461000" y="1260475"/>
                <a:ext cx="103188" cy="96838"/>
              </a:xfrm>
              <a:custGeom>
                <a:avLst/>
                <a:gdLst>
                  <a:gd name="T0" fmla="*/ 3 w 65"/>
                  <a:gd name="T1" fmla="*/ 6 h 61"/>
                  <a:gd name="T2" fmla="*/ 9 w 65"/>
                  <a:gd name="T3" fmla="*/ 0 h 61"/>
                  <a:gd name="T4" fmla="*/ 59 w 65"/>
                  <a:gd name="T5" fmla="*/ 0 h 61"/>
                  <a:gd name="T6" fmla="*/ 65 w 65"/>
                  <a:gd name="T7" fmla="*/ 6 h 61"/>
                  <a:gd name="T8" fmla="*/ 65 w 65"/>
                  <a:gd name="T9" fmla="*/ 43 h 61"/>
                  <a:gd name="T10" fmla="*/ 59 w 65"/>
                  <a:gd name="T11" fmla="*/ 49 h 61"/>
                  <a:gd name="T12" fmla="*/ 20 w 65"/>
                  <a:gd name="T13" fmla="*/ 49 h 61"/>
                  <a:gd name="T14" fmla="*/ 0 w 65"/>
                  <a:gd name="T15" fmla="*/ 61 h 61"/>
                  <a:gd name="T16" fmla="*/ 9 w 65"/>
                  <a:gd name="T17" fmla="*/ 49 h 61"/>
                  <a:gd name="T18" fmla="*/ 9 w 65"/>
                  <a:gd name="T19" fmla="*/ 49 h 61"/>
                  <a:gd name="T20" fmla="*/ 3 w 65"/>
                  <a:gd name="T21" fmla="*/ 43 h 61"/>
                  <a:gd name="T22" fmla="*/ 3 w 65"/>
                  <a:gd name="T23" fmla="*/ 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61">
                    <a:moveTo>
                      <a:pt x="3" y="6"/>
                    </a:moveTo>
                    <a:cubicBezTo>
                      <a:pt x="3" y="2"/>
                      <a:pt x="5" y="0"/>
                      <a:pt x="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2" y="0"/>
                      <a:pt x="65" y="2"/>
                      <a:pt x="65" y="6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6"/>
                      <a:pt x="62" y="49"/>
                      <a:pt x="59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5" y="49"/>
                      <a:pt x="3" y="46"/>
                      <a:pt x="3" y="43"/>
                    </a:cubicBez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0" name="Oval 105"/>
              <p:cNvSpPr>
                <a:spLocks noChangeArrowheads="1"/>
              </p:cNvSpPr>
              <p:nvPr/>
            </p:nvSpPr>
            <p:spPr bwMode="auto">
              <a:xfrm>
                <a:off x="5146675" y="3352800"/>
                <a:ext cx="458788" cy="458788"/>
              </a:xfrm>
              <a:prstGeom prst="ellipse">
                <a:avLst/>
              </a:prstGeom>
              <a:solidFill>
                <a:schemeClr val="accent1"/>
              </a:solidFill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3" name="Oval 108"/>
              <p:cNvSpPr>
                <a:spLocks noChangeArrowheads="1"/>
              </p:cNvSpPr>
              <p:nvPr/>
            </p:nvSpPr>
            <p:spPr bwMode="auto">
              <a:xfrm>
                <a:off x="3911600" y="1938338"/>
                <a:ext cx="1404938" cy="140652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412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Freeform 109"/>
              <p:cNvSpPr>
                <a:spLocks/>
              </p:cNvSpPr>
              <p:nvPr/>
            </p:nvSpPr>
            <p:spPr bwMode="auto">
              <a:xfrm>
                <a:off x="4052888" y="2151063"/>
                <a:ext cx="1122363" cy="792163"/>
              </a:xfrm>
              <a:custGeom>
                <a:avLst/>
                <a:gdLst>
                  <a:gd name="T0" fmla="*/ 125 w 708"/>
                  <a:gd name="T1" fmla="*/ 247 h 500"/>
                  <a:gd name="T2" fmla="*/ 43 w 708"/>
                  <a:gd name="T3" fmla="*/ 427 h 500"/>
                  <a:gd name="T4" fmla="*/ 127 w 708"/>
                  <a:gd name="T5" fmla="*/ 488 h 500"/>
                  <a:gd name="T6" fmla="*/ 590 w 708"/>
                  <a:gd name="T7" fmla="*/ 476 h 500"/>
                  <a:gd name="T8" fmla="*/ 694 w 708"/>
                  <a:gd name="T9" fmla="*/ 364 h 500"/>
                  <a:gd name="T10" fmla="*/ 517 w 708"/>
                  <a:gd name="T11" fmla="*/ 176 h 500"/>
                  <a:gd name="T12" fmla="*/ 355 w 708"/>
                  <a:gd name="T13" fmla="*/ 140 h 500"/>
                  <a:gd name="T14" fmla="*/ 125 w 708"/>
                  <a:gd name="T15" fmla="*/ 247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500">
                    <a:moveTo>
                      <a:pt x="125" y="247"/>
                    </a:moveTo>
                    <a:cubicBezTo>
                      <a:pt x="70" y="231"/>
                      <a:pt x="0" y="317"/>
                      <a:pt x="43" y="427"/>
                    </a:cubicBezTo>
                    <a:cubicBezTo>
                      <a:pt x="52" y="453"/>
                      <a:pt x="93" y="480"/>
                      <a:pt x="127" y="488"/>
                    </a:cubicBezTo>
                    <a:cubicBezTo>
                      <a:pt x="204" y="500"/>
                      <a:pt x="482" y="491"/>
                      <a:pt x="590" y="476"/>
                    </a:cubicBezTo>
                    <a:cubicBezTo>
                      <a:pt x="618" y="472"/>
                      <a:pt x="672" y="454"/>
                      <a:pt x="694" y="364"/>
                    </a:cubicBezTo>
                    <a:cubicBezTo>
                      <a:pt x="708" y="232"/>
                      <a:pt x="647" y="108"/>
                      <a:pt x="517" y="176"/>
                    </a:cubicBezTo>
                    <a:cubicBezTo>
                      <a:pt x="530" y="102"/>
                      <a:pt x="414" y="60"/>
                      <a:pt x="355" y="140"/>
                    </a:cubicBezTo>
                    <a:cubicBezTo>
                      <a:pt x="278" y="0"/>
                      <a:pt x="61" y="136"/>
                      <a:pt x="125" y="247"/>
                    </a:cubicBezTo>
                    <a:close/>
                  </a:path>
                </a:pathLst>
              </a:custGeom>
              <a:noFill/>
              <a:ln w="42863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5" name="Oval 110"/>
              <p:cNvSpPr>
                <a:spLocks noChangeArrowheads="1"/>
              </p:cNvSpPr>
              <p:nvPr/>
            </p:nvSpPr>
            <p:spPr bwMode="auto">
              <a:xfrm>
                <a:off x="5857875" y="2982913"/>
                <a:ext cx="355600" cy="35718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7" name="Oval 112"/>
              <p:cNvSpPr>
                <a:spLocks noChangeArrowheads="1"/>
              </p:cNvSpPr>
              <p:nvPr/>
            </p:nvSpPr>
            <p:spPr bwMode="auto">
              <a:xfrm>
                <a:off x="3287713" y="2208213"/>
                <a:ext cx="369888" cy="36988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42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8" name="Freeform 113"/>
              <p:cNvSpPr>
                <a:spLocks noEditPoints="1"/>
              </p:cNvSpPr>
              <p:nvPr/>
            </p:nvSpPr>
            <p:spPr bwMode="auto">
              <a:xfrm>
                <a:off x="3341688" y="2419350"/>
                <a:ext cx="257175" cy="41275"/>
              </a:xfrm>
              <a:custGeom>
                <a:avLst/>
                <a:gdLst>
                  <a:gd name="T0" fmla="*/ 162 w 162"/>
                  <a:gd name="T1" fmla="*/ 26 h 26"/>
                  <a:gd name="T2" fmla="*/ 0 w 162"/>
                  <a:gd name="T3" fmla="*/ 26 h 26"/>
                  <a:gd name="T4" fmla="*/ 17 w 162"/>
                  <a:gd name="T5" fmla="*/ 0 h 26"/>
                  <a:gd name="T6" fmla="*/ 144 w 162"/>
                  <a:gd name="T7" fmla="*/ 0 h 26"/>
                  <a:gd name="T8" fmla="*/ 162 w 162"/>
                  <a:gd name="T9" fmla="*/ 26 h 26"/>
                  <a:gd name="T10" fmla="*/ 162 w 162"/>
                  <a:gd name="T11" fmla="*/ 26 h 26"/>
                  <a:gd name="T12" fmla="*/ 104 w 162"/>
                  <a:gd name="T13" fmla="*/ 24 h 26"/>
                  <a:gd name="T14" fmla="*/ 57 w 162"/>
                  <a:gd name="T15" fmla="*/ 24 h 26"/>
                  <a:gd name="T16" fmla="*/ 60 w 162"/>
                  <a:gd name="T17" fmla="*/ 16 h 26"/>
                  <a:gd name="T18" fmla="*/ 99 w 162"/>
                  <a:gd name="T19" fmla="*/ 16 h 26"/>
                  <a:gd name="T20" fmla="*/ 104 w 162"/>
                  <a:gd name="T21" fmla="*/ 24 h 26"/>
                  <a:gd name="T22" fmla="*/ 104 w 162"/>
                  <a:gd name="T23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" h="26">
                    <a:moveTo>
                      <a:pt x="162" y="26"/>
                    </a:moveTo>
                    <a:lnTo>
                      <a:pt x="0" y="26"/>
                    </a:lnTo>
                    <a:lnTo>
                      <a:pt x="17" y="0"/>
                    </a:lnTo>
                    <a:lnTo>
                      <a:pt x="144" y="0"/>
                    </a:lnTo>
                    <a:lnTo>
                      <a:pt x="162" y="26"/>
                    </a:lnTo>
                    <a:lnTo>
                      <a:pt x="162" y="26"/>
                    </a:lnTo>
                    <a:close/>
                    <a:moveTo>
                      <a:pt x="104" y="24"/>
                    </a:moveTo>
                    <a:lnTo>
                      <a:pt x="57" y="24"/>
                    </a:lnTo>
                    <a:lnTo>
                      <a:pt x="60" y="16"/>
                    </a:lnTo>
                    <a:lnTo>
                      <a:pt x="99" y="16"/>
                    </a:lnTo>
                    <a:lnTo>
                      <a:pt x="104" y="24"/>
                    </a:lnTo>
                    <a:lnTo>
                      <a:pt x="10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9" name="Freeform 114"/>
              <p:cNvSpPr>
                <a:spLocks noEditPoints="1"/>
              </p:cNvSpPr>
              <p:nvPr/>
            </p:nvSpPr>
            <p:spPr bwMode="auto">
              <a:xfrm>
                <a:off x="3368675" y="2282825"/>
                <a:ext cx="201613" cy="150813"/>
              </a:xfrm>
              <a:custGeom>
                <a:avLst/>
                <a:gdLst>
                  <a:gd name="T0" fmla="*/ 127 w 127"/>
                  <a:gd name="T1" fmla="*/ 9 h 95"/>
                  <a:gd name="T2" fmla="*/ 118 w 127"/>
                  <a:gd name="T3" fmla="*/ 0 h 95"/>
                  <a:gd name="T4" fmla="*/ 9 w 127"/>
                  <a:gd name="T5" fmla="*/ 0 h 95"/>
                  <a:gd name="T6" fmla="*/ 0 w 127"/>
                  <a:gd name="T7" fmla="*/ 9 h 95"/>
                  <a:gd name="T8" fmla="*/ 0 w 127"/>
                  <a:gd name="T9" fmla="*/ 86 h 95"/>
                  <a:gd name="T10" fmla="*/ 9 w 127"/>
                  <a:gd name="T11" fmla="*/ 95 h 95"/>
                  <a:gd name="T12" fmla="*/ 118 w 127"/>
                  <a:gd name="T13" fmla="*/ 95 h 95"/>
                  <a:gd name="T14" fmla="*/ 127 w 127"/>
                  <a:gd name="T15" fmla="*/ 86 h 95"/>
                  <a:gd name="T16" fmla="*/ 127 w 127"/>
                  <a:gd name="T17" fmla="*/ 9 h 95"/>
                  <a:gd name="T18" fmla="*/ 4 w 127"/>
                  <a:gd name="T19" fmla="*/ 6 h 95"/>
                  <a:gd name="T20" fmla="*/ 123 w 127"/>
                  <a:gd name="T21" fmla="*/ 6 h 95"/>
                  <a:gd name="T22" fmla="*/ 123 w 127"/>
                  <a:gd name="T23" fmla="*/ 86 h 95"/>
                  <a:gd name="T24" fmla="*/ 4 w 127"/>
                  <a:gd name="T25" fmla="*/ 86 h 95"/>
                  <a:gd name="T26" fmla="*/ 4 w 127"/>
                  <a:gd name="T27" fmla="*/ 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" h="95">
                    <a:moveTo>
                      <a:pt x="127" y="9"/>
                    </a:moveTo>
                    <a:cubicBezTo>
                      <a:pt x="127" y="4"/>
                      <a:pt x="123" y="0"/>
                      <a:pt x="11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1"/>
                      <a:pt x="4" y="95"/>
                      <a:pt x="9" y="95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23" y="95"/>
                      <a:pt x="127" y="91"/>
                      <a:pt x="127" y="86"/>
                    </a:cubicBezTo>
                    <a:cubicBezTo>
                      <a:pt x="127" y="9"/>
                      <a:pt x="127" y="9"/>
                      <a:pt x="127" y="9"/>
                    </a:cubicBezTo>
                    <a:close/>
                    <a:moveTo>
                      <a:pt x="4" y="6"/>
                    </a:moveTo>
                    <a:cubicBezTo>
                      <a:pt x="123" y="6"/>
                      <a:pt x="123" y="6"/>
                      <a:pt x="123" y="6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6"/>
                      <a:pt x="4" y="6"/>
                      <a:pt x="4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0" name="Freeform 115"/>
              <p:cNvSpPr>
                <a:spLocks/>
              </p:cNvSpPr>
              <p:nvPr/>
            </p:nvSpPr>
            <p:spPr bwMode="auto">
              <a:xfrm>
                <a:off x="3341688" y="2465388"/>
                <a:ext cx="257175" cy="11113"/>
              </a:xfrm>
              <a:custGeom>
                <a:avLst/>
                <a:gdLst>
                  <a:gd name="T0" fmla="*/ 162 w 162"/>
                  <a:gd name="T1" fmla="*/ 0 h 7"/>
                  <a:gd name="T2" fmla="*/ 162 w 162"/>
                  <a:gd name="T3" fmla="*/ 0 h 7"/>
                  <a:gd name="T4" fmla="*/ 162 w 162"/>
                  <a:gd name="T5" fmla="*/ 5 h 7"/>
                  <a:gd name="T6" fmla="*/ 160 w 162"/>
                  <a:gd name="T7" fmla="*/ 7 h 7"/>
                  <a:gd name="T8" fmla="*/ 2 w 162"/>
                  <a:gd name="T9" fmla="*/ 7 h 7"/>
                  <a:gd name="T10" fmla="*/ 0 w 162"/>
                  <a:gd name="T11" fmla="*/ 5 h 7"/>
                  <a:gd name="T12" fmla="*/ 0 w 162"/>
                  <a:gd name="T13" fmla="*/ 1 h 7"/>
                  <a:gd name="T14" fmla="*/ 162 w 162"/>
                  <a:gd name="T15" fmla="*/ 1 h 7"/>
                  <a:gd name="T16" fmla="*/ 162 w 16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2" h="7">
                    <a:moveTo>
                      <a:pt x="162" y="0"/>
                    </a:move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7"/>
                      <a:pt x="16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2" y="0"/>
                      <a:pt x="162" y="0"/>
                      <a:pt x="1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1" name="Oval 116"/>
              <p:cNvSpPr>
                <a:spLocks noChangeArrowheads="1"/>
              </p:cNvSpPr>
              <p:nvPr/>
            </p:nvSpPr>
            <p:spPr bwMode="auto">
              <a:xfrm>
                <a:off x="2949575" y="2035175"/>
                <a:ext cx="298450" cy="296863"/>
              </a:xfrm>
              <a:prstGeom prst="ellipse">
                <a:avLst/>
              </a:prstGeom>
              <a:solidFill>
                <a:schemeClr val="accent2"/>
              </a:solidFill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Oval 123"/>
              <p:cNvSpPr>
                <a:spLocks noChangeArrowheads="1"/>
              </p:cNvSpPr>
              <p:nvPr/>
            </p:nvSpPr>
            <p:spPr bwMode="auto">
              <a:xfrm>
                <a:off x="4035425" y="1401763"/>
                <a:ext cx="363538" cy="365125"/>
              </a:xfrm>
              <a:prstGeom prst="ellipse">
                <a:avLst/>
              </a:prstGeom>
              <a:solidFill>
                <a:schemeClr val="accent2"/>
              </a:solidFill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1" name="Oval 126"/>
              <p:cNvSpPr>
                <a:spLocks noChangeArrowheads="1"/>
              </p:cNvSpPr>
              <p:nvPr/>
            </p:nvSpPr>
            <p:spPr bwMode="auto">
              <a:xfrm>
                <a:off x="4625975" y="3829050"/>
                <a:ext cx="311150" cy="311150"/>
              </a:xfrm>
              <a:prstGeom prst="ellipse">
                <a:avLst/>
              </a:prstGeom>
              <a:solidFill>
                <a:schemeClr val="accent6"/>
              </a:solidFill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2" name="Freeform 127"/>
              <p:cNvSpPr>
                <a:spLocks/>
              </p:cNvSpPr>
              <p:nvPr/>
            </p:nvSpPr>
            <p:spPr bwMode="auto">
              <a:xfrm>
                <a:off x="4699000" y="3973513"/>
                <a:ext cx="163513" cy="106363"/>
              </a:xfrm>
              <a:custGeom>
                <a:avLst/>
                <a:gdLst>
                  <a:gd name="T0" fmla="*/ 73 w 103"/>
                  <a:gd name="T1" fmla="*/ 3 h 67"/>
                  <a:gd name="T2" fmla="*/ 94 w 103"/>
                  <a:gd name="T3" fmla="*/ 64 h 67"/>
                  <a:gd name="T4" fmla="*/ 10 w 103"/>
                  <a:gd name="T5" fmla="*/ 65 h 67"/>
                  <a:gd name="T6" fmla="*/ 28 w 103"/>
                  <a:gd name="T7" fmla="*/ 4 h 67"/>
                  <a:gd name="T8" fmla="*/ 51 w 103"/>
                  <a:gd name="T9" fmla="*/ 8 h 67"/>
                  <a:gd name="T10" fmla="*/ 73 w 103"/>
                  <a:gd name="T11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67">
                    <a:moveTo>
                      <a:pt x="73" y="3"/>
                    </a:moveTo>
                    <a:cubicBezTo>
                      <a:pt x="98" y="0"/>
                      <a:pt x="103" y="54"/>
                      <a:pt x="94" y="64"/>
                    </a:cubicBezTo>
                    <a:cubicBezTo>
                      <a:pt x="92" y="65"/>
                      <a:pt x="12" y="67"/>
                      <a:pt x="10" y="65"/>
                    </a:cubicBezTo>
                    <a:cubicBezTo>
                      <a:pt x="0" y="56"/>
                      <a:pt x="3" y="2"/>
                      <a:pt x="28" y="4"/>
                    </a:cubicBezTo>
                    <a:cubicBezTo>
                      <a:pt x="35" y="6"/>
                      <a:pt x="42" y="8"/>
                      <a:pt x="51" y="8"/>
                    </a:cubicBezTo>
                    <a:cubicBezTo>
                      <a:pt x="59" y="8"/>
                      <a:pt x="67" y="6"/>
                      <a:pt x="73" y="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" name="Freeform 128"/>
              <p:cNvSpPr>
                <a:spLocks/>
              </p:cNvSpPr>
              <p:nvPr/>
            </p:nvSpPr>
            <p:spPr bwMode="auto">
              <a:xfrm>
                <a:off x="4729163" y="3867150"/>
                <a:ext cx="103188" cy="101600"/>
              </a:xfrm>
              <a:custGeom>
                <a:avLst/>
                <a:gdLst>
                  <a:gd name="T0" fmla="*/ 29 w 65"/>
                  <a:gd name="T1" fmla="*/ 2 h 64"/>
                  <a:gd name="T2" fmla="*/ 63 w 65"/>
                  <a:gd name="T3" fmla="*/ 29 h 64"/>
                  <a:gd name="T4" fmla="*/ 36 w 65"/>
                  <a:gd name="T5" fmla="*/ 62 h 64"/>
                  <a:gd name="T6" fmla="*/ 2 w 65"/>
                  <a:gd name="T7" fmla="*/ 35 h 64"/>
                  <a:gd name="T8" fmla="*/ 29 w 65"/>
                  <a:gd name="T9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4">
                    <a:moveTo>
                      <a:pt x="29" y="2"/>
                    </a:moveTo>
                    <a:cubicBezTo>
                      <a:pt x="46" y="0"/>
                      <a:pt x="61" y="12"/>
                      <a:pt x="63" y="29"/>
                    </a:cubicBezTo>
                    <a:cubicBezTo>
                      <a:pt x="65" y="45"/>
                      <a:pt x="53" y="60"/>
                      <a:pt x="36" y="62"/>
                    </a:cubicBezTo>
                    <a:cubicBezTo>
                      <a:pt x="19" y="64"/>
                      <a:pt x="4" y="52"/>
                      <a:pt x="2" y="35"/>
                    </a:cubicBezTo>
                    <a:cubicBezTo>
                      <a:pt x="0" y="19"/>
                      <a:pt x="12" y="4"/>
                      <a:pt x="29" y="2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4" name="Freeform 129"/>
              <p:cNvSpPr>
                <a:spLocks/>
              </p:cNvSpPr>
              <p:nvPr/>
            </p:nvSpPr>
            <p:spPr bwMode="auto">
              <a:xfrm>
                <a:off x="4740275" y="3865563"/>
                <a:ext cx="87313" cy="47625"/>
              </a:xfrm>
              <a:custGeom>
                <a:avLst/>
                <a:gdLst>
                  <a:gd name="T0" fmla="*/ 1 w 55"/>
                  <a:gd name="T1" fmla="*/ 19 h 30"/>
                  <a:gd name="T2" fmla="*/ 53 w 55"/>
                  <a:gd name="T3" fmla="*/ 26 h 30"/>
                  <a:gd name="T4" fmla="*/ 26 w 55"/>
                  <a:gd name="T5" fmla="*/ 3 h 30"/>
                  <a:gd name="T6" fmla="*/ 1 w 55"/>
                  <a:gd name="T7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30">
                    <a:moveTo>
                      <a:pt x="1" y="19"/>
                    </a:moveTo>
                    <a:cubicBezTo>
                      <a:pt x="1" y="26"/>
                      <a:pt x="48" y="18"/>
                      <a:pt x="53" y="26"/>
                    </a:cubicBezTo>
                    <a:cubicBezTo>
                      <a:pt x="55" y="30"/>
                      <a:pt x="47" y="8"/>
                      <a:pt x="26" y="3"/>
                    </a:cubicBezTo>
                    <a:cubicBezTo>
                      <a:pt x="17" y="0"/>
                      <a:pt x="0" y="13"/>
                      <a:pt x="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5" name="Oval 130"/>
              <p:cNvSpPr>
                <a:spLocks noChangeArrowheads="1"/>
              </p:cNvSpPr>
              <p:nvPr/>
            </p:nvSpPr>
            <p:spPr bwMode="auto">
              <a:xfrm>
                <a:off x="5059363" y="1636713"/>
                <a:ext cx="366713" cy="368300"/>
              </a:xfrm>
              <a:prstGeom prst="ellipse">
                <a:avLst/>
              </a:prstGeom>
              <a:solidFill>
                <a:srgbClr val="1F86CC"/>
              </a:solidFill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6" name="Freeform 131"/>
              <p:cNvSpPr>
                <a:spLocks/>
              </p:cNvSpPr>
              <p:nvPr/>
            </p:nvSpPr>
            <p:spPr bwMode="auto">
              <a:xfrm>
                <a:off x="5143500" y="1709738"/>
                <a:ext cx="206375" cy="207963"/>
              </a:xfrm>
              <a:custGeom>
                <a:avLst/>
                <a:gdLst>
                  <a:gd name="T0" fmla="*/ 0 w 130"/>
                  <a:gd name="T1" fmla="*/ 0 h 131"/>
                  <a:gd name="T2" fmla="*/ 0 w 130"/>
                  <a:gd name="T3" fmla="*/ 131 h 131"/>
                  <a:gd name="T4" fmla="*/ 0 w 130"/>
                  <a:gd name="T5" fmla="*/ 131 h 131"/>
                  <a:gd name="T6" fmla="*/ 130 w 130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1">
                    <a:moveTo>
                      <a:pt x="0" y="0"/>
                    </a:moveTo>
                    <a:lnTo>
                      <a:pt x="0" y="131"/>
                    </a:lnTo>
                    <a:lnTo>
                      <a:pt x="0" y="131"/>
                    </a:lnTo>
                    <a:lnTo>
                      <a:pt x="130" y="131"/>
                    </a:ln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7" name="Line 132"/>
              <p:cNvSpPr>
                <a:spLocks noChangeShapeType="1"/>
              </p:cNvSpPr>
              <p:nvPr/>
            </p:nvSpPr>
            <p:spPr bwMode="auto">
              <a:xfrm>
                <a:off x="5143500" y="1722438"/>
                <a:ext cx="20638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8" name="Line 133"/>
              <p:cNvSpPr>
                <a:spLocks noChangeShapeType="1"/>
              </p:cNvSpPr>
              <p:nvPr/>
            </p:nvSpPr>
            <p:spPr bwMode="auto">
              <a:xfrm>
                <a:off x="5143500" y="1755775"/>
                <a:ext cx="20638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9" name="Line 134"/>
              <p:cNvSpPr>
                <a:spLocks noChangeShapeType="1"/>
              </p:cNvSpPr>
              <p:nvPr/>
            </p:nvSpPr>
            <p:spPr bwMode="auto">
              <a:xfrm>
                <a:off x="5143500" y="1789113"/>
                <a:ext cx="20638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0" name="Line 135"/>
              <p:cNvSpPr>
                <a:spLocks noChangeShapeType="1"/>
              </p:cNvSpPr>
              <p:nvPr/>
            </p:nvSpPr>
            <p:spPr bwMode="auto">
              <a:xfrm>
                <a:off x="5143500" y="1820863"/>
                <a:ext cx="20638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1" name="Line 136"/>
              <p:cNvSpPr>
                <a:spLocks noChangeShapeType="1"/>
              </p:cNvSpPr>
              <p:nvPr/>
            </p:nvSpPr>
            <p:spPr bwMode="auto">
              <a:xfrm>
                <a:off x="5143500" y="1854200"/>
                <a:ext cx="20638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Line 137"/>
              <p:cNvSpPr>
                <a:spLocks noChangeShapeType="1"/>
              </p:cNvSpPr>
              <p:nvPr/>
            </p:nvSpPr>
            <p:spPr bwMode="auto">
              <a:xfrm>
                <a:off x="5143500" y="1887538"/>
                <a:ext cx="20638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" name="Rectangle 138"/>
              <p:cNvSpPr>
                <a:spLocks noChangeArrowheads="1"/>
              </p:cNvSpPr>
              <p:nvPr/>
            </p:nvSpPr>
            <p:spPr bwMode="auto">
              <a:xfrm>
                <a:off x="5172075" y="1824038"/>
                <a:ext cx="23813" cy="809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4" name="Rectangle 139"/>
              <p:cNvSpPr>
                <a:spLocks noChangeArrowheads="1"/>
              </p:cNvSpPr>
              <p:nvPr/>
            </p:nvSpPr>
            <p:spPr bwMode="auto">
              <a:xfrm>
                <a:off x="5210175" y="1801813"/>
                <a:ext cx="23813" cy="103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5" name="Rectangle 140"/>
              <p:cNvSpPr>
                <a:spLocks noChangeArrowheads="1"/>
              </p:cNvSpPr>
              <p:nvPr/>
            </p:nvSpPr>
            <p:spPr bwMode="auto">
              <a:xfrm>
                <a:off x="5246688" y="1785938"/>
                <a:ext cx="23813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6" name="Rectangle 141"/>
              <p:cNvSpPr>
                <a:spLocks noChangeArrowheads="1"/>
              </p:cNvSpPr>
              <p:nvPr/>
            </p:nvSpPr>
            <p:spPr bwMode="auto">
              <a:xfrm>
                <a:off x="5284788" y="1758950"/>
                <a:ext cx="22225" cy="146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" name="Rectangle 142"/>
              <p:cNvSpPr>
                <a:spLocks noChangeArrowheads="1"/>
              </p:cNvSpPr>
              <p:nvPr/>
            </p:nvSpPr>
            <p:spPr bwMode="auto">
              <a:xfrm>
                <a:off x="5321300" y="1722438"/>
                <a:ext cx="23813" cy="1825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8" name="Oval 143"/>
              <p:cNvSpPr>
                <a:spLocks noChangeArrowheads="1"/>
              </p:cNvSpPr>
              <p:nvPr/>
            </p:nvSpPr>
            <p:spPr bwMode="auto">
              <a:xfrm>
                <a:off x="3471863" y="3246438"/>
                <a:ext cx="441325" cy="43973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Freeform 144"/>
              <p:cNvSpPr>
                <a:spLocks/>
              </p:cNvSpPr>
              <p:nvPr/>
            </p:nvSpPr>
            <p:spPr bwMode="auto">
              <a:xfrm>
                <a:off x="3573463" y="3332163"/>
                <a:ext cx="247650" cy="249238"/>
              </a:xfrm>
              <a:custGeom>
                <a:avLst/>
                <a:gdLst>
                  <a:gd name="T0" fmla="*/ 0 w 156"/>
                  <a:gd name="T1" fmla="*/ 0 h 157"/>
                  <a:gd name="T2" fmla="*/ 0 w 156"/>
                  <a:gd name="T3" fmla="*/ 157 h 157"/>
                  <a:gd name="T4" fmla="*/ 0 w 156"/>
                  <a:gd name="T5" fmla="*/ 157 h 157"/>
                  <a:gd name="T6" fmla="*/ 156 w 156"/>
                  <a:gd name="T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0" y="157"/>
                    </a:lnTo>
                    <a:lnTo>
                      <a:pt x="156" y="157"/>
                    </a:lnTo>
                  </a:path>
                </a:pathLst>
              </a:custGeom>
              <a:noFill/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0" name="Line 145"/>
              <p:cNvSpPr>
                <a:spLocks noChangeShapeType="1"/>
              </p:cNvSpPr>
              <p:nvPr/>
            </p:nvSpPr>
            <p:spPr bwMode="auto">
              <a:xfrm>
                <a:off x="3573463" y="3349625"/>
                <a:ext cx="25400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1" name="Line 146"/>
              <p:cNvSpPr>
                <a:spLocks noChangeShapeType="1"/>
              </p:cNvSpPr>
              <p:nvPr/>
            </p:nvSpPr>
            <p:spPr bwMode="auto">
              <a:xfrm>
                <a:off x="3573463" y="3387725"/>
                <a:ext cx="25400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2" name="Line 147"/>
              <p:cNvSpPr>
                <a:spLocks noChangeShapeType="1"/>
              </p:cNvSpPr>
              <p:nvPr/>
            </p:nvSpPr>
            <p:spPr bwMode="auto">
              <a:xfrm>
                <a:off x="3573463" y="3427413"/>
                <a:ext cx="25400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3" name="Line 148"/>
              <p:cNvSpPr>
                <a:spLocks noChangeShapeType="1"/>
              </p:cNvSpPr>
              <p:nvPr/>
            </p:nvSpPr>
            <p:spPr bwMode="auto">
              <a:xfrm>
                <a:off x="3573463" y="3467100"/>
                <a:ext cx="25400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Line 149"/>
              <p:cNvSpPr>
                <a:spLocks noChangeShapeType="1"/>
              </p:cNvSpPr>
              <p:nvPr/>
            </p:nvSpPr>
            <p:spPr bwMode="auto">
              <a:xfrm>
                <a:off x="3573463" y="3506788"/>
                <a:ext cx="25400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5" name="Line 150"/>
              <p:cNvSpPr>
                <a:spLocks noChangeShapeType="1"/>
              </p:cNvSpPr>
              <p:nvPr/>
            </p:nvSpPr>
            <p:spPr bwMode="auto">
              <a:xfrm>
                <a:off x="3573463" y="3544888"/>
                <a:ext cx="25400" cy="0"/>
              </a:xfrm>
              <a:prstGeom prst="line">
                <a:avLst/>
              </a:pr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6" name="Oval 151"/>
              <p:cNvSpPr>
                <a:spLocks noChangeArrowheads="1"/>
              </p:cNvSpPr>
              <p:nvPr/>
            </p:nvSpPr>
            <p:spPr bwMode="auto">
              <a:xfrm>
                <a:off x="3738563" y="3338513"/>
                <a:ext cx="68263" cy="682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Oval 152"/>
              <p:cNvSpPr>
                <a:spLocks noChangeArrowheads="1"/>
              </p:cNvSpPr>
              <p:nvPr/>
            </p:nvSpPr>
            <p:spPr bwMode="auto">
              <a:xfrm>
                <a:off x="3641725" y="3487738"/>
                <a:ext cx="53975" cy="539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8" name="Oval 153"/>
              <p:cNvSpPr>
                <a:spLocks noChangeArrowheads="1"/>
              </p:cNvSpPr>
              <p:nvPr/>
            </p:nvSpPr>
            <p:spPr bwMode="auto">
              <a:xfrm>
                <a:off x="3638550" y="3387725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Oval 154"/>
              <p:cNvSpPr>
                <a:spLocks noChangeArrowheads="1"/>
              </p:cNvSpPr>
              <p:nvPr/>
            </p:nvSpPr>
            <p:spPr bwMode="auto">
              <a:xfrm>
                <a:off x="3760788" y="3444875"/>
                <a:ext cx="23813" cy="238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155"/>
              <p:cNvSpPr>
                <a:spLocks noChangeArrowheads="1"/>
              </p:cNvSpPr>
              <p:nvPr/>
            </p:nvSpPr>
            <p:spPr bwMode="auto">
              <a:xfrm>
                <a:off x="3771900" y="3514725"/>
                <a:ext cx="38100" cy="365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156"/>
              <p:cNvSpPr>
                <a:spLocks noChangeArrowheads="1"/>
              </p:cNvSpPr>
              <p:nvPr/>
            </p:nvSpPr>
            <p:spPr bwMode="auto">
              <a:xfrm>
                <a:off x="3697288" y="3432175"/>
                <a:ext cx="33338" cy="33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157"/>
              <p:cNvSpPr>
                <a:spLocks noChangeArrowheads="1"/>
              </p:cNvSpPr>
              <p:nvPr/>
            </p:nvSpPr>
            <p:spPr bwMode="auto">
              <a:xfrm>
                <a:off x="5700713" y="1766888"/>
                <a:ext cx="366713" cy="366713"/>
              </a:xfrm>
              <a:prstGeom prst="ellipse">
                <a:avLst/>
              </a:prstGeom>
              <a:solidFill>
                <a:schemeClr val="accent2"/>
              </a:solidFill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7" name="Oval 162"/>
              <p:cNvSpPr>
                <a:spLocks noChangeArrowheads="1"/>
              </p:cNvSpPr>
              <p:nvPr/>
            </p:nvSpPr>
            <p:spPr bwMode="auto">
              <a:xfrm>
                <a:off x="2973388" y="2616200"/>
                <a:ext cx="298450" cy="296863"/>
              </a:xfrm>
              <a:prstGeom prst="ellipse">
                <a:avLst/>
              </a:prstGeom>
              <a:solidFill>
                <a:schemeClr val="accent6"/>
              </a:solidFill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8" name="Freeform 163"/>
              <p:cNvSpPr>
                <a:spLocks noEditPoints="1"/>
              </p:cNvSpPr>
              <p:nvPr/>
            </p:nvSpPr>
            <p:spPr bwMode="auto">
              <a:xfrm>
                <a:off x="3032125" y="2695575"/>
                <a:ext cx="180975" cy="139700"/>
              </a:xfrm>
              <a:custGeom>
                <a:avLst/>
                <a:gdLst>
                  <a:gd name="T0" fmla="*/ 103 w 114"/>
                  <a:gd name="T1" fmla="*/ 0 h 88"/>
                  <a:gd name="T2" fmla="*/ 11 w 114"/>
                  <a:gd name="T3" fmla="*/ 0 h 88"/>
                  <a:gd name="T4" fmla="*/ 0 w 114"/>
                  <a:gd name="T5" fmla="*/ 8 h 88"/>
                  <a:gd name="T6" fmla="*/ 0 w 114"/>
                  <a:gd name="T7" fmla="*/ 61 h 88"/>
                  <a:gd name="T8" fmla="*/ 11 w 114"/>
                  <a:gd name="T9" fmla="*/ 70 h 88"/>
                  <a:gd name="T10" fmla="*/ 21 w 114"/>
                  <a:gd name="T11" fmla="*/ 88 h 88"/>
                  <a:gd name="T12" fmla="*/ 31 w 114"/>
                  <a:gd name="T13" fmla="*/ 70 h 88"/>
                  <a:gd name="T14" fmla="*/ 103 w 114"/>
                  <a:gd name="T15" fmla="*/ 70 h 88"/>
                  <a:gd name="T16" fmla="*/ 114 w 114"/>
                  <a:gd name="T17" fmla="*/ 61 h 88"/>
                  <a:gd name="T18" fmla="*/ 114 w 114"/>
                  <a:gd name="T19" fmla="*/ 8 h 88"/>
                  <a:gd name="T20" fmla="*/ 103 w 114"/>
                  <a:gd name="T21" fmla="*/ 0 h 88"/>
                  <a:gd name="T22" fmla="*/ 24 w 114"/>
                  <a:gd name="T23" fmla="*/ 44 h 88"/>
                  <a:gd name="T24" fmla="*/ 16 w 114"/>
                  <a:gd name="T25" fmla="*/ 36 h 88"/>
                  <a:gd name="T26" fmla="*/ 24 w 114"/>
                  <a:gd name="T27" fmla="*/ 28 h 88"/>
                  <a:gd name="T28" fmla="*/ 31 w 114"/>
                  <a:gd name="T29" fmla="*/ 36 h 88"/>
                  <a:gd name="T30" fmla="*/ 24 w 114"/>
                  <a:gd name="T31" fmla="*/ 44 h 88"/>
                  <a:gd name="T32" fmla="*/ 57 w 114"/>
                  <a:gd name="T33" fmla="*/ 44 h 88"/>
                  <a:gd name="T34" fmla="*/ 50 w 114"/>
                  <a:gd name="T35" fmla="*/ 36 h 88"/>
                  <a:gd name="T36" fmla="*/ 57 w 114"/>
                  <a:gd name="T37" fmla="*/ 28 h 88"/>
                  <a:gd name="T38" fmla="*/ 65 w 114"/>
                  <a:gd name="T39" fmla="*/ 36 h 88"/>
                  <a:gd name="T40" fmla="*/ 57 w 114"/>
                  <a:gd name="T41" fmla="*/ 44 h 88"/>
                  <a:gd name="T42" fmla="*/ 91 w 114"/>
                  <a:gd name="T43" fmla="*/ 44 h 88"/>
                  <a:gd name="T44" fmla="*/ 83 w 114"/>
                  <a:gd name="T45" fmla="*/ 36 h 88"/>
                  <a:gd name="T46" fmla="*/ 91 w 114"/>
                  <a:gd name="T47" fmla="*/ 28 h 88"/>
                  <a:gd name="T48" fmla="*/ 99 w 114"/>
                  <a:gd name="T49" fmla="*/ 36 h 88"/>
                  <a:gd name="T50" fmla="*/ 91 w 114"/>
                  <a:gd name="T51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88">
                    <a:moveTo>
                      <a:pt x="10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3"/>
                      <a:pt x="0" y="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6"/>
                      <a:pt x="5" y="70"/>
                      <a:pt x="11" y="70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103" y="70"/>
                      <a:pt x="103" y="70"/>
                      <a:pt x="103" y="70"/>
                    </a:cubicBezTo>
                    <a:cubicBezTo>
                      <a:pt x="109" y="70"/>
                      <a:pt x="114" y="66"/>
                      <a:pt x="114" y="61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3"/>
                      <a:pt x="109" y="0"/>
                      <a:pt x="103" y="0"/>
                    </a:cubicBezTo>
                    <a:close/>
                    <a:moveTo>
                      <a:pt x="24" y="44"/>
                    </a:moveTo>
                    <a:cubicBezTo>
                      <a:pt x="19" y="44"/>
                      <a:pt x="16" y="40"/>
                      <a:pt x="16" y="36"/>
                    </a:cubicBezTo>
                    <a:cubicBezTo>
                      <a:pt x="16" y="31"/>
                      <a:pt x="19" y="28"/>
                      <a:pt x="24" y="28"/>
                    </a:cubicBezTo>
                    <a:cubicBezTo>
                      <a:pt x="28" y="28"/>
                      <a:pt x="31" y="31"/>
                      <a:pt x="31" y="36"/>
                    </a:cubicBezTo>
                    <a:cubicBezTo>
                      <a:pt x="31" y="40"/>
                      <a:pt x="28" y="44"/>
                      <a:pt x="24" y="44"/>
                    </a:cubicBezTo>
                    <a:close/>
                    <a:moveTo>
                      <a:pt x="57" y="44"/>
                    </a:moveTo>
                    <a:cubicBezTo>
                      <a:pt x="53" y="44"/>
                      <a:pt x="50" y="40"/>
                      <a:pt x="50" y="36"/>
                    </a:cubicBezTo>
                    <a:cubicBezTo>
                      <a:pt x="50" y="31"/>
                      <a:pt x="53" y="28"/>
                      <a:pt x="57" y="28"/>
                    </a:cubicBezTo>
                    <a:cubicBezTo>
                      <a:pt x="62" y="28"/>
                      <a:pt x="65" y="31"/>
                      <a:pt x="65" y="36"/>
                    </a:cubicBezTo>
                    <a:cubicBezTo>
                      <a:pt x="65" y="40"/>
                      <a:pt x="62" y="44"/>
                      <a:pt x="57" y="44"/>
                    </a:cubicBezTo>
                    <a:close/>
                    <a:moveTo>
                      <a:pt x="91" y="44"/>
                    </a:moveTo>
                    <a:cubicBezTo>
                      <a:pt x="87" y="44"/>
                      <a:pt x="83" y="40"/>
                      <a:pt x="83" y="36"/>
                    </a:cubicBezTo>
                    <a:cubicBezTo>
                      <a:pt x="83" y="31"/>
                      <a:pt x="87" y="28"/>
                      <a:pt x="91" y="28"/>
                    </a:cubicBezTo>
                    <a:cubicBezTo>
                      <a:pt x="95" y="28"/>
                      <a:pt x="99" y="31"/>
                      <a:pt x="99" y="36"/>
                    </a:cubicBezTo>
                    <a:cubicBezTo>
                      <a:pt x="99" y="40"/>
                      <a:pt x="95" y="44"/>
                      <a:pt x="91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9" name="Oval 164"/>
              <p:cNvSpPr>
                <a:spLocks noChangeArrowheads="1"/>
              </p:cNvSpPr>
              <p:nvPr/>
            </p:nvSpPr>
            <p:spPr bwMode="auto">
              <a:xfrm>
                <a:off x="5715000" y="2417763"/>
                <a:ext cx="277813" cy="277813"/>
              </a:xfrm>
              <a:prstGeom prst="ellipse">
                <a:avLst/>
              </a:prstGeom>
              <a:solidFill>
                <a:schemeClr val="accent1"/>
              </a:solidFill>
              <a:ln w="79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90" name="Freeform 631"/>
            <p:cNvSpPr>
              <a:spLocks noChangeAspect="1" noEditPoints="1"/>
            </p:cNvSpPr>
            <p:nvPr/>
          </p:nvSpPr>
          <p:spPr bwMode="auto">
            <a:xfrm>
              <a:off x="6973905" y="4614545"/>
              <a:ext cx="269144" cy="365760"/>
            </a:xfrm>
            <a:custGeom>
              <a:avLst/>
              <a:gdLst>
                <a:gd name="T0" fmla="*/ 224 w 235"/>
                <a:gd name="T1" fmla="*/ 149 h 320"/>
                <a:gd name="T2" fmla="*/ 214 w 235"/>
                <a:gd name="T3" fmla="*/ 149 h 320"/>
                <a:gd name="T4" fmla="*/ 214 w 235"/>
                <a:gd name="T5" fmla="*/ 96 h 320"/>
                <a:gd name="T6" fmla="*/ 118 w 235"/>
                <a:gd name="T7" fmla="*/ 0 h 320"/>
                <a:gd name="T8" fmla="*/ 22 w 235"/>
                <a:gd name="T9" fmla="*/ 96 h 320"/>
                <a:gd name="T10" fmla="*/ 22 w 235"/>
                <a:gd name="T11" fmla="*/ 149 h 320"/>
                <a:gd name="T12" fmla="*/ 11 w 235"/>
                <a:gd name="T13" fmla="*/ 149 h 320"/>
                <a:gd name="T14" fmla="*/ 0 w 235"/>
                <a:gd name="T15" fmla="*/ 160 h 320"/>
                <a:gd name="T16" fmla="*/ 0 w 235"/>
                <a:gd name="T17" fmla="*/ 309 h 320"/>
                <a:gd name="T18" fmla="*/ 11 w 235"/>
                <a:gd name="T19" fmla="*/ 320 h 320"/>
                <a:gd name="T20" fmla="*/ 224 w 235"/>
                <a:gd name="T21" fmla="*/ 320 h 320"/>
                <a:gd name="T22" fmla="*/ 235 w 235"/>
                <a:gd name="T23" fmla="*/ 309 h 320"/>
                <a:gd name="T24" fmla="*/ 235 w 235"/>
                <a:gd name="T25" fmla="*/ 160 h 320"/>
                <a:gd name="T26" fmla="*/ 224 w 235"/>
                <a:gd name="T27" fmla="*/ 149 h 320"/>
                <a:gd name="T28" fmla="*/ 43 w 235"/>
                <a:gd name="T29" fmla="*/ 96 h 320"/>
                <a:gd name="T30" fmla="*/ 118 w 235"/>
                <a:gd name="T31" fmla="*/ 21 h 320"/>
                <a:gd name="T32" fmla="*/ 192 w 235"/>
                <a:gd name="T33" fmla="*/ 96 h 320"/>
                <a:gd name="T34" fmla="*/ 192 w 235"/>
                <a:gd name="T35" fmla="*/ 149 h 320"/>
                <a:gd name="T36" fmla="*/ 43 w 235"/>
                <a:gd name="T37" fmla="*/ 149 h 320"/>
                <a:gd name="T38" fmla="*/ 43 w 235"/>
                <a:gd name="T39" fmla="*/ 96 h 320"/>
                <a:gd name="T40" fmla="*/ 214 w 235"/>
                <a:gd name="T41" fmla="*/ 298 h 320"/>
                <a:gd name="T42" fmla="*/ 22 w 235"/>
                <a:gd name="T43" fmla="*/ 298 h 320"/>
                <a:gd name="T44" fmla="*/ 22 w 235"/>
                <a:gd name="T45" fmla="*/ 170 h 320"/>
                <a:gd name="T46" fmla="*/ 214 w 235"/>
                <a:gd name="T47" fmla="*/ 170 h 320"/>
                <a:gd name="T48" fmla="*/ 214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24" y="149"/>
                  </a:moveTo>
                  <a:cubicBezTo>
                    <a:pt x="214" y="149"/>
                    <a:pt x="214" y="149"/>
                    <a:pt x="214" y="149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43"/>
                    <a:pt x="171" y="0"/>
                    <a:pt x="118" y="0"/>
                  </a:cubicBezTo>
                  <a:cubicBezTo>
                    <a:pt x="65" y="0"/>
                    <a:pt x="22" y="43"/>
                    <a:pt x="22" y="96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" y="149"/>
                    <a:pt x="0" y="154"/>
                    <a:pt x="0" y="16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5" y="154"/>
                    <a:pt x="230" y="149"/>
                    <a:pt x="224" y="149"/>
                  </a:cubicBezTo>
                  <a:close/>
                  <a:moveTo>
                    <a:pt x="43" y="96"/>
                  </a:moveTo>
                  <a:cubicBezTo>
                    <a:pt x="43" y="54"/>
                    <a:pt x="76" y="21"/>
                    <a:pt x="118" y="21"/>
                  </a:cubicBezTo>
                  <a:cubicBezTo>
                    <a:pt x="159" y="21"/>
                    <a:pt x="192" y="54"/>
                    <a:pt x="192" y="96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43" y="149"/>
                    <a:pt x="43" y="149"/>
                    <a:pt x="43" y="149"/>
                  </a:cubicBezTo>
                  <a:lnTo>
                    <a:pt x="43" y="96"/>
                  </a:ln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4" y="170"/>
                    <a:pt x="214" y="170"/>
                    <a:pt x="214" y="170"/>
                  </a:cubicBezTo>
                  <a:lnTo>
                    <a:pt x="214" y="2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sp>
          <p:nvSpPr>
            <p:cNvPr id="191" name="Freeform 542"/>
            <p:cNvSpPr>
              <a:spLocks noChangeAspect="1" noEditPoints="1"/>
            </p:cNvSpPr>
            <p:nvPr/>
          </p:nvSpPr>
          <p:spPr bwMode="auto">
            <a:xfrm>
              <a:off x="4505691" y="3555435"/>
              <a:ext cx="227736" cy="365760"/>
            </a:xfrm>
            <a:custGeom>
              <a:avLst/>
              <a:gdLst>
                <a:gd name="T0" fmla="*/ 99 w 199"/>
                <a:gd name="T1" fmla="*/ 0 h 320"/>
                <a:gd name="T2" fmla="*/ 99 w 199"/>
                <a:gd name="T3" fmla="*/ 0 h 320"/>
                <a:gd name="T4" fmla="*/ 99 w 199"/>
                <a:gd name="T5" fmla="*/ 0 h 320"/>
                <a:gd name="T6" fmla="*/ 99 w 199"/>
                <a:gd name="T7" fmla="*/ 0 h 320"/>
                <a:gd name="T8" fmla="*/ 98 w 199"/>
                <a:gd name="T9" fmla="*/ 0 h 320"/>
                <a:gd name="T10" fmla="*/ 0 w 199"/>
                <a:gd name="T11" fmla="*/ 95 h 320"/>
                <a:gd name="T12" fmla="*/ 19 w 199"/>
                <a:gd name="T13" fmla="*/ 158 h 320"/>
                <a:gd name="T14" fmla="*/ 45 w 199"/>
                <a:gd name="T15" fmla="*/ 213 h 320"/>
                <a:gd name="T16" fmla="*/ 45 w 199"/>
                <a:gd name="T17" fmla="*/ 245 h 320"/>
                <a:gd name="T18" fmla="*/ 46 w 199"/>
                <a:gd name="T19" fmla="*/ 246 h 320"/>
                <a:gd name="T20" fmla="*/ 45 w 199"/>
                <a:gd name="T21" fmla="*/ 247 h 320"/>
                <a:gd name="T22" fmla="*/ 56 w 199"/>
                <a:gd name="T23" fmla="*/ 311 h 320"/>
                <a:gd name="T24" fmla="*/ 67 w 199"/>
                <a:gd name="T25" fmla="*/ 320 h 320"/>
                <a:gd name="T26" fmla="*/ 131 w 199"/>
                <a:gd name="T27" fmla="*/ 320 h 320"/>
                <a:gd name="T28" fmla="*/ 141 w 199"/>
                <a:gd name="T29" fmla="*/ 311 h 320"/>
                <a:gd name="T30" fmla="*/ 152 w 199"/>
                <a:gd name="T31" fmla="*/ 247 h 320"/>
                <a:gd name="T32" fmla="*/ 152 w 199"/>
                <a:gd name="T33" fmla="*/ 246 h 320"/>
                <a:gd name="T34" fmla="*/ 152 w 199"/>
                <a:gd name="T35" fmla="*/ 245 h 320"/>
                <a:gd name="T36" fmla="*/ 152 w 199"/>
                <a:gd name="T37" fmla="*/ 213 h 320"/>
                <a:gd name="T38" fmla="*/ 179 w 199"/>
                <a:gd name="T39" fmla="*/ 158 h 320"/>
                <a:gd name="T40" fmla="*/ 199 w 199"/>
                <a:gd name="T41" fmla="*/ 95 h 320"/>
                <a:gd name="T42" fmla="*/ 99 w 199"/>
                <a:gd name="T43" fmla="*/ 0 h 320"/>
                <a:gd name="T44" fmla="*/ 122 w 199"/>
                <a:gd name="T45" fmla="*/ 298 h 320"/>
                <a:gd name="T46" fmla="*/ 76 w 199"/>
                <a:gd name="T47" fmla="*/ 298 h 320"/>
                <a:gd name="T48" fmla="*/ 69 w 199"/>
                <a:gd name="T49" fmla="*/ 256 h 320"/>
                <a:gd name="T50" fmla="*/ 129 w 199"/>
                <a:gd name="T51" fmla="*/ 256 h 320"/>
                <a:gd name="T52" fmla="*/ 122 w 199"/>
                <a:gd name="T53" fmla="*/ 298 h 320"/>
                <a:gd name="T54" fmla="*/ 161 w 199"/>
                <a:gd name="T55" fmla="*/ 147 h 320"/>
                <a:gd name="T56" fmla="*/ 131 w 199"/>
                <a:gd name="T57" fmla="*/ 213 h 320"/>
                <a:gd name="T58" fmla="*/ 131 w 199"/>
                <a:gd name="T59" fmla="*/ 234 h 320"/>
                <a:gd name="T60" fmla="*/ 109 w 199"/>
                <a:gd name="T61" fmla="*/ 234 h 320"/>
                <a:gd name="T62" fmla="*/ 109 w 199"/>
                <a:gd name="T63" fmla="*/ 153 h 320"/>
                <a:gd name="T64" fmla="*/ 128 w 199"/>
                <a:gd name="T65" fmla="*/ 135 h 320"/>
                <a:gd name="T66" fmla="*/ 128 w 199"/>
                <a:gd name="T67" fmla="*/ 120 h 320"/>
                <a:gd name="T68" fmla="*/ 112 w 199"/>
                <a:gd name="T69" fmla="*/ 120 h 320"/>
                <a:gd name="T70" fmla="*/ 99 w 199"/>
                <a:gd name="T71" fmla="*/ 134 h 320"/>
                <a:gd name="T72" fmla="*/ 85 w 199"/>
                <a:gd name="T73" fmla="*/ 120 h 320"/>
                <a:gd name="T74" fmla="*/ 70 w 199"/>
                <a:gd name="T75" fmla="*/ 120 h 320"/>
                <a:gd name="T76" fmla="*/ 70 w 199"/>
                <a:gd name="T77" fmla="*/ 135 h 320"/>
                <a:gd name="T78" fmla="*/ 88 w 199"/>
                <a:gd name="T79" fmla="*/ 153 h 320"/>
                <a:gd name="T80" fmla="*/ 88 w 199"/>
                <a:gd name="T81" fmla="*/ 234 h 320"/>
                <a:gd name="T82" fmla="*/ 67 w 199"/>
                <a:gd name="T83" fmla="*/ 234 h 320"/>
                <a:gd name="T84" fmla="*/ 67 w 199"/>
                <a:gd name="T85" fmla="*/ 213 h 320"/>
                <a:gd name="T86" fmla="*/ 37 w 199"/>
                <a:gd name="T87" fmla="*/ 146 h 320"/>
                <a:gd name="T88" fmla="*/ 21 w 199"/>
                <a:gd name="T89" fmla="*/ 95 h 320"/>
                <a:gd name="T90" fmla="*/ 99 w 199"/>
                <a:gd name="T91" fmla="*/ 21 h 320"/>
                <a:gd name="T92" fmla="*/ 177 w 199"/>
                <a:gd name="T93" fmla="*/ 95 h 320"/>
                <a:gd name="T94" fmla="*/ 161 w 199"/>
                <a:gd name="T95" fmla="*/ 14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320"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8" y="0"/>
                  </a:cubicBezTo>
                  <a:cubicBezTo>
                    <a:pt x="45" y="0"/>
                    <a:pt x="0" y="44"/>
                    <a:pt x="0" y="95"/>
                  </a:cubicBezTo>
                  <a:cubicBezTo>
                    <a:pt x="0" y="129"/>
                    <a:pt x="18" y="157"/>
                    <a:pt x="19" y="158"/>
                  </a:cubicBezTo>
                  <a:cubicBezTo>
                    <a:pt x="32" y="179"/>
                    <a:pt x="45" y="206"/>
                    <a:pt x="45" y="213"/>
                  </a:cubicBezTo>
                  <a:cubicBezTo>
                    <a:pt x="45" y="245"/>
                    <a:pt x="45" y="245"/>
                    <a:pt x="45" y="245"/>
                  </a:cubicBezTo>
                  <a:cubicBezTo>
                    <a:pt x="45" y="245"/>
                    <a:pt x="45" y="246"/>
                    <a:pt x="46" y="246"/>
                  </a:cubicBezTo>
                  <a:cubicBezTo>
                    <a:pt x="46" y="246"/>
                    <a:pt x="45" y="246"/>
                    <a:pt x="45" y="247"/>
                  </a:cubicBezTo>
                  <a:cubicBezTo>
                    <a:pt x="56" y="311"/>
                    <a:pt x="56" y="311"/>
                    <a:pt x="56" y="311"/>
                  </a:cubicBezTo>
                  <a:cubicBezTo>
                    <a:pt x="57" y="316"/>
                    <a:pt x="61" y="320"/>
                    <a:pt x="67" y="320"/>
                  </a:cubicBezTo>
                  <a:cubicBezTo>
                    <a:pt x="131" y="320"/>
                    <a:pt x="131" y="320"/>
                    <a:pt x="131" y="320"/>
                  </a:cubicBezTo>
                  <a:cubicBezTo>
                    <a:pt x="136" y="320"/>
                    <a:pt x="140" y="316"/>
                    <a:pt x="141" y="311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2" y="246"/>
                    <a:pt x="152" y="245"/>
                    <a:pt x="152" y="245"/>
                  </a:cubicBezTo>
                  <a:cubicBezTo>
                    <a:pt x="152" y="213"/>
                    <a:pt x="152" y="213"/>
                    <a:pt x="152" y="213"/>
                  </a:cubicBezTo>
                  <a:cubicBezTo>
                    <a:pt x="152" y="206"/>
                    <a:pt x="166" y="179"/>
                    <a:pt x="179" y="158"/>
                  </a:cubicBezTo>
                  <a:cubicBezTo>
                    <a:pt x="180" y="157"/>
                    <a:pt x="199" y="129"/>
                    <a:pt x="199" y="95"/>
                  </a:cubicBezTo>
                  <a:cubicBezTo>
                    <a:pt x="199" y="44"/>
                    <a:pt x="153" y="0"/>
                    <a:pt x="99" y="0"/>
                  </a:cubicBezTo>
                  <a:close/>
                  <a:moveTo>
                    <a:pt x="122" y="298"/>
                  </a:moveTo>
                  <a:cubicBezTo>
                    <a:pt x="76" y="298"/>
                    <a:pt x="76" y="298"/>
                    <a:pt x="76" y="298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129" y="256"/>
                    <a:pt x="129" y="256"/>
                    <a:pt x="129" y="256"/>
                  </a:cubicBezTo>
                  <a:lnTo>
                    <a:pt x="122" y="298"/>
                  </a:lnTo>
                  <a:close/>
                  <a:moveTo>
                    <a:pt x="161" y="147"/>
                  </a:moveTo>
                  <a:cubicBezTo>
                    <a:pt x="154" y="158"/>
                    <a:pt x="131" y="196"/>
                    <a:pt x="131" y="213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09" y="234"/>
                    <a:pt x="109" y="234"/>
                    <a:pt x="109" y="234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32" y="131"/>
                    <a:pt x="132" y="124"/>
                    <a:pt x="128" y="120"/>
                  </a:cubicBezTo>
                  <a:cubicBezTo>
                    <a:pt x="123" y="116"/>
                    <a:pt x="117" y="116"/>
                    <a:pt x="112" y="120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85" y="120"/>
                    <a:pt x="85" y="120"/>
                    <a:pt x="85" y="120"/>
                  </a:cubicBezTo>
                  <a:cubicBezTo>
                    <a:pt x="81" y="116"/>
                    <a:pt x="74" y="116"/>
                    <a:pt x="70" y="120"/>
                  </a:cubicBezTo>
                  <a:cubicBezTo>
                    <a:pt x="66" y="124"/>
                    <a:pt x="66" y="131"/>
                    <a:pt x="70" y="135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234"/>
                    <a:pt x="88" y="234"/>
                    <a:pt x="88" y="234"/>
                  </a:cubicBezTo>
                  <a:cubicBezTo>
                    <a:pt x="67" y="234"/>
                    <a:pt x="67" y="234"/>
                    <a:pt x="67" y="23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67" y="196"/>
                    <a:pt x="44" y="158"/>
                    <a:pt x="37" y="146"/>
                  </a:cubicBezTo>
                  <a:cubicBezTo>
                    <a:pt x="37" y="146"/>
                    <a:pt x="21" y="123"/>
                    <a:pt x="21" y="95"/>
                  </a:cubicBezTo>
                  <a:cubicBezTo>
                    <a:pt x="21" y="55"/>
                    <a:pt x="57" y="21"/>
                    <a:pt x="99" y="21"/>
                  </a:cubicBezTo>
                  <a:cubicBezTo>
                    <a:pt x="141" y="21"/>
                    <a:pt x="177" y="55"/>
                    <a:pt x="177" y="95"/>
                  </a:cubicBezTo>
                  <a:cubicBezTo>
                    <a:pt x="177" y="122"/>
                    <a:pt x="161" y="146"/>
                    <a:pt x="161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sp>
          <p:nvSpPr>
            <p:cNvPr id="192" name="Freeform 343"/>
            <p:cNvSpPr>
              <a:spLocks noChangeAspect="1" noEditPoints="1"/>
            </p:cNvSpPr>
            <p:nvPr/>
          </p:nvSpPr>
          <p:spPr bwMode="auto">
            <a:xfrm>
              <a:off x="7891680" y="4073455"/>
              <a:ext cx="288931" cy="310896"/>
            </a:xfrm>
            <a:custGeom>
              <a:avLst/>
              <a:gdLst>
                <a:gd name="T0" fmla="*/ 224 w 256"/>
                <a:gd name="T1" fmla="*/ 213 h 277"/>
                <a:gd name="T2" fmla="*/ 224 w 256"/>
                <a:gd name="T3" fmla="*/ 267 h 277"/>
                <a:gd name="T4" fmla="*/ 213 w 256"/>
                <a:gd name="T5" fmla="*/ 277 h 277"/>
                <a:gd name="T6" fmla="*/ 202 w 256"/>
                <a:gd name="T7" fmla="*/ 267 h 277"/>
                <a:gd name="T8" fmla="*/ 202 w 256"/>
                <a:gd name="T9" fmla="*/ 242 h 277"/>
                <a:gd name="T10" fmla="*/ 128 w 256"/>
                <a:gd name="T11" fmla="*/ 267 h 277"/>
                <a:gd name="T12" fmla="*/ 0 w 256"/>
                <a:gd name="T13" fmla="*/ 139 h 277"/>
                <a:gd name="T14" fmla="*/ 10 w 256"/>
                <a:gd name="T15" fmla="*/ 128 h 277"/>
                <a:gd name="T16" fmla="*/ 21 w 256"/>
                <a:gd name="T17" fmla="*/ 139 h 277"/>
                <a:gd name="T18" fmla="*/ 128 w 256"/>
                <a:gd name="T19" fmla="*/ 245 h 277"/>
                <a:gd name="T20" fmla="*/ 192 w 256"/>
                <a:gd name="T21" fmla="*/ 224 h 277"/>
                <a:gd name="T22" fmla="*/ 160 w 256"/>
                <a:gd name="T23" fmla="*/ 224 h 277"/>
                <a:gd name="T24" fmla="*/ 149 w 256"/>
                <a:gd name="T25" fmla="*/ 213 h 277"/>
                <a:gd name="T26" fmla="*/ 160 w 256"/>
                <a:gd name="T27" fmla="*/ 203 h 277"/>
                <a:gd name="T28" fmla="*/ 213 w 256"/>
                <a:gd name="T29" fmla="*/ 203 h 277"/>
                <a:gd name="T30" fmla="*/ 224 w 256"/>
                <a:gd name="T31" fmla="*/ 213 h 277"/>
                <a:gd name="T32" fmla="*/ 128 w 256"/>
                <a:gd name="T33" fmla="*/ 11 h 277"/>
                <a:gd name="T34" fmla="*/ 53 w 256"/>
                <a:gd name="T35" fmla="*/ 35 h 277"/>
                <a:gd name="T36" fmla="*/ 53 w 256"/>
                <a:gd name="T37" fmla="*/ 11 h 277"/>
                <a:gd name="T38" fmla="*/ 42 w 256"/>
                <a:gd name="T39" fmla="*/ 0 h 277"/>
                <a:gd name="T40" fmla="*/ 32 w 256"/>
                <a:gd name="T41" fmla="*/ 11 h 277"/>
                <a:gd name="T42" fmla="*/ 32 w 256"/>
                <a:gd name="T43" fmla="*/ 64 h 277"/>
                <a:gd name="T44" fmla="*/ 42 w 256"/>
                <a:gd name="T45" fmla="*/ 75 h 277"/>
                <a:gd name="T46" fmla="*/ 96 w 256"/>
                <a:gd name="T47" fmla="*/ 75 h 277"/>
                <a:gd name="T48" fmla="*/ 106 w 256"/>
                <a:gd name="T49" fmla="*/ 64 h 277"/>
                <a:gd name="T50" fmla="*/ 96 w 256"/>
                <a:gd name="T51" fmla="*/ 53 h 277"/>
                <a:gd name="T52" fmla="*/ 64 w 256"/>
                <a:gd name="T53" fmla="*/ 53 h 277"/>
                <a:gd name="T54" fmla="*/ 128 w 256"/>
                <a:gd name="T55" fmla="*/ 32 h 277"/>
                <a:gd name="T56" fmla="*/ 234 w 256"/>
                <a:gd name="T57" fmla="*/ 139 h 277"/>
                <a:gd name="T58" fmla="*/ 245 w 256"/>
                <a:gd name="T59" fmla="*/ 149 h 277"/>
                <a:gd name="T60" fmla="*/ 256 w 256"/>
                <a:gd name="T61" fmla="*/ 139 h 277"/>
                <a:gd name="T62" fmla="*/ 128 w 256"/>
                <a:gd name="T63" fmla="*/ 11 h 277"/>
                <a:gd name="T64" fmla="*/ 117 w 256"/>
                <a:gd name="T65" fmla="*/ 181 h 277"/>
                <a:gd name="T66" fmla="*/ 125 w 256"/>
                <a:gd name="T67" fmla="*/ 178 h 277"/>
                <a:gd name="T68" fmla="*/ 189 w 256"/>
                <a:gd name="T69" fmla="*/ 114 h 277"/>
                <a:gd name="T70" fmla="*/ 189 w 256"/>
                <a:gd name="T71" fmla="*/ 99 h 277"/>
                <a:gd name="T72" fmla="*/ 173 w 256"/>
                <a:gd name="T73" fmla="*/ 99 h 277"/>
                <a:gd name="T74" fmla="*/ 117 w 256"/>
                <a:gd name="T75" fmla="*/ 156 h 277"/>
                <a:gd name="T76" fmla="*/ 93 w 256"/>
                <a:gd name="T77" fmla="*/ 131 h 277"/>
                <a:gd name="T78" fmla="*/ 77 w 256"/>
                <a:gd name="T79" fmla="*/ 131 h 277"/>
                <a:gd name="T80" fmla="*/ 77 w 256"/>
                <a:gd name="T81" fmla="*/ 146 h 277"/>
                <a:gd name="T82" fmla="*/ 109 w 256"/>
                <a:gd name="T83" fmla="*/ 178 h 277"/>
                <a:gd name="T84" fmla="*/ 117 w 256"/>
                <a:gd name="T85" fmla="*/ 1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6" h="277">
                  <a:moveTo>
                    <a:pt x="224" y="213"/>
                  </a:moveTo>
                  <a:cubicBezTo>
                    <a:pt x="224" y="267"/>
                    <a:pt x="224" y="267"/>
                    <a:pt x="224" y="267"/>
                  </a:cubicBezTo>
                  <a:cubicBezTo>
                    <a:pt x="224" y="273"/>
                    <a:pt x="219" y="277"/>
                    <a:pt x="213" y="277"/>
                  </a:cubicBezTo>
                  <a:cubicBezTo>
                    <a:pt x="207" y="277"/>
                    <a:pt x="202" y="273"/>
                    <a:pt x="202" y="267"/>
                  </a:cubicBezTo>
                  <a:cubicBezTo>
                    <a:pt x="202" y="242"/>
                    <a:pt x="202" y="242"/>
                    <a:pt x="202" y="242"/>
                  </a:cubicBezTo>
                  <a:cubicBezTo>
                    <a:pt x="181" y="258"/>
                    <a:pt x="155" y="267"/>
                    <a:pt x="128" y="267"/>
                  </a:cubicBezTo>
                  <a:cubicBezTo>
                    <a:pt x="57" y="267"/>
                    <a:pt x="0" y="209"/>
                    <a:pt x="0" y="139"/>
                  </a:cubicBezTo>
                  <a:cubicBezTo>
                    <a:pt x="0" y="133"/>
                    <a:pt x="4" y="128"/>
                    <a:pt x="10" y="128"/>
                  </a:cubicBezTo>
                  <a:cubicBezTo>
                    <a:pt x="16" y="128"/>
                    <a:pt x="21" y="133"/>
                    <a:pt x="21" y="139"/>
                  </a:cubicBezTo>
                  <a:cubicBezTo>
                    <a:pt x="21" y="197"/>
                    <a:pt x="69" y="245"/>
                    <a:pt x="128" y="245"/>
                  </a:cubicBezTo>
                  <a:cubicBezTo>
                    <a:pt x="151" y="245"/>
                    <a:pt x="173" y="238"/>
                    <a:pt x="192" y="224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154" y="224"/>
                    <a:pt x="149" y="219"/>
                    <a:pt x="149" y="213"/>
                  </a:cubicBezTo>
                  <a:cubicBezTo>
                    <a:pt x="149" y="207"/>
                    <a:pt x="154" y="203"/>
                    <a:pt x="160" y="203"/>
                  </a:cubicBezTo>
                  <a:cubicBezTo>
                    <a:pt x="213" y="203"/>
                    <a:pt x="213" y="203"/>
                    <a:pt x="213" y="203"/>
                  </a:cubicBezTo>
                  <a:cubicBezTo>
                    <a:pt x="219" y="203"/>
                    <a:pt x="224" y="207"/>
                    <a:pt x="224" y="213"/>
                  </a:cubicBezTo>
                  <a:close/>
                  <a:moveTo>
                    <a:pt x="128" y="11"/>
                  </a:moveTo>
                  <a:cubicBezTo>
                    <a:pt x="101" y="11"/>
                    <a:pt x="75" y="19"/>
                    <a:pt x="53" y="35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5"/>
                    <a:pt x="48" y="0"/>
                    <a:pt x="42" y="0"/>
                  </a:cubicBezTo>
                  <a:cubicBezTo>
                    <a:pt x="36" y="0"/>
                    <a:pt x="32" y="5"/>
                    <a:pt x="32" y="11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70"/>
                    <a:pt x="36" y="75"/>
                    <a:pt x="42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102" y="75"/>
                    <a:pt x="106" y="70"/>
                    <a:pt x="106" y="64"/>
                  </a:cubicBezTo>
                  <a:cubicBezTo>
                    <a:pt x="106" y="58"/>
                    <a:pt x="102" y="53"/>
                    <a:pt x="96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82" y="40"/>
                    <a:pt x="104" y="32"/>
                    <a:pt x="128" y="32"/>
                  </a:cubicBezTo>
                  <a:cubicBezTo>
                    <a:pt x="186" y="32"/>
                    <a:pt x="234" y="80"/>
                    <a:pt x="234" y="139"/>
                  </a:cubicBezTo>
                  <a:cubicBezTo>
                    <a:pt x="234" y="145"/>
                    <a:pt x="239" y="149"/>
                    <a:pt x="245" y="149"/>
                  </a:cubicBezTo>
                  <a:cubicBezTo>
                    <a:pt x="251" y="149"/>
                    <a:pt x="256" y="145"/>
                    <a:pt x="256" y="139"/>
                  </a:cubicBezTo>
                  <a:cubicBezTo>
                    <a:pt x="256" y="68"/>
                    <a:pt x="198" y="11"/>
                    <a:pt x="128" y="11"/>
                  </a:cubicBezTo>
                  <a:close/>
                  <a:moveTo>
                    <a:pt x="117" y="181"/>
                  </a:moveTo>
                  <a:cubicBezTo>
                    <a:pt x="120" y="181"/>
                    <a:pt x="122" y="180"/>
                    <a:pt x="125" y="178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93" y="110"/>
                    <a:pt x="193" y="103"/>
                    <a:pt x="189" y="99"/>
                  </a:cubicBezTo>
                  <a:cubicBezTo>
                    <a:pt x="184" y="95"/>
                    <a:pt x="178" y="95"/>
                    <a:pt x="173" y="99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88" y="127"/>
                    <a:pt x="82" y="127"/>
                    <a:pt x="77" y="131"/>
                  </a:cubicBezTo>
                  <a:cubicBezTo>
                    <a:pt x="73" y="135"/>
                    <a:pt x="73" y="142"/>
                    <a:pt x="77" y="146"/>
                  </a:cubicBezTo>
                  <a:cubicBezTo>
                    <a:pt x="109" y="178"/>
                    <a:pt x="109" y="178"/>
                    <a:pt x="109" y="178"/>
                  </a:cubicBezTo>
                  <a:cubicBezTo>
                    <a:pt x="112" y="180"/>
                    <a:pt x="114" y="181"/>
                    <a:pt x="117" y="1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sp>
          <p:nvSpPr>
            <p:cNvPr id="193" name="Freeform 263"/>
            <p:cNvSpPr>
              <a:spLocks noChangeAspect="1" noEditPoints="1"/>
            </p:cNvSpPr>
            <p:nvPr/>
          </p:nvSpPr>
          <p:spPr bwMode="auto">
            <a:xfrm>
              <a:off x="7646797" y="3259756"/>
              <a:ext cx="238088" cy="274320"/>
            </a:xfrm>
            <a:custGeom>
              <a:avLst/>
              <a:gdLst>
                <a:gd name="T0" fmla="*/ 267 w 277"/>
                <a:gd name="T1" fmla="*/ 128 h 320"/>
                <a:gd name="T2" fmla="*/ 149 w 277"/>
                <a:gd name="T3" fmla="*/ 128 h 320"/>
                <a:gd name="T4" fmla="*/ 149 w 277"/>
                <a:gd name="T5" fmla="*/ 106 h 320"/>
                <a:gd name="T6" fmla="*/ 224 w 277"/>
                <a:gd name="T7" fmla="*/ 106 h 320"/>
                <a:gd name="T8" fmla="*/ 230 w 277"/>
                <a:gd name="T9" fmla="*/ 104 h 320"/>
                <a:gd name="T10" fmla="*/ 273 w 277"/>
                <a:gd name="T11" fmla="*/ 72 h 320"/>
                <a:gd name="T12" fmla="*/ 277 w 277"/>
                <a:gd name="T13" fmla="*/ 64 h 320"/>
                <a:gd name="T14" fmla="*/ 273 w 277"/>
                <a:gd name="T15" fmla="*/ 55 h 320"/>
                <a:gd name="T16" fmla="*/ 230 w 277"/>
                <a:gd name="T17" fmla="*/ 23 h 320"/>
                <a:gd name="T18" fmla="*/ 224 w 277"/>
                <a:gd name="T19" fmla="*/ 21 h 320"/>
                <a:gd name="T20" fmla="*/ 149 w 277"/>
                <a:gd name="T21" fmla="*/ 21 h 320"/>
                <a:gd name="T22" fmla="*/ 149 w 277"/>
                <a:gd name="T23" fmla="*/ 10 h 320"/>
                <a:gd name="T24" fmla="*/ 139 w 277"/>
                <a:gd name="T25" fmla="*/ 0 h 320"/>
                <a:gd name="T26" fmla="*/ 128 w 277"/>
                <a:gd name="T27" fmla="*/ 10 h 320"/>
                <a:gd name="T28" fmla="*/ 128 w 277"/>
                <a:gd name="T29" fmla="*/ 21 h 320"/>
                <a:gd name="T30" fmla="*/ 11 w 277"/>
                <a:gd name="T31" fmla="*/ 21 h 320"/>
                <a:gd name="T32" fmla="*/ 0 w 277"/>
                <a:gd name="T33" fmla="*/ 32 h 320"/>
                <a:gd name="T34" fmla="*/ 0 w 277"/>
                <a:gd name="T35" fmla="*/ 96 h 320"/>
                <a:gd name="T36" fmla="*/ 11 w 277"/>
                <a:gd name="T37" fmla="*/ 106 h 320"/>
                <a:gd name="T38" fmla="*/ 128 w 277"/>
                <a:gd name="T39" fmla="*/ 106 h 320"/>
                <a:gd name="T40" fmla="*/ 128 w 277"/>
                <a:gd name="T41" fmla="*/ 128 h 320"/>
                <a:gd name="T42" fmla="*/ 53 w 277"/>
                <a:gd name="T43" fmla="*/ 128 h 320"/>
                <a:gd name="T44" fmla="*/ 47 w 277"/>
                <a:gd name="T45" fmla="*/ 130 h 320"/>
                <a:gd name="T46" fmla="*/ 4 w 277"/>
                <a:gd name="T47" fmla="*/ 162 h 320"/>
                <a:gd name="T48" fmla="*/ 0 w 277"/>
                <a:gd name="T49" fmla="*/ 170 h 320"/>
                <a:gd name="T50" fmla="*/ 4 w 277"/>
                <a:gd name="T51" fmla="*/ 179 h 320"/>
                <a:gd name="T52" fmla="*/ 47 w 277"/>
                <a:gd name="T53" fmla="*/ 211 h 320"/>
                <a:gd name="T54" fmla="*/ 53 w 277"/>
                <a:gd name="T55" fmla="*/ 213 h 320"/>
                <a:gd name="T56" fmla="*/ 128 w 277"/>
                <a:gd name="T57" fmla="*/ 213 h 320"/>
                <a:gd name="T58" fmla="*/ 128 w 277"/>
                <a:gd name="T59" fmla="*/ 309 h 320"/>
                <a:gd name="T60" fmla="*/ 139 w 277"/>
                <a:gd name="T61" fmla="*/ 320 h 320"/>
                <a:gd name="T62" fmla="*/ 149 w 277"/>
                <a:gd name="T63" fmla="*/ 309 h 320"/>
                <a:gd name="T64" fmla="*/ 149 w 277"/>
                <a:gd name="T65" fmla="*/ 213 h 320"/>
                <a:gd name="T66" fmla="*/ 267 w 277"/>
                <a:gd name="T67" fmla="*/ 213 h 320"/>
                <a:gd name="T68" fmla="*/ 277 w 277"/>
                <a:gd name="T69" fmla="*/ 202 h 320"/>
                <a:gd name="T70" fmla="*/ 277 w 277"/>
                <a:gd name="T71" fmla="*/ 138 h 320"/>
                <a:gd name="T72" fmla="*/ 267 w 277"/>
                <a:gd name="T73" fmla="*/ 128 h 320"/>
                <a:gd name="T74" fmla="*/ 21 w 277"/>
                <a:gd name="T75" fmla="*/ 85 h 320"/>
                <a:gd name="T76" fmla="*/ 21 w 277"/>
                <a:gd name="T77" fmla="*/ 42 h 320"/>
                <a:gd name="T78" fmla="*/ 220 w 277"/>
                <a:gd name="T79" fmla="*/ 42 h 320"/>
                <a:gd name="T80" fmla="*/ 249 w 277"/>
                <a:gd name="T81" fmla="*/ 64 h 320"/>
                <a:gd name="T82" fmla="*/ 220 w 277"/>
                <a:gd name="T83" fmla="*/ 85 h 320"/>
                <a:gd name="T84" fmla="*/ 21 w 277"/>
                <a:gd name="T85" fmla="*/ 85 h 320"/>
                <a:gd name="T86" fmla="*/ 256 w 277"/>
                <a:gd name="T87" fmla="*/ 192 h 320"/>
                <a:gd name="T88" fmla="*/ 57 w 277"/>
                <a:gd name="T89" fmla="*/ 192 h 320"/>
                <a:gd name="T90" fmla="*/ 28 w 277"/>
                <a:gd name="T91" fmla="*/ 170 h 320"/>
                <a:gd name="T92" fmla="*/ 57 w 277"/>
                <a:gd name="T93" fmla="*/ 149 h 320"/>
                <a:gd name="T94" fmla="*/ 256 w 277"/>
                <a:gd name="T95" fmla="*/ 149 h 320"/>
                <a:gd name="T96" fmla="*/ 256 w 277"/>
                <a:gd name="T97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20">
                  <a:moveTo>
                    <a:pt x="267" y="128"/>
                  </a:moveTo>
                  <a:cubicBezTo>
                    <a:pt x="149" y="128"/>
                    <a:pt x="149" y="128"/>
                    <a:pt x="149" y="128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26" y="106"/>
                    <a:pt x="229" y="106"/>
                    <a:pt x="230" y="104"/>
                  </a:cubicBezTo>
                  <a:cubicBezTo>
                    <a:pt x="273" y="72"/>
                    <a:pt x="273" y="72"/>
                    <a:pt x="273" y="72"/>
                  </a:cubicBezTo>
                  <a:cubicBezTo>
                    <a:pt x="276" y="70"/>
                    <a:pt x="277" y="67"/>
                    <a:pt x="277" y="64"/>
                  </a:cubicBezTo>
                  <a:cubicBezTo>
                    <a:pt x="277" y="60"/>
                    <a:pt x="276" y="57"/>
                    <a:pt x="273" y="55"/>
                  </a:cubicBezTo>
                  <a:cubicBezTo>
                    <a:pt x="230" y="23"/>
                    <a:pt x="230" y="23"/>
                    <a:pt x="230" y="23"/>
                  </a:cubicBezTo>
                  <a:cubicBezTo>
                    <a:pt x="229" y="22"/>
                    <a:pt x="226" y="21"/>
                    <a:pt x="224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ubicBezTo>
                    <a:pt x="133" y="0"/>
                    <a:pt x="128" y="4"/>
                    <a:pt x="128" y="10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26"/>
                    <a:pt x="0" y="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6"/>
                    <a:pt x="11" y="106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1" y="128"/>
                    <a:pt x="49" y="128"/>
                    <a:pt x="47" y="130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2" y="164"/>
                    <a:pt x="0" y="167"/>
                    <a:pt x="0" y="170"/>
                  </a:cubicBezTo>
                  <a:cubicBezTo>
                    <a:pt x="0" y="174"/>
                    <a:pt x="2" y="177"/>
                    <a:pt x="4" y="179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9" y="212"/>
                    <a:pt x="51" y="213"/>
                    <a:pt x="53" y="213"/>
                  </a:cubicBezTo>
                  <a:cubicBezTo>
                    <a:pt x="128" y="213"/>
                    <a:pt x="128" y="213"/>
                    <a:pt x="128" y="213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8" y="315"/>
                    <a:pt x="133" y="320"/>
                    <a:pt x="139" y="320"/>
                  </a:cubicBezTo>
                  <a:cubicBezTo>
                    <a:pt x="145" y="320"/>
                    <a:pt x="149" y="315"/>
                    <a:pt x="149" y="309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267" y="213"/>
                    <a:pt x="267" y="213"/>
                    <a:pt x="267" y="213"/>
                  </a:cubicBezTo>
                  <a:cubicBezTo>
                    <a:pt x="273" y="213"/>
                    <a:pt x="277" y="208"/>
                    <a:pt x="277" y="202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132"/>
                    <a:pt x="273" y="128"/>
                    <a:pt x="267" y="128"/>
                  </a:cubicBezTo>
                  <a:close/>
                  <a:moveTo>
                    <a:pt x="21" y="85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20" y="85"/>
                    <a:pt x="220" y="85"/>
                    <a:pt x="220" y="85"/>
                  </a:cubicBezTo>
                  <a:lnTo>
                    <a:pt x="21" y="85"/>
                  </a:lnTo>
                  <a:close/>
                  <a:moveTo>
                    <a:pt x="256" y="192"/>
                  </a:moveTo>
                  <a:cubicBezTo>
                    <a:pt x="57" y="192"/>
                    <a:pt x="57" y="192"/>
                    <a:pt x="57" y="19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256" y="149"/>
                    <a:pt x="256" y="149"/>
                    <a:pt x="256" y="149"/>
                  </a:cubicBezTo>
                  <a:lnTo>
                    <a:pt x="256" y="1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sp>
          <p:nvSpPr>
            <p:cNvPr id="194" name="Freeform 54"/>
            <p:cNvSpPr>
              <a:spLocks noEditPoints="1"/>
            </p:cNvSpPr>
            <p:nvPr/>
          </p:nvSpPr>
          <p:spPr bwMode="auto">
            <a:xfrm>
              <a:off x="3798881" y="2747930"/>
              <a:ext cx="228861" cy="229941"/>
            </a:xfrm>
            <a:custGeom>
              <a:avLst/>
              <a:gdLst>
                <a:gd name="T0" fmla="*/ 160 w 320"/>
                <a:gd name="T1" fmla="*/ 0 h 320"/>
                <a:gd name="T2" fmla="*/ 0 w 320"/>
                <a:gd name="T3" fmla="*/ 160 h 320"/>
                <a:gd name="T4" fmla="*/ 160 w 320"/>
                <a:gd name="T5" fmla="*/ 320 h 320"/>
                <a:gd name="T6" fmla="*/ 320 w 320"/>
                <a:gd name="T7" fmla="*/ 160 h 320"/>
                <a:gd name="T8" fmla="*/ 160 w 320"/>
                <a:gd name="T9" fmla="*/ 0 h 320"/>
                <a:gd name="T10" fmla="*/ 283 w 320"/>
                <a:gd name="T11" fmla="*/ 224 h 320"/>
                <a:gd name="T12" fmla="*/ 218 w 320"/>
                <a:gd name="T13" fmla="*/ 224 h 320"/>
                <a:gd name="T14" fmla="*/ 223 w 320"/>
                <a:gd name="T15" fmla="*/ 170 h 320"/>
                <a:gd name="T16" fmla="*/ 298 w 320"/>
                <a:gd name="T17" fmla="*/ 170 h 320"/>
                <a:gd name="T18" fmla="*/ 283 w 320"/>
                <a:gd name="T19" fmla="*/ 224 h 320"/>
                <a:gd name="T20" fmla="*/ 160 w 320"/>
                <a:gd name="T21" fmla="*/ 298 h 320"/>
                <a:gd name="T22" fmla="*/ 127 w 320"/>
                <a:gd name="T23" fmla="*/ 245 h 320"/>
                <a:gd name="T24" fmla="*/ 192 w 320"/>
                <a:gd name="T25" fmla="*/ 245 h 320"/>
                <a:gd name="T26" fmla="*/ 160 w 320"/>
                <a:gd name="T27" fmla="*/ 298 h 320"/>
                <a:gd name="T28" fmla="*/ 122 w 320"/>
                <a:gd name="T29" fmla="*/ 224 h 320"/>
                <a:gd name="T30" fmla="*/ 117 w 320"/>
                <a:gd name="T31" fmla="*/ 170 h 320"/>
                <a:gd name="T32" fmla="*/ 202 w 320"/>
                <a:gd name="T33" fmla="*/ 170 h 320"/>
                <a:gd name="T34" fmla="*/ 197 w 320"/>
                <a:gd name="T35" fmla="*/ 224 h 320"/>
                <a:gd name="T36" fmla="*/ 122 w 320"/>
                <a:gd name="T37" fmla="*/ 224 h 320"/>
                <a:gd name="T38" fmla="*/ 22 w 320"/>
                <a:gd name="T39" fmla="*/ 170 h 320"/>
                <a:gd name="T40" fmla="*/ 96 w 320"/>
                <a:gd name="T41" fmla="*/ 170 h 320"/>
                <a:gd name="T42" fmla="*/ 101 w 320"/>
                <a:gd name="T43" fmla="*/ 224 h 320"/>
                <a:gd name="T44" fmla="*/ 37 w 320"/>
                <a:gd name="T45" fmla="*/ 224 h 320"/>
                <a:gd name="T46" fmla="*/ 22 w 320"/>
                <a:gd name="T47" fmla="*/ 170 h 320"/>
                <a:gd name="T48" fmla="*/ 37 w 320"/>
                <a:gd name="T49" fmla="*/ 96 h 320"/>
                <a:gd name="T50" fmla="*/ 101 w 320"/>
                <a:gd name="T51" fmla="*/ 96 h 320"/>
                <a:gd name="T52" fmla="*/ 96 w 320"/>
                <a:gd name="T53" fmla="*/ 149 h 320"/>
                <a:gd name="T54" fmla="*/ 22 w 320"/>
                <a:gd name="T55" fmla="*/ 149 h 320"/>
                <a:gd name="T56" fmla="*/ 37 w 320"/>
                <a:gd name="T57" fmla="*/ 96 h 320"/>
                <a:gd name="T58" fmla="*/ 160 w 320"/>
                <a:gd name="T59" fmla="*/ 21 h 320"/>
                <a:gd name="T60" fmla="*/ 192 w 320"/>
                <a:gd name="T61" fmla="*/ 74 h 320"/>
                <a:gd name="T62" fmla="*/ 127 w 320"/>
                <a:gd name="T63" fmla="*/ 74 h 320"/>
                <a:gd name="T64" fmla="*/ 160 w 320"/>
                <a:gd name="T65" fmla="*/ 21 h 320"/>
                <a:gd name="T66" fmla="*/ 197 w 320"/>
                <a:gd name="T67" fmla="*/ 96 h 320"/>
                <a:gd name="T68" fmla="*/ 202 w 320"/>
                <a:gd name="T69" fmla="*/ 149 h 320"/>
                <a:gd name="T70" fmla="*/ 117 w 320"/>
                <a:gd name="T71" fmla="*/ 149 h 320"/>
                <a:gd name="T72" fmla="*/ 122 w 320"/>
                <a:gd name="T73" fmla="*/ 96 h 320"/>
                <a:gd name="T74" fmla="*/ 197 w 320"/>
                <a:gd name="T75" fmla="*/ 96 h 320"/>
                <a:gd name="T76" fmla="*/ 223 w 320"/>
                <a:gd name="T77" fmla="*/ 149 h 320"/>
                <a:gd name="T78" fmla="*/ 218 w 320"/>
                <a:gd name="T79" fmla="*/ 96 h 320"/>
                <a:gd name="T80" fmla="*/ 283 w 320"/>
                <a:gd name="T81" fmla="*/ 96 h 320"/>
                <a:gd name="T82" fmla="*/ 298 w 320"/>
                <a:gd name="T83" fmla="*/ 149 h 320"/>
                <a:gd name="T84" fmla="*/ 223 w 320"/>
                <a:gd name="T85" fmla="*/ 149 h 320"/>
                <a:gd name="T86" fmla="*/ 269 w 320"/>
                <a:gd name="T87" fmla="*/ 74 h 320"/>
                <a:gd name="T88" fmla="*/ 214 w 320"/>
                <a:gd name="T89" fmla="*/ 74 h 320"/>
                <a:gd name="T90" fmla="*/ 196 w 320"/>
                <a:gd name="T91" fmla="*/ 26 h 320"/>
                <a:gd name="T92" fmla="*/ 269 w 320"/>
                <a:gd name="T93" fmla="*/ 74 h 320"/>
                <a:gd name="T94" fmla="*/ 124 w 320"/>
                <a:gd name="T95" fmla="*/ 26 h 320"/>
                <a:gd name="T96" fmla="*/ 105 w 320"/>
                <a:gd name="T97" fmla="*/ 74 h 320"/>
                <a:gd name="T98" fmla="*/ 51 w 320"/>
                <a:gd name="T99" fmla="*/ 74 h 320"/>
                <a:gd name="T100" fmla="*/ 124 w 320"/>
                <a:gd name="T101" fmla="*/ 26 h 320"/>
                <a:gd name="T102" fmla="*/ 51 w 320"/>
                <a:gd name="T103" fmla="*/ 245 h 320"/>
                <a:gd name="T104" fmla="*/ 105 w 320"/>
                <a:gd name="T105" fmla="*/ 245 h 320"/>
                <a:gd name="T106" fmla="*/ 124 w 320"/>
                <a:gd name="T107" fmla="*/ 293 h 320"/>
                <a:gd name="T108" fmla="*/ 51 w 320"/>
                <a:gd name="T109" fmla="*/ 245 h 320"/>
                <a:gd name="T110" fmla="*/ 196 w 320"/>
                <a:gd name="T111" fmla="*/ 293 h 320"/>
                <a:gd name="T112" fmla="*/ 214 w 320"/>
                <a:gd name="T113" fmla="*/ 245 h 320"/>
                <a:gd name="T114" fmla="*/ 269 w 320"/>
                <a:gd name="T115" fmla="*/ 245 h 320"/>
                <a:gd name="T116" fmla="*/ 196 w 320"/>
                <a:gd name="T117" fmla="*/ 29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320">
                  <a:moveTo>
                    <a:pt x="160" y="0"/>
                  </a:moveTo>
                  <a:cubicBezTo>
                    <a:pt x="71" y="0"/>
                    <a:pt x="0" y="71"/>
                    <a:pt x="0" y="160"/>
                  </a:cubicBezTo>
                  <a:cubicBezTo>
                    <a:pt x="0" y="248"/>
                    <a:pt x="71" y="320"/>
                    <a:pt x="160" y="320"/>
                  </a:cubicBezTo>
                  <a:cubicBezTo>
                    <a:pt x="248" y="320"/>
                    <a:pt x="320" y="248"/>
                    <a:pt x="320" y="160"/>
                  </a:cubicBezTo>
                  <a:cubicBezTo>
                    <a:pt x="320" y="71"/>
                    <a:pt x="248" y="0"/>
                    <a:pt x="160" y="0"/>
                  </a:cubicBezTo>
                  <a:close/>
                  <a:moveTo>
                    <a:pt x="283" y="224"/>
                  </a:moveTo>
                  <a:cubicBezTo>
                    <a:pt x="218" y="224"/>
                    <a:pt x="218" y="224"/>
                    <a:pt x="218" y="224"/>
                  </a:cubicBezTo>
                  <a:cubicBezTo>
                    <a:pt x="221" y="207"/>
                    <a:pt x="223" y="188"/>
                    <a:pt x="223" y="170"/>
                  </a:cubicBezTo>
                  <a:cubicBezTo>
                    <a:pt x="298" y="170"/>
                    <a:pt x="298" y="170"/>
                    <a:pt x="298" y="170"/>
                  </a:cubicBezTo>
                  <a:cubicBezTo>
                    <a:pt x="296" y="189"/>
                    <a:pt x="291" y="207"/>
                    <a:pt x="283" y="224"/>
                  </a:cubicBezTo>
                  <a:close/>
                  <a:moveTo>
                    <a:pt x="160" y="298"/>
                  </a:moveTo>
                  <a:cubicBezTo>
                    <a:pt x="149" y="298"/>
                    <a:pt x="136" y="279"/>
                    <a:pt x="127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83" y="279"/>
                    <a:pt x="170" y="298"/>
                    <a:pt x="160" y="298"/>
                  </a:cubicBezTo>
                  <a:close/>
                  <a:moveTo>
                    <a:pt x="122" y="224"/>
                  </a:moveTo>
                  <a:cubicBezTo>
                    <a:pt x="120" y="208"/>
                    <a:pt x="118" y="190"/>
                    <a:pt x="117" y="170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2" y="190"/>
                    <a:pt x="200" y="208"/>
                    <a:pt x="197" y="224"/>
                  </a:cubicBezTo>
                  <a:lnTo>
                    <a:pt x="122" y="224"/>
                  </a:lnTo>
                  <a:close/>
                  <a:moveTo>
                    <a:pt x="22" y="170"/>
                  </a:moveTo>
                  <a:cubicBezTo>
                    <a:pt x="96" y="170"/>
                    <a:pt x="96" y="170"/>
                    <a:pt x="96" y="170"/>
                  </a:cubicBezTo>
                  <a:cubicBezTo>
                    <a:pt x="96" y="188"/>
                    <a:pt x="98" y="207"/>
                    <a:pt x="101" y="224"/>
                  </a:cubicBezTo>
                  <a:cubicBezTo>
                    <a:pt x="37" y="224"/>
                    <a:pt x="37" y="224"/>
                    <a:pt x="37" y="224"/>
                  </a:cubicBezTo>
                  <a:cubicBezTo>
                    <a:pt x="28" y="207"/>
                    <a:pt x="23" y="189"/>
                    <a:pt x="22" y="170"/>
                  </a:cubicBezTo>
                  <a:close/>
                  <a:moveTo>
                    <a:pt x="37" y="96"/>
                  </a:moveTo>
                  <a:cubicBezTo>
                    <a:pt x="101" y="96"/>
                    <a:pt x="101" y="96"/>
                    <a:pt x="101" y="96"/>
                  </a:cubicBezTo>
                  <a:cubicBezTo>
                    <a:pt x="98" y="113"/>
                    <a:pt x="96" y="131"/>
                    <a:pt x="96" y="149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30"/>
                    <a:pt x="28" y="112"/>
                    <a:pt x="37" y="96"/>
                  </a:cubicBezTo>
                  <a:close/>
                  <a:moveTo>
                    <a:pt x="160" y="21"/>
                  </a:moveTo>
                  <a:cubicBezTo>
                    <a:pt x="170" y="21"/>
                    <a:pt x="183" y="41"/>
                    <a:pt x="192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36" y="41"/>
                    <a:pt x="149" y="21"/>
                    <a:pt x="160" y="21"/>
                  </a:cubicBezTo>
                  <a:close/>
                  <a:moveTo>
                    <a:pt x="197" y="96"/>
                  </a:moveTo>
                  <a:cubicBezTo>
                    <a:pt x="200" y="111"/>
                    <a:pt x="202" y="129"/>
                    <a:pt x="20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8" y="129"/>
                    <a:pt x="120" y="111"/>
                    <a:pt x="122" y="96"/>
                  </a:cubicBezTo>
                  <a:lnTo>
                    <a:pt x="197" y="96"/>
                  </a:lnTo>
                  <a:close/>
                  <a:moveTo>
                    <a:pt x="223" y="149"/>
                  </a:moveTo>
                  <a:cubicBezTo>
                    <a:pt x="223" y="131"/>
                    <a:pt x="221" y="113"/>
                    <a:pt x="218" y="96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91" y="112"/>
                    <a:pt x="296" y="130"/>
                    <a:pt x="298" y="149"/>
                  </a:cubicBezTo>
                  <a:lnTo>
                    <a:pt x="223" y="149"/>
                  </a:lnTo>
                  <a:close/>
                  <a:moveTo>
                    <a:pt x="269" y="74"/>
                  </a:moveTo>
                  <a:cubicBezTo>
                    <a:pt x="214" y="74"/>
                    <a:pt x="214" y="74"/>
                    <a:pt x="214" y="74"/>
                  </a:cubicBezTo>
                  <a:cubicBezTo>
                    <a:pt x="210" y="55"/>
                    <a:pt x="203" y="39"/>
                    <a:pt x="196" y="26"/>
                  </a:cubicBezTo>
                  <a:cubicBezTo>
                    <a:pt x="225" y="34"/>
                    <a:pt x="251" y="51"/>
                    <a:pt x="269" y="74"/>
                  </a:cubicBezTo>
                  <a:close/>
                  <a:moveTo>
                    <a:pt x="124" y="26"/>
                  </a:moveTo>
                  <a:cubicBezTo>
                    <a:pt x="116" y="39"/>
                    <a:pt x="110" y="55"/>
                    <a:pt x="105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69" y="51"/>
                    <a:pt x="94" y="34"/>
                    <a:pt x="124" y="26"/>
                  </a:cubicBezTo>
                  <a:close/>
                  <a:moveTo>
                    <a:pt x="51" y="245"/>
                  </a:moveTo>
                  <a:cubicBezTo>
                    <a:pt x="105" y="245"/>
                    <a:pt x="105" y="245"/>
                    <a:pt x="105" y="245"/>
                  </a:cubicBezTo>
                  <a:cubicBezTo>
                    <a:pt x="110" y="264"/>
                    <a:pt x="116" y="281"/>
                    <a:pt x="124" y="293"/>
                  </a:cubicBezTo>
                  <a:cubicBezTo>
                    <a:pt x="94" y="285"/>
                    <a:pt x="69" y="268"/>
                    <a:pt x="51" y="245"/>
                  </a:cubicBezTo>
                  <a:close/>
                  <a:moveTo>
                    <a:pt x="196" y="293"/>
                  </a:moveTo>
                  <a:cubicBezTo>
                    <a:pt x="203" y="281"/>
                    <a:pt x="210" y="264"/>
                    <a:pt x="214" y="245"/>
                  </a:cubicBezTo>
                  <a:cubicBezTo>
                    <a:pt x="269" y="245"/>
                    <a:pt x="269" y="245"/>
                    <a:pt x="269" y="245"/>
                  </a:cubicBezTo>
                  <a:cubicBezTo>
                    <a:pt x="251" y="268"/>
                    <a:pt x="225" y="285"/>
                    <a:pt x="196" y="2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sp>
          <p:nvSpPr>
            <p:cNvPr id="195" name="Freeform 854"/>
            <p:cNvSpPr>
              <a:spLocks noChangeAspect="1" noEditPoints="1"/>
            </p:cNvSpPr>
            <p:nvPr/>
          </p:nvSpPr>
          <p:spPr bwMode="auto">
            <a:xfrm>
              <a:off x="5329821" y="1885488"/>
              <a:ext cx="293619" cy="274320"/>
            </a:xfrm>
            <a:custGeom>
              <a:avLst/>
              <a:gdLst>
                <a:gd name="T0" fmla="*/ 299 w 321"/>
                <a:gd name="T1" fmla="*/ 32 h 300"/>
                <a:gd name="T2" fmla="*/ 293 w 321"/>
                <a:gd name="T3" fmla="*/ 23 h 300"/>
                <a:gd name="T4" fmla="*/ 283 w 321"/>
                <a:gd name="T5" fmla="*/ 24 h 300"/>
                <a:gd name="T6" fmla="*/ 168 w 321"/>
                <a:gd name="T7" fmla="*/ 4 h 300"/>
                <a:gd name="T8" fmla="*/ 153 w 321"/>
                <a:gd name="T9" fmla="*/ 4 h 300"/>
                <a:gd name="T10" fmla="*/ 38 w 321"/>
                <a:gd name="T11" fmla="*/ 24 h 300"/>
                <a:gd name="T12" fmla="*/ 28 w 321"/>
                <a:gd name="T13" fmla="*/ 23 h 300"/>
                <a:gd name="T14" fmla="*/ 22 w 321"/>
                <a:gd name="T15" fmla="*/ 32 h 300"/>
                <a:gd name="T16" fmla="*/ 156 w 321"/>
                <a:gd name="T17" fmla="*/ 298 h 300"/>
                <a:gd name="T18" fmla="*/ 157 w 321"/>
                <a:gd name="T19" fmla="*/ 299 h 300"/>
                <a:gd name="T20" fmla="*/ 158 w 321"/>
                <a:gd name="T21" fmla="*/ 299 h 300"/>
                <a:gd name="T22" fmla="*/ 161 w 321"/>
                <a:gd name="T23" fmla="*/ 300 h 300"/>
                <a:gd name="T24" fmla="*/ 161 w 321"/>
                <a:gd name="T25" fmla="*/ 300 h 300"/>
                <a:gd name="T26" fmla="*/ 161 w 321"/>
                <a:gd name="T27" fmla="*/ 300 h 300"/>
                <a:gd name="T28" fmla="*/ 163 w 321"/>
                <a:gd name="T29" fmla="*/ 299 h 300"/>
                <a:gd name="T30" fmla="*/ 164 w 321"/>
                <a:gd name="T31" fmla="*/ 299 h 300"/>
                <a:gd name="T32" fmla="*/ 166 w 321"/>
                <a:gd name="T33" fmla="*/ 298 h 300"/>
                <a:gd name="T34" fmla="*/ 299 w 321"/>
                <a:gd name="T35" fmla="*/ 32 h 300"/>
                <a:gd name="T36" fmla="*/ 252 w 321"/>
                <a:gd name="T37" fmla="*/ 55 h 300"/>
                <a:gd name="T38" fmla="*/ 92 w 321"/>
                <a:gd name="T39" fmla="*/ 215 h 300"/>
                <a:gd name="T40" fmla="*/ 82 w 321"/>
                <a:gd name="T41" fmla="*/ 201 h 300"/>
                <a:gd name="T42" fmla="*/ 228 w 321"/>
                <a:gd name="T43" fmla="*/ 55 h 300"/>
                <a:gd name="T44" fmla="*/ 252 w 321"/>
                <a:gd name="T45" fmla="*/ 55 h 300"/>
                <a:gd name="T46" fmla="*/ 42 w 321"/>
                <a:gd name="T47" fmla="*/ 49 h 300"/>
                <a:gd name="T48" fmla="*/ 161 w 321"/>
                <a:gd name="T49" fmla="*/ 26 h 300"/>
                <a:gd name="T50" fmla="*/ 203 w 321"/>
                <a:gd name="T51" fmla="*/ 50 h 300"/>
                <a:gd name="T52" fmla="*/ 71 w 321"/>
                <a:gd name="T53" fmla="*/ 183 h 300"/>
                <a:gd name="T54" fmla="*/ 42 w 321"/>
                <a:gd name="T55" fmla="*/ 49 h 300"/>
                <a:gd name="T56" fmla="*/ 161 w 321"/>
                <a:gd name="T57" fmla="*/ 277 h 300"/>
                <a:gd name="T58" fmla="*/ 106 w 321"/>
                <a:gd name="T59" fmla="*/ 231 h 300"/>
                <a:gd name="T60" fmla="*/ 280 w 321"/>
                <a:gd name="T61" fmla="*/ 57 h 300"/>
                <a:gd name="T62" fmla="*/ 161 w 321"/>
                <a:gd name="T63" fmla="*/ 27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1" h="300">
                  <a:moveTo>
                    <a:pt x="299" y="32"/>
                  </a:moveTo>
                  <a:cubicBezTo>
                    <a:pt x="299" y="28"/>
                    <a:pt x="297" y="25"/>
                    <a:pt x="293" y="23"/>
                  </a:cubicBezTo>
                  <a:cubicBezTo>
                    <a:pt x="290" y="22"/>
                    <a:pt x="286" y="22"/>
                    <a:pt x="283" y="24"/>
                  </a:cubicBezTo>
                  <a:cubicBezTo>
                    <a:pt x="283" y="24"/>
                    <a:pt x="222" y="58"/>
                    <a:pt x="168" y="4"/>
                  </a:cubicBezTo>
                  <a:cubicBezTo>
                    <a:pt x="164" y="0"/>
                    <a:pt x="157" y="0"/>
                    <a:pt x="153" y="4"/>
                  </a:cubicBezTo>
                  <a:cubicBezTo>
                    <a:pt x="100" y="58"/>
                    <a:pt x="40" y="25"/>
                    <a:pt x="38" y="24"/>
                  </a:cubicBezTo>
                  <a:cubicBezTo>
                    <a:pt x="35" y="22"/>
                    <a:pt x="31" y="22"/>
                    <a:pt x="28" y="23"/>
                  </a:cubicBezTo>
                  <a:cubicBezTo>
                    <a:pt x="25" y="25"/>
                    <a:pt x="22" y="28"/>
                    <a:pt x="22" y="32"/>
                  </a:cubicBezTo>
                  <a:cubicBezTo>
                    <a:pt x="0" y="216"/>
                    <a:pt x="154" y="298"/>
                    <a:pt x="156" y="298"/>
                  </a:cubicBezTo>
                  <a:cubicBezTo>
                    <a:pt x="156" y="299"/>
                    <a:pt x="157" y="299"/>
                    <a:pt x="157" y="299"/>
                  </a:cubicBezTo>
                  <a:cubicBezTo>
                    <a:pt x="157" y="299"/>
                    <a:pt x="158" y="299"/>
                    <a:pt x="158" y="299"/>
                  </a:cubicBezTo>
                  <a:cubicBezTo>
                    <a:pt x="159" y="300"/>
                    <a:pt x="160" y="300"/>
                    <a:pt x="161" y="300"/>
                  </a:cubicBezTo>
                  <a:cubicBezTo>
                    <a:pt x="161" y="300"/>
                    <a:pt x="161" y="300"/>
                    <a:pt x="161" y="300"/>
                  </a:cubicBezTo>
                  <a:cubicBezTo>
                    <a:pt x="161" y="300"/>
                    <a:pt x="161" y="300"/>
                    <a:pt x="161" y="300"/>
                  </a:cubicBezTo>
                  <a:cubicBezTo>
                    <a:pt x="162" y="300"/>
                    <a:pt x="162" y="300"/>
                    <a:pt x="163" y="299"/>
                  </a:cubicBezTo>
                  <a:cubicBezTo>
                    <a:pt x="164" y="299"/>
                    <a:pt x="164" y="299"/>
                    <a:pt x="164" y="299"/>
                  </a:cubicBezTo>
                  <a:cubicBezTo>
                    <a:pt x="165" y="299"/>
                    <a:pt x="165" y="299"/>
                    <a:pt x="166" y="298"/>
                  </a:cubicBezTo>
                  <a:cubicBezTo>
                    <a:pt x="167" y="298"/>
                    <a:pt x="321" y="216"/>
                    <a:pt x="299" y="32"/>
                  </a:cubicBezTo>
                  <a:close/>
                  <a:moveTo>
                    <a:pt x="252" y="55"/>
                  </a:moveTo>
                  <a:cubicBezTo>
                    <a:pt x="92" y="215"/>
                    <a:pt x="92" y="215"/>
                    <a:pt x="92" y="215"/>
                  </a:cubicBezTo>
                  <a:cubicBezTo>
                    <a:pt x="89" y="210"/>
                    <a:pt x="85" y="206"/>
                    <a:pt x="82" y="201"/>
                  </a:cubicBezTo>
                  <a:cubicBezTo>
                    <a:pt x="228" y="55"/>
                    <a:pt x="228" y="55"/>
                    <a:pt x="228" y="55"/>
                  </a:cubicBezTo>
                  <a:cubicBezTo>
                    <a:pt x="236" y="56"/>
                    <a:pt x="244" y="56"/>
                    <a:pt x="252" y="55"/>
                  </a:cubicBezTo>
                  <a:close/>
                  <a:moveTo>
                    <a:pt x="42" y="49"/>
                  </a:moveTo>
                  <a:cubicBezTo>
                    <a:pt x="66" y="57"/>
                    <a:pt x="115" y="66"/>
                    <a:pt x="161" y="26"/>
                  </a:cubicBezTo>
                  <a:cubicBezTo>
                    <a:pt x="175" y="38"/>
                    <a:pt x="189" y="46"/>
                    <a:pt x="203" y="50"/>
                  </a:cubicBezTo>
                  <a:cubicBezTo>
                    <a:pt x="71" y="183"/>
                    <a:pt x="71" y="183"/>
                    <a:pt x="71" y="183"/>
                  </a:cubicBezTo>
                  <a:cubicBezTo>
                    <a:pt x="51" y="148"/>
                    <a:pt x="38" y="104"/>
                    <a:pt x="42" y="49"/>
                  </a:cubicBezTo>
                  <a:close/>
                  <a:moveTo>
                    <a:pt x="161" y="277"/>
                  </a:moveTo>
                  <a:cubicBezTo>
                    <a:pt x="151" y="271"/>
                    <a:pt x="129" y="256"/>
                    <a:pt x="106" y="231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5" y="195"/>
                    <a:pt x="185" y="263"/>
                    <a:pt x="161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sp>
          <p:nvSpPr>
            <p:cNvPr id="196" name="Freeform 598"/>
            <p:cNvSpPr>
              <a:spLocks noChangeAspect="1" noEditPoints="1"/>
            </p:cNvSpPr>
            <p:nvPr/>
          </p:nvSpPr>
          <p:spPr bwMode="auto">
            <a:xfrm>
              <a:off x="5653122" y="4868647"/>
              <a:ext cx="314332" cy="310896"/>
            </a:xfrm>
            <a:custGeom>
              <a:avLst/>
              <a:gdLst>
                <a:gd name="T0" fmla="*/ 137 w 274"/>
                <a:gd name="T1" fmla="*/ 197 h 273"/>
                <a:gd name="T2" fmla="*/ 137 w 274"/>
                <a:gd name="T3" fmla="*/ 212 h 273"/>
                <a:gd name="T4" fmla="*/ 91 w 274"/>
                <a:gd name="T5" fmla="*/ 257 h 273"/>
                <a:gd name="T6" fmla="*/ 55 w 274"/>
                <a:gd name="T7" fmla="*/ 273 h 273"/>
                <a:gd name="T8" fmla="*/ 53 w 274"/>
                <a:gd name="T9" fmla="*/ 273 h 273"/>
                <a:gd name="T10" fmla="*/ 16 w 274"/>
                <a:gd name="T11" fmla="*/ 257 h 273"/>
                <a:gd name="T12" fmla="*/ 0 w 274"/>
                <a:gd name="T13" fmla="*/ 219 h 273"/>
                <a:gd name="T14" fmla="*/ 16 w 274"/>
                <a:gd name="T15" fmla="*/ 182 h 273"/>
                <a:gd name="T16" fmla="*/ 84 w 274"/>
                <a:gd name="T17" fmla="*/ 114 h 273"/>
                <a:gd name="T18" fmla="*/ 120 w 274"/>
                <a:gd name="T19" fmla="*/ 98 h 273"/>
                <a:gd name="T20" fmla="*/ 159 w 274"/>
                <a:gd name="T21" fmla="*/ 114 h 273"/>
                <a:gd name="T22" fmla="*/ 159 w 274"/>
                <a:gd name="T23" fmla="*/ 129 h 273"/>
                <a:gd name="T24" fmla="*/ 144 w 274"/>
                <a:gd name="T25" fmla="*/ 129 h 273"/>
                <a:gd name="T26" fmla="*/ 121 w 274"/>
                <a:gd name="T27" fmla="*/ 119 h 273"/>
                <a:gd name="T28" fmla="*/ 99 w 274"/>
                <a:gd name="T29" fmla="*/ 129 h 273"/>
                <a:gd name="T30" fmla="*/ 31 w 274"/>
                <a:gd name="T31" fmla="*/ 197 h 273"/>
                <a:gd name="T32" fmla="*/ 21 w 274"/>
                <a:gd name="T33" fmla="*/ 219 h 273"/>
                <a:gd name="T34" fmla="*/ 31 w 274"/>
                <a:gd name="T35" fmla="*/ 242 h 273"/>
                <a:gd name="T36" fmla="*/ 54 w 274"/>
                <a:gd name="T37" fmla="*/ 252 h 273"/>
                <a:gd name="T38" fmla="*/ 76 w 274"/>
                <a:gd name="T39" fmla="*/ 242 h 273"/>
                <a:gd name="T40" fmla="*/ 122 w 274"/>
                <a:gd name="T41" fmla="*/ 197 h 273"/>
                <a:gd name="T42" fmla="*/ 137 w 274"/>
                <a:gd name="T43" fmla="*/ 197 h 273"/>
                <a:gd name="T44" fmla="*/ 257 w 274"/>
                <a:gd name="T45" fmla="*/ 16 h 273"/>
                <a:gd name="T46" fmla="*/ 219 w 274"/>
                <a:gd name="T47" fmla="*/ 0 h 273"/>
                <a:gd name="T48" fmla="*/ 182 w 274"/>
                <a:gd name="T49" fmla="*/ 16 h 273"/>
                <a:gd name="T50" fmla="*/ 137 w 274"/>
                <a:gd name="T51" fmla="*/ 61 h 273"/>
                <a:gd name="T52" fmla="*/ 137 w 274"/>
                <a:gd name="T53" fmla="*/ 76 h 273"/>
                <a:gd name="T54" fmla="*/ 152 w 274"/>
                <a:gd name="T55" fmla="*/ 76 h 273"/>
                <a:gd name="T56" fmla="*/ 197 w 274"/>
                <a:gd name="T57" fmla="*/ 31 h 273"/>
                <a:gd name="T58" fmla="*/ 219 w 274"/>
                <a:gd name="T59" fmla="*/ 21 h 273"/>
                <a:gd name="T60" fmla="*/ 242 w 274"/>
                <a:gd name="T61" fmla="*/ 31 h 273"/>
                <a:gd name="T62" fmla="*/ 252 w 274"/>
                <a:gd name="T63" fmla="*/ 54 h 273"/>
                <a:gd name="T64" fmla="*/ 242 w 274"/>
                <a:gd name="T65" fmla="*/ 76 h 273"/>
                <a:gd name="T66" fmla="*/ 174 w 274"/>
                <a:gd name="T67" fmla="*/ 144 h 273"/>
                <a:gd name="T68" fmla="*/ 152 w 274"/>
                <a:gd name="T69" fmla="*/ 154 h 273"/>
                <a:gd name="T70" fmla="*/ 129 w 274"/>
                <a:gd name="T71" fmla="*/ 144 h 273"/>
                <a:gd name="T72" fmla="*/ 114 w 274"/>
                <a:gd name="T73" fmla="*/ 144 h 273"/>
                <a:gd name="T74" fmla="*/ 114 w 274"/>
                <a:gd name="T75" fmla="*/ 159 h 273"/>
                <a:gd name="T76" fmla="*/ 152 w 274"/>
                <a:gd name="T77" fmla="*/ 175 h 273"/>
                <a:gd name="T78" fmla="*/ 153 w 274"/>
                <a:gd name="T79" fmla="*/ 175 h 273"/>
                <a:gd name="T80" fmla="*/ 189 w 274"/>
                <a:gd name="T81" fmla="*/ 159 h 273"/>
                <a:gd name="T82" fmla="*/ 257 w 274"/>
                <a:gd name="T83" fmla="*/ 91 h 273"/>
                <a:gd name="T84" fmla="*/ 273 w 274"/>
                <a:gd name="T85" fmla="*/ 55 h 273"/>
                <a:gd name="T86" fmla="*/ 257 w 274"/>
                <a:gd name="T87" fmla="*/ 1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4" h="273">
                  <a:moveTo>
                    <a:pt x="137" y="197"/>
                  </a:moveTo>
                  <a:cubicBezTo>
                    <a:pt x="141" y="201"/>
                    <a:pt x="141" y="208"/>
                    <a:pt x="137" y="212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81" y="267"/>
                    <a:pt x="68" y="273"/>
                    <a:pt x="55" y="273"/>
                  </a:cubicBezTo>
                  <a:cubicBezTo>
                    <a:pt x="54" y="273"/>
                    <a:pt x="54" y="273"/>
                    <a:pt x="53" y="273"/>
                  </a:cubicBezTo>
                  <a:cubicBezTo>
                    <a:pt x="40" y="273"/>
                    <a:pt x="26" y="268"/>
                    <a:pt x="16" y="257"/>
                  </a:cubicBezTo>
                  <a:cubicBezTo>
                    <a:pt x="5" y="247"/>
                    <a:pt x="0" y="233"/>
                    <a:pt x="0" y="219"/>
                  </a:cubicBezTo>
                  <a:cubicBezTo>
                    <a:pt x="0" y="205"/>
                    <a:pt x="6" y="192"/>
                    <a:pt x="16" y="182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94" y="104"/>
                    <a:pt x="107" y="98"/>
                    <a:pt x="120" y="98"/>
                  </a:cubicBezTo>
                  <a:cubicBezTo>
                    <a:pt x="135" y="98"/>
                    <a:pt x="149" y="103"/>
                    <a:pt x="159" y="114"/>
                  </a:cubicBezTo>
                  <a:cubicBezTo>
                    <a:pt x="163" y="118"/>
                    <a:pt x="163" y="125"/>
                    <a:pt x="159" y="129"/>
                  </a:cubicBezTo>
                  <a:cubicBezTo>
                    <a:pt x="155" y="133"/>
                    <a:pt x="148" y="133"/>
                    <a:pt x="144" y="129"/>
                  </a:cubicBezTo>
                  <a:cubicBezTo>
                    <a:pt x="138" y="123"/>
                    <a:pt x="130" y="119"/>
                    <a:pt x="121" y="119"/>
                  </a:cubicBezTo>
                  <a:cubicBezTo>
                    <a:pt x="113" y="120"/>
                    <a:pt x="105" y="123"/>
                    <a:pt x="99" y="129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25" y="203"/>
                    <a:pt x="22" y="211"/>
                    <a:pt x="21" y="219"/>
                  </a:cubicBezTo>
                  <a:cubicBezTo>
                    <a:pt x="21" y="228"/>
                    <a:pt x="24" y="236"/>
                    <a:pt x="31" y="242"/>
                  </a:cubicBezTo>
                  <a:cubicBezTo>
                    <a:pt x="38" y="249"/>
                    <a:pt x="46" y="252"/>
                    <a:pt x="54" y="252"/>
                  </a:cubicBezTo>
                  <a:cubicBezTo>
                    <a:pt x="62" y="252"/>
                    <a:pt x="70" y="248"/>
                    <a:pt x="76" y="242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26" y="193"/>
                    <a:pt x="133" y="193"/>
                    <a:pt x="137" y="197"/>
                  </a:cubicBezTo>
                  <a:close/>
                  <a:moveTo>
                    <a:pt x="257" y="16"/>
                  </a:moveTo>
                  <a:cubicBezTo>
                    <a:pt x="247" y="5"/>
                    <a:pt x="233" y="0"/>
                    <a:pt x="219" y="0"/>
                  </a:cubicBezTo>
                  <a:cubicBezTo>
                    <a:pt x="205" y="0"/>
                    <a:pt x="192" y="6"/>
                    <a:pt x="182" y="16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3" y="65"/>
                    <a:pt x="133" y="72"/>
                    <a:pt x="137" y="76"/>
                  </a:cubicBezTo>
                  <a:cubicBezTo>
                    <a:pt x="141" y="80"/>
                    <a:pt x="148" y="80"/>
                    <a:pt x="152" y="76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203" y="25"/>
                    <a:pt x="211" y="22"/>
                    <a:pt x="219" y="21"/>
                  </a:cubicBezTo>
                  <a:cubicBezTo>
                    <a:pt x="228" y="21"/>
                    <a:pt x="236" y="24"/>
                    <a:pt x="242" y="31"/>
                  </a:cubicBezTo>
                  <a:cubicBezTo>
                    <a:pt x="249" y="38"/>
                    <a:pt x="252" y="46"/>
                    <a:pt x="252" y="54"/>
                  </a:cubicBezTo>
                  <a:cubicBezTo>
                    <a:pt x="252" y="62"/>
                    <a:pt x="248" y="70"/>
                    <a:pt x="242" y="76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68" y="150"/>
                    <a:pt x="160" y="154"/>
                    <a:pt x="152" y="154"/>
                  </a:cubicBezTo>
                  <a:cubicBezTo>
                    <a:pt x="144" y="154"/>
                    <a:pt x="136" y="151"/>
                    <a:pt x="129" y="144"/>
                  </a:cubicBezTo>
                  <a:cubicBezTo>
                    <a:pt x="125" y="140"/>
                    <a:pt x="118" y="140"/>
                    <a:pt x="114" y="144"/>
                  </a:cubicBezTo>
                  <a:cubicBezTo>
                    <a:pt x="110" y="148"/>
                    <a:pt x="110" y="155"/>
                    <a:pt x="114" y="159"/>
                  </a:cubicBezTo>
                  <a:cubicBezTo>
                    <a:pt x="124" y="170"/>
                    <a:pt x="138" y="175"/>
                    <a:pt x="152" y="175"/>
                  </a:cubicBezTo>
                  <a:cubicBezTo>
                    <a:pt x="152" y="175"/>
                    <a:pt x="152" y="175"/>
                    <a:pt x="153" y="175"/>
                  </a:cubicBezTo>
                  <a:cubicBezTo>
                    <a:pt x="167" y="175"/>
                    <a:pt x="180" y="169"/>
                    <a:pt x="189" y="159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67" y="81"/>
                    <a:pt x="273" y="68"/>
                    <a:pt x="273" y="55"/>
                  </a:cubicBezTo>
                  <a:cubicBezTo>
                    <a:pt x="274" y="40"/>
                    <a:pt x="268" y="27"/>
                    <a:pt x="25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sp>
          <p:nvSpPr>
            <p:cNvPr id="197" name="Freeform 715"/>
            <p:cNvSpPr>
              <a:spLocks noChangeAspect="1" noEditPoints="1"/>
            </p:cNvSpPr>
            <p:nvPr/>
          </p:nvSpPr>
          <p:spPr bwMode="auto">
            <a:xfrm>
              <a:off x="7693822" y="2433877"/>
              <a:ext cx="273382" cy="201168"/>
            </a:xfrm>
            <a:custGeom>
              <a:avLst/>
              <a:gdLst>
                <a:gd name="T0" fmla="*/ 309 w 320"/>
                <a:gd name="T1" fmla="*/ 0 h 235"/>
                <a:gd name="T2" fmla="*/ 10 w 320"/>
                <a:gd name="T3" fmla="*/ 0 h 235"/>
                <a:gd name="T4" fmla="*/ 0 w 320"/>
                <a:gd name="T5" fmla="*/ 11 h 235"/>
                <a:gd name="T6" fmla="*/ 0 w 320"/>
                <a:gd name="T7" fmla="*/ 224 h 235"/>
                <a:gd name="T8" fmla="*/ 10 w 320"/>
                <a:gd name="T9" fmla="*/ 235 h 235"/>
                <a:gd name="T10" fmla="*/ 309 w 320"/>
                <a:gd name="T11" fmla="*/ 235 h 235"/>
                <a:gd name="T12" fmla="*/ 320 w 320"/>
                <a:gd name="T13" fmla="*/ 224 h 235"/>
                <a:gd name="T14" fmla="*/ 320 w 320"/>
                <a:gd name="T15" fmla="*/ 11 h 235"/>
                <a:gd name="T16" fmla="*/ 309 w 320"/>
                <a:gd name="T17" fmla="*/ 0 h 235"/>
                <a:gd name="T18" fmla="*/ 298 w 320"/>
                <a:gd name="T19" fmla="*/ 199 h 235"/>
                <a:gd name="T20" fmla="*/ 214 w 320"/>
                <a:gd name="T21" fmla="*/ 114 h 235"/>
                <a:gd name="T22" fmla="*/ 298 w 320"/>
                <a:gd name="T23" fmla="*/ 35 h 235"/>
                <a:gd name="T24" fmla="*/ 298 w 320"/>
                <a:gd name="T25" fmla="*/ 199 h 235"/>
                <a:gd name="T26" fmla="*/ 282 w 320"/>
                <a:gd name="T27" fmla="*/ 22 h 235"/>
                <a:gd name="T28" fmla="*/ 160 w 320"/>
                <a:gd name="T29" fmla="*/ 135 h 235"/>
                <a:gd name="T30" fmla="*/ 37 w 320"/>
                <a:gd name="T31" fmla="*/ 22 h 235"/>
                <a:gd name="T32" fmla="*/ 282 w 320"/>
                <a:gd name="T33" fmla="*/ 22 h 235"/>
                <a:gd name="T34" fmla="*/ 21 w 320"/>
                <a:gd name="T35" fmla="*/ 35 h 235"/>
                <a:gd name="T36" fmla="*/ 106 w 320"/>
                <a:gd name="T37" fmla="*/ 114 h 235"/>
                <a:gd name="T38" fmla="*/ 21 w 320"/>
                <a:gd name="T39" fmla="*/ 199 h 235"/>
                <a:gd name="T40" fmla="*/ 21 w 320"/>
                <a:gd name="T41" fmla="*/ 35 h 235"/>
                <a:gd name="T42" fmla="*/ 121 w 320"/>
                <a:gd name="T43" fmla="*/ 129 h 235"/>
                <a:gd name="T44" fmla="*/ 152 w 320"/>
                <a:gd name="T45" fmla="*/ 157 h 235"/>
                <a:gd name="T46" fmla="*/ 160 w 320"/>
                <a:gd name="T47" fmla="*/ 160 h 235"/>
                <a:gd name="T48" fmla="*/ 167 w 320"/>
                <a:gd name="T49" fmla="*/ 157 h 235"/>
                <a:gd name="T50" fmla="*/ 198 w 320"/>
                <a:gd name="T51" fmla="*/ 129 h 235"/>
                <a:gd name="T52" fmla="*/ 283 w 320"/>
                <a:gd name="T53" fmla="*/ 214 h 235"/>
                <a:gd name="T54" fmla="*/ 36 w 320"/>
                <a:gd name="T55" fmla="*/ 214 h 235"/>
                <a:gd name="T56" fmla="*/ 121 w 320"/>
                <a:gd name="T57" fmla="*/ 12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0" h="235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4" y="235"/>
                    <a:pt x="10" y="235"/>
                  </a:cubicBezTo>
                  <a:cubicBezTo>
                    <a:pt x="309" y="235"/>
                    <a:pt x="309" y="235"/>
                    <a:pt x="309" y="235"/>
                  </a:cubicBezTo>
                  <a:cubicBezTo>
                    <a:pt x="315" y="235"/>
                    <a:pt x="320" y="230"/>
                    <a:pt x="320" y="224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9"/>
                  </a:moveTo>
                  <a:cubicBezTo>
                    <a:pt x="214" y="114"/>
                    <a:pt x="214" y="114"/>
                    <a:pt x="214" y="114"/>
                  </a:cubicBezTo>
                  <a:cubicBezTo>
                    <a:pt x="298" y="35"/>
                    <a:pt x="298" y="35"/>
                    <a:pt x="298" y="35"/>
                  </a:cubicBezTo>
                  <a:lnTo>
                    <a:pt x="298" y="199"/>
                  </a:lnTo>
                  <a:close/>
                  <a:moveTo>
                    <a:pt x="282" y="22"/>
                  </a:moveTo>
                  <a:cubicBezTo>
                    <a:pt x="160" y="135"/>
                    <a:pt x="160" y="135"/>
                    <a:pt x="160" y="135"/>
                  </a:cubicBezTo>
                  <a:cubicBezTo>
                    <a:pt x="37" y="22"/>
                    <a:pt x="37" y="22"/>
                    <a:pt x="37" y="22"/>
                  </a:cubicBezTo>
                  <a:lnTo>
                    <a:pt x="282" y="22"/>
                  </a:lnTo>
                  <a:close/>
                  <a:moveTo>
                    <a:pt x="21" y="35"/>
                  </a:moveTo>
                  <a:cubicBezTo>
                    <a:pt x="106" y="114"/>
                    <a:pt x="106" y="114"/>
                    <a:pt x="106" y="114"/>
                  </a:cubicBezTo>
                  <a:cubicBezTo>
                    <a:pt x="21" y="199"/>
                    <a:pt x="21" y="199"/>
                    <a:pt x="21" y="199"/>
                  </a:cubicBezTo>
                  <a:lnTo>
                    <a:pt x="21" y="35"/>
                  </a:lnTo>
                  <a:close/>
                  <a:moveTo>
                    <a:pt x="121" y="129"/>
                  </a:moveTo>
                  <a:cubicBezTo>
                    <a:pt x="152" y="157"/>
                    <a:pt x="152" y="157"/>
                    <a:pt x="152" y="157"/>
                  </a:cubicBezTo>
                  <a:cubicBezTo>
                    <a:pt x="154" y="159"/>
                    <a:pt x="157" y="160"/>
                    <a:pt x="160" y="160"/>
                  </a:cubicBezTo>
                  <a:cubicBezTo>
                    <a:pt x="162" y="160"/>
                    <a:pt x="165" y="159"/>
                    <a:pt x="167" y="157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12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>
                <a:solidFill>
                  <a:prstClr val="black"/>
                </a:solidFill>
              </a:endParaRPr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6089847" y="1950005"/>
              <a:ext cx="309437" cy="310896"/>
              <a:chOff x="4956692" y="1756715"/>
              <a:chExt cx="229229" cy="230310"/>
            </a:xfrm>
            <a:solidFill>
              <a:schemeClr val="bg1"/>
            </a:solidFill>
          </p:grpSpPr>
          <p:sp>
            <p:nvSpPr>
              <p:cNvPr id="200" name="Freeform 30"/>
              <p:cNvSpPr>
                <a:spLocks noEditPoints="1"/>
              </p:cNvSpPr>
              <p:nvPr/>
            </p:nvSpPr>
            <p:spPr bwMode="auto">
              <a:xfrm>
                <a:off x="4956692" y="1756715"/>
                <a:ext cx="229229" cy="230310"/>
              </a:xfrm>
              <a:custGeom>
                <a:avLst/>
                <a:gdLst>
                  <a:gd name="T0" fmla="*/ 316 w 320"/>
                  <a:gd name="T1" fmla="*/ 126 h 321"/>
                  <a:gd name="T2" fmla="*/ 275 w 320"/>
                  <a:gd name="T3" fmla="*/ 105 h 321"/>
                  <a:gd name="T4" fmla="*/ 289 w 320"/>
                  <a:gd name="T5" fmla="*/ 66 h 321"/>
                  <a:gd name="T6" fmla="*/ 287 w 320"/>
                  <a:gd name="T7" fmla="*/ 63 h 321"/>
                  <a:gd name="T8" fmla="*/ 254 w 320"/>
                  <a:gd name="T9" fmla="*/ 31 h 321"/>
                  <a:gd name="T10" fmla="*/ 215 w 320"/>
                  <a:gd name="T11" fmla="*/ 45 h 321"/>
                  <a:gd name="T12" fmla="*/ 194 w 320"/>
                  <a:gd name="T13" fmla="*/ 4 h 321"/>
                  <a:gd name="T14" fmla="*/ 125 w 320"/>
                  <a:gd name="T15" fmla="*/ 4 h 321"/>
                  <a:gd name="T16" fmla="*/ 105 w 320"/>
                  <a:gd name="T17" fmla="*/ 45 h 321"/>
                  <a:gd name="T18" fmla="*/ 64 w 320"/>
                  <a:gd name="T19" fmla="*/ 32 h 321"/>
                  <a:gd name="T20" fmla="*/ 26 w 320"/>
                  <a:gd name="T21" fmla="*/ 87 h 321"/>
                  <a:gd name="T22" fmla="*/ 14 w 320"/>
                  <a:gd name="T23" fmla="*/ 118 h 321"/>
                  <a:gd name="T24" fmla="*/ 0 w 320"/>
                  <a:gd name="T25" fmla="*/ 147 h 321"/>
                  <a:gd name="T26" fmla="*/ 0 w 320"/>
                  <a:gd name="T27" fmla="*/ 156 h 321"/>
                  <a:gd name="T28" fmla="*/ 0 w 320"/>
                  <a:gd name="T29" fmla="*/ 160 h 321"/>
                  <a:gd name="T30" fmla="*/ 3 w 320"/>
                  <a:gd name="T31" fmla="*/ 195 h 321"/>
                  <a:gd name="T32" fmla="*/ 44 w 320"/>
                  <a:gd name="T33" fmla="*/ 215 h 321"/>
                  <a:gd name="T34" fmla="*/ 31 w 320"/>
                  <a:gd name="T35" fmla="*/ 254 h 321"/>
                  <a:gd name="T36" fmla="*/ 33 w 320"/>
                  <a:gd name="T37" fmla="*/ 257 h 321"/>
                  <a:gd name="T38" fmla="*/ 65 w 320"/>
                  <a:gd name="T39" fmla="*/ 289 h 321"/>
                  <a:gd name="T40" fmla="*/ 105 w 320"/>
                  <a:gd name="T41" fmla="*/ 275 h 321"/>
                  <a:gd name="T42" fmla="*/ 125 w 320"/>
                  <a:gd name="T43" fmla="*/ 317 h 321"/>
                  <a:gd name="T44" fmla="*/ 147 w 320"/>
                  <a:gd name="T45" fmla="*/ 321 h 321"/>
                  <a:gd name="T46" fmla="*/ 160 w 320"/>
                  <a:gd name="T47" fmla="*/ 321 h 321"/>
                  <a:gd name="T48" fmla="*/ 168 w 320"/>
                  <a:gd name="T49" fmla="*/ 321 h 321"/>
                  <a:gd name="T50" fmla="*/ 173 w 320"/>
                  <a:gd name="T51" fmla="*/ 321 h 321"/>
                  <a:gd name="T52" fmla="*/ 202 w 320"/>
                  <a:gd name="T53" fmla="*/ 306 h 321"/>
                  <a:gd name="T54" fmla="*/ 233 w 320"/>
                  <a:gd name="T55" fmla="*/ 293 h 321"/>
                  <a:gd name="T56" fmla="*/ 288 w 320"/>
                  <a:gd name="T57" fmla="*/ 256 h 321"/>
                  <a:gd name="T58" fmla="*/ 275 w 320"/>
                  <a:gd name="T59" fmla="*/ 215 h 321"/>
                  <a:gd name="T60" fmla="*/ 316 w 320"/>
                  <a:gd name="T61" fmla="*/ 195 h 321"/>
                  <a:gd name="T62" fmla="*/ 320 w 320"/>
                  <a:gd name="T63" fmla="*/ 147 h 321"/>
                  <a:gd name="T64" fmla="*/ 272 w 320"/>
                  <a:gd name="T65" fmla="*/ 182 h 321"/>
                  <a:gd name="T66" fmla="*/ 255 w 320"/>
                  <a:gd name="T67" fmla="*/ 225 h 321"/>
                  <a:gd name="T68" fmla="*/ 243 w 320"/>
                  <a:gd name="T69" fmla="*/ 271 h 321"/>
                  <a:gd name="T70" fmla="*/ 212 w 320"/>
                  <a:gd name="T71" fmla="*/ 253 h 321"/>
                  <a:gd name="T72" fmla="*/ 181 w 320"/>
                  <a:gd name="T73" fmla="*/ 297 h 321"/>
                  <a:gd name="T74" fmla="*/ 149 w 320"/>
                  <a:gd name="T75" fmla="*/ 299 h 321"/>
                  <a:gd name="T76" fmla="*/ 138 w 320"/>
                  <a:gd name="T77" fmla="*/ 297 h 321"/>
                  <a:gd name="T78" fmla="*/ 108 w 320"/>
                  <a:gd name="T79" fmla="*/ 253 h 321"/>
                  <a:gd name="T80" fmla="*/ 77 w 320"/>
                  <a:gd name="T81" fmla="*/ 271 h 321"/>
                  <a:gd name="T82" fmla="*/ 50 w 320"/>
                  <a:gd name="T83" fmla="*/ 244 h 321"/>
                  <a:gd name="T84" fmla="*/ 48 w 320"/>
                  <a:gd name="T85" fmla="*/ 242 h 321"/>
                  <a:gd name="T86" fmla="*/ 57 w 320"/>
                  <a:gd name="T87" fmla="*/ 189 h 321"/>
                  <a:gd name="T88" fmla="*/ 22 w 320"/>
                  <a:gd name="T89" fmla="*/ 171 h 321"/>
                  <a:gd name="T90" fmla="*/ 23 w 320"/>
                  <a:gd name="T91" fmla="*/ 139 h 321"/>
                  <a:gd name="T92" fmla="*/ 67 w 320"/>
                  <a:gd name="T93" fmla="*/ 108 h 321"/>
                  <a:gd name="T94" fmla="*/ 49 w 320"/>
                  <a:gd name="T95" fmla="*/ 77 h 321"/>
                  <a:gd name="T96" fmla="*/ 95 w 320"/>
                  <a:gd name="T97" fmla="*/ 65 h 321"/>
                  <a:gd name="T98" fmla="*/ 138 w 320"/>
                  <a:gd name="T99" fmla="*/ 47 h 321"/>
                  <a:gd name="T100" fmla="*/ 171 w 320"/>
                  <a:gd name="T101" fmla="*/ 22 h 321"/>
                  <a:gd name="T102" fmla="*/ 189 w 320"/>
                  <a:gd name="T103" fmla="*/ 58 h 321"/>
                  <a:gd name="T104" fmla="*/ 241 w 320"/>
                  <a:gd name="T105" fmla="*/ 48 h 321"/>
                  <a:gd name="T106" fmla="*/ 244 w 320"/>
                  <a:gd name="T107" fmla="*/ 50 h 321"/>
                  <a:gd name="T108" fmla="*/ 270 w 320"/>
                  <a:gd name="T109" fmla="*/ 77 h 321"/>
                  <a:gd name="T110" fmla="*/ 253 w 320"/>
                  <a:gd name="T111" fmla="*/ 108 h 321"/>
                  <a:gd name="T112" fmla="*/ 297 w 320"/>
                  <a:gd name="T113" fmla="*/ 139 h 321"/>
                  <a:gd name="T114" fmla="*/ 298 w 320"/>
                  <a:gd name="T115" fmla="*/ 17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0" h="321">
                    <a:moveTo>
                      <a:pt x="320" y="147"/>
                    </a:moveTo>
                    <a:cubicBezTo>
                      <a:pt x="320" y="147"/>
                      <a:pt x="320" y="147"/>
                      <a:pt x="320" y="147"/>
                    </a:cubicBezTo>
                    <a:cubicBezTo>
                      <a:pt x="318" y="140"/>
                      <a:pt x="318" y="133"/>
                      <a:pt x="316" y="126"/>
                    </a:cubicBezTo>
                    <a:cubicBezTo>
                      <a:pt x="315" y="121"/>
                      <a:pt x="310" y="118"/>
                      <a:pt x="305" y="118"/>
                    </a:cubicBezTo>
                    <a:cubicBezTo>
                      <a:pt x="280" y="118"/>
                      <a:pt x="280" y="118"/>
                      <a:pt x="280" y="118"/>
                    </a:cubicBezTo>
                    <a:cubicBezTo>
                      <a:pt x="279" y="113"/>
                      <a:pt x="277" y="109"/>
                      <a:pt x="275" y="105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6" y="84"/>
                      <a:pt x="297" y="78"/>
                      <a:pt x="294" y="74"/>
                    </a:cubicBezTo>
                    <a:cubicBezTo>
                      <a:pt x="293" y="71"/>
                      <a:pt x="291" y="68"/>
                      <a:pt x="289" y="66"/>
                    </a:cubicBezTo>
                    <a:cubicBezTo>
                      <a:pt x="289" y="66"/>
                      <a:pt x="289" y="66"/>
                      <a:pt x="289" y="66"/>
                    </a:cubicBezTo>
                    <a:cubicBezTo>
                      <a:pt x="288" y="65"/>
                      <a:pt x="288" y="65"/>
                      <a:pt x="288" y="64"/>
                    </a:cubicBezTo>
                    <a:cubicBezTo>
                      <a:pt x="287" y="64"/>
                      <a:pt x="287" y="63"/>
                      <a:pt x="287" y="63"/>
                    </a:cubicBezTo>
                    <a:cubicBezTo>
                      <a:pt x="278" y="52"/>
                      <a:pt x="268" y="42"/>
                      <a:pt x="257" y="33"/>
                    </a:cubicBezTo>
                    <a:cubicBezTo>
                      <a:pt x="257" y="33"/>
                      <a:pt x="256" y="32"/>
                      <a:pt x="255" y="32"/>
                    </a:cubicBezTo>
                    <a:cubicBezTo>
                      <a:pt x="255" y="32"/>
                      <a:pt x="254" y="31"/>
                      <a:pt x="254" y="31"/>
                    </a:cubicBezTo>
                    <a:cubicBezTo>
                      <a:pt x="251" y="29"/>
                      <a:pt x="249" y="27"/>
                      <a:pt x="246" y="25"/>
                    </a:cubicBezTo>
                    <a:cubicBezTo>
                      <a:pt x="242" y="23"/>
                      <a:pt x="236" y="23"/>
                      <a:pt x="233" y="27"/>
                    </a:cubicBezTo>
                    <a:cubicBezTo>
                      <a:pt x="215" y="45"/>
                      <a:pt x="215" y="45"/>
                      <a:pt x="215" y="45"/>
                    </a:cubicBezTo>
                    <a:cubicBezTo>
                      <a:pt x="211" y="43"/>
                      <a:pt x="207" y="41"/>
                      <a:pt x="202" y="39"/>
                    </a:cubicBezTo>
                    <a:cubicBezTo>
                      <a:pt x="202" y="14"/>
                      <a:pt x="202" y="14"/>
                      <a:pt x="202" y="14"/>
                    </a:cubicBezTo>
                    <a:cubicBezTo>
                      <a:pt x="202" y="9"/>
                      <a:pt x="199" y="5"/>
                      <a:pt x="194" y="4"/>
                    </a:cubicBezTo>
                    <a:cubicBezTo>
                      <a:pt x="187" y="2"/>
                      <a:pt x="180" y="1"/>
                      <a:pt x="172" y="1"/>
                    </a:cubicBezTo>
                    <a:cubicBezTo>
                      <a:pt x="164" y="0"/>
                      <a:pt x="155" y="0"/>
                      <a:pt x="147" y="1"/>
                    </a:cubicBezTo>
                    <a:cubicBezTo>
                      <a:pt x="140" y="1"/>
                      <a:pt x="132" y="2"/>
                      <a:pt x="125" y="4"/>
                    </a:cubicBezTo>
                    <a:cubicBezTo>
                      <a:pt x="120" y="5"/>
                      <a:pt x="117" y="9"/>
                      <a:pt x="117" y="14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3" y="41"/>
                      <a:pt x="109" y="43"/>
                      <a:pt x="105" y="45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3" y="23"/>
                      <a:pt x="78" y="23"/>
                      <a:pt x="73" y="25"/>
                    </a:cubicBezTo>
                    <a:cubicBezTo>
                      <a:pt x="70" y="27"/>
                      <a:pt x="67" y="30"/>
                      <a:pt x="64" y="32"/>
                    </a:cubicBezTo>
                    <a:cubicBezTo>
                      <a:pt x="52" y="41"/>
                      <a:pt x="41" y="52"/>
                      <a:pt x="32" y="64"/>
                    </a:cubicBezTo>
                    <a:cubicBezTo>
                      <a:pt x="29" y="67"/>
                      <a:pt x="27" y="71"/>
                      <a:pt x="25" y="74"/>
                    </a:cubicBezTo>
                    <a:cubicBezTo>
                      <a:pt x="22" y="78"/>
                      <a:pt x="23" y="84"/>
                      <a:pt x="26" y="87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2" y="109"/>
                      <a:pt x="41" y="113"/>
                      <a:pt x="39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9" y="118"/>
                      <a:pt x="4" y="121"/>
                      <a:pt x="3" y="126"/>
                    </a:cubicBezTo>
                    <a:cubicBezTo>
                      <a:pt x="2" y="133"/>
                      <a:pt x="1" y="140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3"/>
                      <a:pt x="0" y="156"/>
                    </a:cubicBezTo>
                    <a:cubicBezTo>
                      <a:pt x="0" y="157"/>
                      <a:pt x="0" y="159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1"/>
                      <a:pt x="0" y="163"/>
                      <a:pt x="0" y="164"/>
                    </a:cubicBezTo>
                    <a:cubicBezTo>
                      <a:pt x="0" y="167"/>
                      <a:pt x="0" y="170"/>
                      <a:pt x="0" y="173"/>
                    </a:cubicBezTo>
                    <a:cubicBezTo>
                      <a:pt x="1" y="180"/>
                      <a:pt x="2" y="188"/>
                      <a:pt x="3" y="195"/>
                    </a:cubicBezTo>
                    <a:cubicBezTo>
                      <a:pt x="4" y="200"/>
                      <a:pt x="9" y="203"/>
                      <a:pt x="14" y="203"/>
                    </a:cubicBezTo>
                    <a:cubicBezTo>
                      <a:pt x="39" y="203"/>
                      <a:pt x="39" y="203"/>
                      <a:pt x="39" y="203"/>
                    </a:cubicBezTo>
                    <a:cubicBezTo>
                      <a:pt x="41" y="207"/>
                      <a:pt x="42" y="211"/>
                      <a:pt x="44" y="215"/>
                    </a:cubicBezTo>
                    <a:cubicBezTo>
                      <a:pt x="26" y="233"/>
                      <a:pt x="26" y="233"/>
                      <a:pt x="26" y="233"/>
                    </a:cubicBezTo>
                    <a:cubicBezTo>
                      <a:pt x="23" y="237"/>
                      <a:pt x="22" y="242"/>
                      <a:pt x="25" y="246"/>
                    </a:cubicBezTo>
                    <a:cubicBezTo>
                      <a:pt x="27" y="249"/>
                      <a:pt x="29" y="252"/>
                      <a:pt x="31" y="254"/>
                    </a:cubicBezTo>
                    <a:cubicBezTo>
                      <a:pt x="31" y="254"/>
                      <a:pt x="31" y="254"/>
                      <a:pt x="31" y="254"/>
                    </a:cubicBezTo>
                    <a:cubicBezTo>
                      <a:pt x="31" y="255"/>
                      <a:pt x="31" y="255"/>
                      <a:pt x="32" y="256"/>
                    </a:cubicBezTo>
                    <a:cubicBezTo>
                      <a:pt x="32" y="256"/>
                      <a:pt x="32" y="257"/>
                      <a:pt x="33" y="257"/>
                    </a:cubicBezTo>
                    <a:cubicBezTo>
                      <a:pt x="41" y="268"/>
                      <a:pt x="51" y="278"/>
                      <a:pt x="62" y="287"/>
                    </a:cubicBezTo>
                    <a:cubicBezTo>
                      <a:pt x="63" y="287"/>
                      <a:pt x="64" y="288"/>
                      <a:pt x="64" y="288"/>
                    </a:cubicBezTo>
                    <a:cubicBezTo>
                      <a:pt x="64" y="288"/>
                      <a:pt x="65" y="289"/>
                      <a:pt x="65" y="289"/>
                    </a:cubicBezTo>
                    <a:cubicBezTo>
                      <a:pt x="68" y="291"/>
                      <a:pt x="71" y="293"/>
                      <a:pt x="73" y="295"/>
                    </a:cubicBezTo>
                    <a:cubicBezTo>
                      <a:pt x="78" y="297"/>
                      <a:pt x="83" y="297"/>
                      <a:pt x="87" y="293"/>
                    </a:cubicBezTo>
                    <a:cubicBezTo>
                      <a:pt x="105" y="275"/>
                      <a:pt x="105" y="275"/>
                      <a:pt x="105" y="275"/>
                    </a:cubicBezTo>
                    <a:cubicBezTo>
                      <a:pt x="109" y="277"/>
                      <a:pt x="113" y="279"/>
                      <a:pt x="117" y="281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11"/>
                      <a:pt x="120" y="316"/>
                      <a:pt x="125" y="317"/>
                    </a:cubicBezTo>
                    <a:cubicBezTo>
                      <a:pt x="132" y="318"/>
                      <a:pt x="139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155" y="321"/>
                      <a:pt x="157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2" y="321"/>
                      <a:pt x="165" y="321"/>
                      <a:pt x="168" y="321"/>
                    </a:cubicBezTo>
                    <a:cubicBezTo>
                      <a:pt x="169" y="320"/>
                      <a:pt x="171" y="321"/>
                      <a:pt x="172" y="321"/>
                    </a:cubicBezTo>
                    <a:cubicBezTo>
                      <a:pt x="172" y="321"/>
                      <a:pt x="172" y="321"/>
                      <a:pt x="172" y="321"/>
                    </a:cubicBezTo>
                    <a:cubicBezTo>
                      <a:pt x="172" y="321"/>
                      <a:pt x="172" y="321"/>
                      <a:pt x="173" y="321"/>
                    </a:cubicBezTo>
                    <a:cubicBezTo>
                      <a:pt x="173" y="321"/>
                      <a:pt x="173" y="320"/>
                      <a:pt x="173" y="320"/>
                    </a:cubicBezTo>
                    <a:cubicBezTo>
                      <a:pt x="180" y="319"/>
                      <a:pt x="187" y="318"/>
                      <a:pt x="194" y="317"/>
                    </a:cubicBezTo>
                    <a:cubicBezTo>
                      <a:pt x="199" y="315"/>
                      <a:pt x="202" y="311"/>
                      <a:pt x="202" y="306"/>
                    </a:cubicBezTo>
                    <a:cubicBezTo>
                      <a:pt x="202" y="281"/>
                      <a:pt x="202" y="281"/>
                      <a:pt x="202" y="281"/>
                    </a:cubicBezTo>
                    <a:cubicBezTo>
                      <a:pt x="207" y="279"/>
                      <a:pt x="211" y="277"/>
                      <a:pt x="215" y="275"/>
                    </a:cubicBezTo>
                    <a:cubicBezTo>
                      <a:pt x="233" y="293"/>
                      <a:pt x="233" y="293"/>
                      <a:pt x="233" y="293"/>
                    </a:cubicBezTo>
                    <a:cubicBezTo>
                      <a:pt x="236" y="297"/>
                      <a:pt x="242" y="297"/>
                      <a:pt x="246" y="295"/>
                    </a:cubicBezTo>
                    <a:cubicBezTo>
                      <a:pt x="249" y="293"/>
                      <a:pt x="252" y="290"/>
                      <a:pt x="255" y="288"/>
                    </a:cubicBezTo>
                    <a:cubicBezTo>
                      <a:pt x="268" y="279"/>
                      <a:pt x="279" y="268"/>
                      <a:pt x="288" y="256"/>
                    </a:cubicBezTo>
                    <a:cubicBezTo>
                      <a:pt x="290" y="253"/>
                      <a:pt x="292" y="249"/>
                      <a:pt x="294" y="246"/>
                    </a:cubicBezTo>
                    <a:cubicBezTo>
                      <a:pt x="297" y="242"/>
                      <a:pt x="296" y="236"/>
                      <a:pt x="293" y="233"/>
                    </a:cubicBezTo>
                    <a:cubicBezTo>
                      <a:pt x="275" y="215"/>
                      <a:pt x="275" y="215"/>
                      <a:pt x="275" y="215"/>
                    </a:cubicBezTo>
                    <a:cubicBezTo>
                      <a:pt x="277" y="211"/>
                      <a:pt x="279" y="207"/>
                      <a:pt x="280" y="203"/>
                    </a:cubicBezTo>
                    <a:cubicBezTo>
                      <a:pt x="305" y="203"/>
                      <a:pt x="305" y="203"/>
                      <a:pt x="305" y="203"/>
                    </a:cubicBezTo>
                    <a:cubicBezTo>
                      <a:pt x="310" y="203"/>
                      <a:pt x="315" y="200"/>
                      <a:pt x="316" y="195"/>
                    </a:cubicBezTo>
                    <a:cubicBezTo>
                      <a:pt x="317" y="188"/>
                      <a:pt x="318" y="180"/>
                      <a:pt x="319" y="173"/>
                    </a:cubicBezTo>
                    <a:cubicBezTo>
                      <a:pt x="319" y="169"/>
                      <a:pt x="320" y="164"/>
                      <a:pt x="320" y="160"/>
                    </a:cubicBezTo>
                    <a:cubicBezTo>
                      <a:pt x="320" y="156"/>
                      <a:pt x="320" y="152"/>
                      <a:pt x="320" y="147"/>
                    </a:cubicBezTo>
                    <a:close/>
                    <a:moveTo>
                      <a:pt x="298" y="171"/>
                    </a:moveTo>
                    <a:cubicBezTo>
                      <a:pt x="297" y="175"/>
                      <a:pt x="297" y="178"/>
                      <a:pt x="297" y="182"/>
                    </a:cubicBezTo>
                    <a:cubicBezTo>
                      <a:pt x="272" y="182"/>
                      <a:pt x="272" y="182"/>
                      <a:pt x="272" y="182"/>
                    </a:cubicBezTo>
                    <a:cubicBezTo>
                      <a:pt x="268" y="182"/>
                      <a:pt x="263" y="185"/>
                      <a:pt x="262" y="189"/>
                    </a:cubicBezTo>
                    <a:cubicBezTo>
                      <a:pt x="260" y="197"/>
                      <a:pt x="257" y="205"/>
                      <a:pt x="253" y="212"/>
                    </a:cubicBezTo>
                    <a:cubicBezTo>
                      <a:pt x="250" y="216"/>
                      <a:pt x="251" y="221"/>
                      <a:pt x="255" y="225"/>
                    </a:cubicBezTo>
                    <a:cubicBezTo>
                      <a:pt x="272" y="242"/>
                      <a:pt x="272" y="242"/>
                      <a:pt x="272" y="242"/>
                    </a:cubicBezTo>
                    <a:cubicBezTo>
                      <a:pt x="271" y="242"/>
                      <a:pt x="271" y="243"/>
                      <a:pt x="271" y="243"/>
                    </a:cubicBezTo>
                    <a:cubicBezTo>
                      <a:pt x="263" y="254"/>
                      <a:pt x="253" y="263"/>
                      <a:pt x="243" y="271"/>
                    </a:cubicBezTo>
                    <a:cubicBezTo>
                      <a:pt x="242" y="271"/>
                      <a:pt x="242" y="272"/>
                      <a:pt x="241" y="272"/>
                    </a:cubicBezTo>
                    <a:cubicBezTo>
                      <a:pt x="224" y="255"/>
                      <a:pt x="224" y="255"/>
                      <a:pt x="224" y="255"/>
                    </a:cubicBezTo>
                    <a:cubicBezTo>
                      <a:pt x="221" y="251"/>
                      <a:pt x="216" y="251"/>
                      <a:pt x="212" y="253"/>
                    </a:cubicBezTo>
                    <a:cubicBezTo>
                      <a:pt x="204" y="257"/>
                      <a:pt x="197" y="260"/>
                      <a:pt x="189" y="262"/>
                    </a:cubicBezTo>
                    <a:cubicBezTo>
                      <a:pt x="184" y="264"/>
                      <a:pt x="181" y="268"/>
                      <a:pt x="181" y="273"/>
                    </a:cubicBezTo>
                    <a:cubicBezTo>
                      <a:pt x="181" y="297"/>
                      <a:pt x="181" y="297"/>
                      <a:pt x="181" y="297"/>
                    </a:cubicBezTo>
                    <a:cubicBezTo>
                      <a:pt x="178" y="297"/>
                      <a:pt x="174" y="298"/>
                      <a:pt x="171" y="299"/>
                    </a:cubicBezTo>
                    <a:cubicBezTo>
                      <a:pt x="163" y="299"/>
                      <a:pt x="156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5" y="299"/>
                      <a:pt x="142" y="297"/>
                      <a:pt x="138" y="297"/>
                    </a:cubicBezTo>
                    <a:cubicBezTo>
                      <a:pt x="138" y="273"/>
                      <a:pt x="138" y="273"/>
                      <a:pt x="138" y="273"/>
                    </a:cubicBezTo>
                    <a:cubicBezTo>
                      <a:pt x="138" y="268"/>
                      <a:pt x="135" y="264"/>
                      <a:pt x="131" y="262"/>
                    </a:cubicBezTo>
                    <a:cubicBezTo>
                      <a:pt x="123" y="260"/>
                      <a:pt x="115" y="257"/>
                      <a:pt x="108" y="253"/>
                    </a:cubicBezTo>
                    <a:cubicBezTo>
                      <a:pt x="104" y="251"/>
                      <a:pt x="98" y="251"/>
                      <a:pt x="95" y="255"/>
                    </a:cubicBezTo>
                    <a:cubicBezTo>
                      <a:pt x="78" y="272"/>
                      <a:pt x="78" y="272"/>
                      <a:pt x="78" y="272"/>
                    </a:cubicBezTo>
                    <a:cubicBezTo>
                      <a:pt x="77" y="271"/>
                      <a:pt x="77" y="271"/>
                      <a:pt x="77" y="271"/>
                    </a:cubicBezTo>
                    <a:cubicBezTo>
                      <a:pt x="77" y="271"/>
                      <a:pt x="76" y="270"/>
                      <a:pt x="76" y="270"/>
                    </a:cubicBezTo>
                    <a:cubicBezTo>
                      <a:pt x="76" y="270"/>
                      <a:pt x="76" y="270"/>
                      <a:pt x="76" y="270"/>
                    </a:cubicBezTo>
                    <a:cubicBezTo>
                      <a:pt x="66" y="262"/>
                      <a:pt x="57" y="254"/>
                      <a:pt x="50" y="244"/>
                    </a:cubicBezTo>
                    <a:cubicBezTo>
                      <a:pt x="50" y="244"/>
                      <a:pt x="49" y="244"/>
                      <a:pt x="49" y="244"/>
                    </a:cubicBezTo>
                    <a:cubicBezTo>
                      <a:pt x="49" y="243"/>
                      <a:pt x="49" y="243"/>
                      <a:pt x="49" y="243"/>
                    </a:cubicBezTo>
                    <a:cubicBezTo>
                      <a:pt x="48" y="242"/>
                      <a:pt x="48" y="242"/>
                      <a:pt x="48" y="242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8" y="221"/>
                      <a:pt x="69" y="216"/>
                      <a:pt x="67" y="212"/>
                    </a:cubicBezTo>
                    <a:cubicBezTo>
                      <a:pt x="63" y="205"/>
                      <a:pt x="59" y="197"/>
                      <a:pt x="57" y="189"/>
                    </a:cubicBezTo>
                    <a:cubicBezTo>
                      <a:pt x="56" y="185"/>
                      <a:pt x="52" y="182"/>
                      <a:pt x="47" y="182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22" y="178"/>
                      <a:pt x="22" y="175"/>
                      <a:pt x="22" y="171"/>
                    </a:cubicBezTo>
                    <a:cubicBezTo>
                      <a:pt x="21" y="168"/>
                      <a:pt x="21" y="164"/>
                      <a:pt x="21" y="160"/>
                    </a:cubicBezTo>
                    <a:cubicBezTo>
                      <a:pt x="21" y="156"/>
                      <a:pt x="21" y="153"/>
                      <a:pt x="22" y="149"/>
                    </a:cubicBezTo>
                    <a:cubicBezTo>
                      <a:pt x="22" y="146"/>
                      <a:pt x="22" y="142"/>
                      <a:pt x="23" y="139"/>
                    </a:cubicBezTo>
                    <a:cubicBezTo>
                      <a:pt x="47" y="139"/>
                      <a:pt x="47" y="139"/>
                      <a:pt x="47" y="139"/>
                    </a:cubicBezTo>
                    <a:cubicBezTo>
                      <a:pt x="52" y="139"/>
                      <a:pt x="56" y="136"/>
                      <a:pt x="57" y="131"/>
                    </a:cubicBezTo>
                    <a:cubicBezTo>
                      <a:pt x="59" y="123"/>
                      <a:pt x="63" y="115"/>
                      <a:pt x="67" y="108"/>
                    </a:cubicBezTo>
                    <a:cubicBezTo>
                      <a:pt x="69" y="104"/>
                      <a:pt x="68" y="99"/>
                      <a:pt x="65" y="95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8" y="78"/>
                      <a:pt x="48" y="78"/>
                      <a:pt x="49" y="77"/>
                    </a:cubicBezTo>
                    <a:cubicBezTo>
                      <a:pt x="57" y="66"/>
                      <a:pt x="66" y="57"/>
                      <a:pt x="77" y="49"/>
                    </a:cubicBezTo>
                    <a:cubicBezTo>
                      <a:pt x="77" y="49"/>
                      <a:pt x="78" y="48"/>
                      <a:pt x="78" y="48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8" y="69"/>
                      <a:pt x="104" y="69"/>
                      <a:pt x="108" y="67"/>
                    </a:cubicBezTo>
                    <a:cubicBezTo>
                      <a:pt x="115" y="63"/>
                      <a:pt x="123" y="60"/>
                      <a:pt x="131" y="58"/>
                    </a:cubicBezTo>
                    <a:cubicBezTo>
                      <a:pt x="135" y="56"/>
                      <a:pt x="138" y="52"/>
                      <a:pt x="138" y="47"/>
                    </a:cubicBezTo>
                    <a:cubicBezTo>
                      <a:pt x="138" y="23"/>
                      <a:pt x="138" y="23"/>
                      <a:pt x="138" y="23"/>
                    </a:cubicBezTo>
                    <a:cubicBezTo>
                      <a:pt x="142" y="23"/>
                      <a:pt x="145" y="22"/>
                      <a:pt x="149" y="22"/>
                    </a:cubicBezTo>
                    <a:cubicBezTo>
                      <a:pt x="156" y="21"/>
                      <a:pt x="163" y="21"/>
                      <a:pt x="171" y="22"/>
                    </a:cubicBezTo>
                    <a:cubicBezTo>
                      <a:pt x="174" y="22"/>
                      <a:pt x="178" y="23"/>
                      <a:pt x="181" y="23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1" y="52"/>
                      <a:pt x="184" y="56"/>
                      <a:pt x="189" y="58"/>
                    </a:cubicBezTo>
                    <a:cubicBezTo>
                      <a:pt x="197" y="60"/>
                      <a:pt x="204" y="63"/>
                      <a:pt x="212" y="67"/>
                    </a:cubicBezTo>
                    <a:cubicBezTo>
                      <a:pt x="216" y="69"/>
                      <a:pt x="221" y="69"/>
                      <a:pt x="224" y="65"/>
                    </a:cubicBezTo>
                    <a:cubicBezTo>
                      <a:pt x="241" y="48"/>
                      <a:pt x="241" y="48"/>
                      <a:pt x="241" y="48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43" y="49"/>
                      <a:pt x="243" y="50"/>
                      <a:pt x="243" y="50"/>
                    </a:cubicBezTo>
                    <a:cubicBezTo>
                      <a:pt x="244" y="50"/>
                      <a:pt x="244" y="50"/>
                      <a:pt x="244" y="50"/>
                    </a:cubicBezTo>
                    <a:cubicBezTo>
                      <a:pt x="253" y="58"/>
                      <a:pt x="262" y="66"/>
                      <a:pt x="270" y="76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0" y="77"/>
                      <a:pt x="270" y="77"/>
                      <a:pt x="270" y="77"/>
                    </a:cubicBezTo>
                    <a:cubicBezTo>
                      <a:pt x="271" y="78"/>
                      <a:pt x="271" y="78"/>
                      <a:pt x="271" y="78"/>
                    </a:cubicBezTo>
                    <a:cubicBezTo>
                      <a:pt x="255" y="95"/>
                      <a:pt x="255" y="95"/>
                      <a:pt x="255" y="95"/>
                    </a:cubicBezTo>
                    <a:cubicBezTo>
                      <a:pt x="251" y="99"/>
                      <a:pt x="250" y="104"/>
                      <a:pt x="253" y="108"/>
                    </a:cubicBezTo>
                    <a:cubicBezTo>
                      <a:pt x="257" y="115"/>
                      <a:pt x="260" y="123"/>
                      <a:pt x="262" y="131"/>
                    </a:cubicBezTo>
                    <a:cubicBezTo>
                      <a:pt x="263" y="136"/>
                      <a:pt x="268" y="139"/>
                      <a:pt x="272" y="139"/>
                    </a:cubicBezTo>
                    <a:cubicBezTo>
                      <a:pt x="297" y="139"/>
                      <a:pt x="297" y="139"/>
                      <a:pt x="297" y="139"/>
                    </a:cubicBezTo>
                    <a:cubicBezTo>
                      <a:pt x="297" y="142"/>
                      <a:pt x="297" y="146"/>
                      <a:pt x="298" y="149"/>
                    </a:cubicBezTo>
                    <a:cubicBezTo>
                      <a:pt x="298" y="153"/>
                      <a:pt x="298" y="157"/>
                      <a:pt x="298" y="160"/>
                    </a:cubicBezTo>
                    <a:cubicBezTo>
                      <a:pt x="298" y="164"/>
                      <a:pt x="298" y="168"/>
                      <a:pt x="298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GB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31"/>
              <p:cNvSpPr>
                <a:spLocks noEditPoints="1"/>
              </p:cNvSpPr>
              <p:nvPr/>
            </p:nvSpPr>
            <p:spPr bwMode="auto">
              <a:xfrm>
                <a:off x="5024812" y="1825916"/>
                <a:ext cx="91908" cy="91908"/>
              </a:xfrm>
              <a:custGeom>
                <a:avLst/>
                <a:gdLst>
                  <a:gd name="T0" fmla="*/ 64 w 128"/>
                  <a:gd name="T1" fmla="*/ 0 h 128"/>
                  <a:gd name="T2" fmla="*/ 0 w 128"/>
                  <a:gd name="T3" fmla="*/ 64 h 128"/>
                  <a:gd name="T4" fmla="*/ 64 w 128"/>
                  <a:gd name="T5" fmla="*/ 128 h 128"/>
                  <a:gd name="T6" fmla="*/ 128 w 128"/>
                  <a:gd name="T7" fmla="*/ 64 h 128"/>
                  <a:gd name="T8" fmla="*/ 64 w 128"/>
                  <a:gd name="T9" fmla="*/ 0 h 128"/>
                  <a:gd name="T10" fmla="*/ 64 w 128"/>
                  <a:gd name="T11" fmla="*/ 107 h 128"/>
                  <a:gd name="T12" fmla="*/ 21 w 128"/>
                  <a:gd name="T13" fmla="*/ 64 h 128"/>
                  <a:gd name="T14" fmla="*/ 64 w 128"/>
                  <a:gd name="T15" fmla="*/ 21 h 128"/>
                  <a:gd name="T16" fmla="*/ 106 w 128"/>
                  <a:gd name="T17" fmla="*/ 64 h 128"/>
                  <a:gd name="T18" fmla="*/ 64 w 128"/>
                  <a:gd name="T19" fmla="*/ 10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07"/>
                    </a:moveTo>
                    <a:cubicBezTo>
                      <a:pt x="40" y="107"/>
                      <a:pt x="21" y="88"/>
                      <a:pt x="21" y="64"/>
                    </a:cubicBezTo>
                    <a:cubicBezTo>
                      <a:pt x="21" y="40"/>
                      <a:pt x="40" y="21"/>
                      <a:pt x="64" y="21"/>
                    </a:cubicBezTo>
                    <a:cubicBezTo>
                      <a:pt x="87" y="21"/>
                      <a:pt x="106" y="40"/>
                      <a:pt x="106" y="64"/>
                    </a:cubicBezTo>
                    <a:cubicBezTo>
                      <a:pt x="106" y="88"/>
                      <a:pt x="87" y="107"/>
                      <a:pt x="64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GB" sz="24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41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3C7A4A-9E35-4B10-89C3-A2DD0B19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15" y="74995"/>
            <a:ext cx="11252200" cy="33410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/>
              <a:t>BUILDS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A63B2BBD-53DB-4902-AB83-947ED43CC883}"/>
              </a:ext>
            </a:extLst>
          </p:cNvPr>
          <p:cNvSpPr txBox="1">
            <a:spLocks/>
          </p:cNvSpPr>
          <p:nvPr/>
        </p:nvSpPr>
        <p:spPr bwMode="gray">
          <a:xfrm>
            <a:off x="400742" y="508990"/>
            <a:ext cx="4563142" cy="5341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OnPrem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err="1"/>
              <a:t>EMSApi</a:t>
            </a:r>
            <a:r>
              <a:rPr lang="en-US" b="1" dirty="0"/>
              <a:t>-MF</a:t>
            </a:r>
            <a:endParaRPr lang="en-US" b="1" dirty="0">
              <a:ea typeface="Verdana"/>
              <a:cs typeface="Verdan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/>
              <a:t>EMSConnect</a:t>
            </a:r>
            <a:endParaRPr lang="en-US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/>
              <a:t>QueueProcessor</a:t>
            </a:r>
            <a:endParaRPr lang="en-US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/>
              <a:t>DataValidation</a:t>
            </a:r>
            <a:endParaRPr lang="en-US" dirty="0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dirty="0" err="1"/>
              <a:t>DocumentDB</a:t>
            </a:r>
            <a:endParaRPr lang="en-US" dirty="0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dirty="0" err="1"/>
              <a:t>PurgeProject</a:t>
            </a:r>
            <a:endParaRPr lang="en-US" dirty="0"/>
          </a:p>
          <a:p>
            <a:pPr lvl="3"/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err="1"/>
              <a:t>GatewayOnPrem</a:t>
            </a:r>
            <a:r>
              <a:rPr lang="en-US" b="1" dirty="0"/>
              <a:t>-MF</a:t>
            </a:r>
            <a:endParaRPr lang="en-US" b="1" dirty="0">
              <a:ea typeface="Verdana"/>
              <a:cs typeface="Verdan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/>
              <a:t>GatewayOnPrem</a:t>
            </a:r>
            <a:endParaRPr lang="en-US" dirty="0"/>
          </a:p>
          <a:p>
            <a:pPr lvl="3"/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/>
              <a:t>GRA-MF</a:t>
            </a:r>
            <a:endParaRPr lang="en-US" b="1" dirty="0">
              <a:ea typeface="Verdana"/>
              <a:cs typeface="Verdan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/>
              <a:t>GRAOnPrem</a:t>
            </a:r>
            <a:endParaRPr lang="en-US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/>
              <a:t>EMSPoller</a:t>
            </a:r>
            <a:endParaRPr lang="en-US" dirty="0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dirty="0" err="1"/>
              <a:t>WorkFlowOnPremPoller</a:t>
            </a:r>
            <a:endParaRPr lang="en-US" dirty="0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dirty="0" err="1"/>
              <a:t>GRAOnPremPoller</a:t>
            </a:r>
            <a:endParaRPr lang="en-US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err="1"/>
              <a:t>WorkflowOnPrem</a:t>
            </a:r>
            <a:r>
              <a:rPr lang="en-US" b="1" dirty="0"/>
              <a:t>-MF</a:t>
            </a:r>
            <a:endParaRPr lang="en-US" b="1" dirty="0">
              <a:ea typeface="Verdana"/>
              <a:cs typeface="Verdan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/>
              <a:t>WorkflowOnPrem</a:t>
            </a:r>
            <a:br>
              <a:rPr lang="en-US" dirty="0"/>
            </a:br>
            <a:endParaRPr lang="en-US" dirty="0"/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44814564-240B-406F-966A-AC03F4FDF00A}"/>
              </a:ext>
            </a:extLst>
          </p:cNvPr>
          <p:cNvSpPr txBox="1">
            <a:spLocks/>
          </p:cNvSpPr>
          <p:nvPr/>
        </p:nvSpPr>
        <p:spPr bwMode="gray">
          <a:xfrm>
            <a:off x="5896215" y="531064"/>
            <a:ext cx="4938272" cy="5341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Central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err="1"/>
              <a:t>WebApi</a:t>
            </a:r>
            <a:endParaRPr lang="en-US" b="1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/>
              <a:t>WFC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/>
              <a:t>Content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/>
              <a:t>Content-</a:t>
            </a:r>
            <a:r>
              <a:rPr lang="en-US" err="1"/>
              <a:t>Webjob</a:t>
            </a:r>
            <a:endParaRPr lang="en-US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/>
              <a:t>Central-</a:t>
            </a:r>
            <a:r>
              <a:rPr lang="en-US" err="1"/>
              <a:t>Webjob</a:t>
            </a:r>
            <a:endParaRPr lang="en-US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err="1"/>
              <a:t>CountryGeoMapping</a:t>
            </a:r>
            <a:endParaRPr lang="en-US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err="1"/>
              <a:t>ConfirmationsSync</a:t>
            </a:r>
            <a:endParaRPr lang="en-US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err="1"/>
              <a:t>EngagementProjectMapping</a:t>
            </a:r>
            <a:endParaRPr lang="en-US"/>
          </a:p>
          <a:p>
            <a:pPr lvl="3"/>
            <a:endParaRPr lang="en-US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b="1"/>
              <a:t>WebApp</a:t>
            </a:r>
            <a:endParaRPr lang="en-US" b="1">
              <a:ea typeface="Verdana"/>
              <a:cs typeface="Verdana"/>
            </a:endParaRP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/>
              <a:t>ADC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/>
              <a:t>CFT</a:t>
            </a:r>
          </a:p>
          <a:p>
            <a:pPr lvl="2"/>
            <a:br>
              <a:rPr lang="en-US"/>
            </a:br>
            <a:endParaRPr lang="en-US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D5D57349-1A56-46F6-A064-CC27D22F9807}"/>
              </a:ext>
            </a:extLst>
          </p:cNvPr>
          <p:cNvSpPr txBox="1">
            <a:spLocks/>
          </p:cNvSpPr>
          <p:nvPr/>
        </p:nvSpPr>
        <p:spPr bwMode="gray">
          <a:xfrm>
            <a:off x="2228954" y="5944426"/>
            <a:ext cx="5469859" cy="8856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/>
              <a:t>GatedCheckinBuilds</a:t>
            </a:r>
            <a:endParaRPr lang="en-US"/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/>
              <a:t>Website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err="1"/>
              <a:t>WebApi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7052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3C7A4A-9E35-4B10-89C3-A2DD0B19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71" y="295010"/>
            <a:ext cx="11252200" cy="33410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/>
              <a:t>RELEASES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A63B2BBD-53DB-4902-AB83-947ED43CC883}"/>
              </a:ext>
            </a:extLst>
          </p:cNvPr>
          <p:cNvSpPr txBox="1">
            <a:spLocks/>
          </p:cNvSpPr>
          <p:nvPr/>
        </p:nvSpPr>
        <p:spPr bwMode="gray">
          <a:xfrm>
            <a:off x="439164" y="1983424"/>
            <a:ext cx="4563142" cy="21909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OnPrem</a:t>
            </a:r>
            <a:endParaRPr lang="en-US">
              <a:ea typeface="Verdana"/>
              <a:cs typeface="Verdan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err="1"/>
              <a:t>DeployDatabase</a:t>
            </a:r>
            <a:r>
              <a:rPr lang="en-US" b="1"/>
              <a:t>-OnPrem</a:t>
            </a:r>
            <a:endParaRPr lang="en-US" b="1">
              <a:ea typeface="Verdana"/>
              <a:cs typeface="Verdan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err="1"/>
              <a:t>DeleteDB</a:t>
            </a:r>
            <a:endParaRPr lang="en-US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err="1"/>
              <a:t>CreateDB</a:t>
            </a:r>
            <a:endParaRPr lang="en-US"/>
          </a:p>
          <a:p>
            <a:pPr lvl="1"/>
            <a:endParaRPr lang="en-US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err="1"/>
              <a:t>DeployCode</a:t>
            </a:r>
            <a:r>
              <a:rPr lang="en-US" b="1"/>
              <a:t>-OnPrem</a:t>
            </a:r>
            <a:endParaRPr lang="en-US" b="1">
              <a:ea typeface="Verdana"/>
              <a:cs typeface="Verdana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44814564-240B-406F-966A-AC03F4FDF00A}"/>
              </a:ext>
            </a:extLst>
          </p:cNvPr>
          <p:cNvSpPr txBox="1">
            <a:spLocks/>
          </p:cNvSpPr>
          <p:nvPr/>
        </p:nvSpPr>
        <p:spPr bwMode="gray">
          <a:xfrm>
            <a:off x="5965371" y="1983424"/>
            <a:ext cx="4938272" cy="21909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Central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err="1"/>
              <a:t>ResetData</a:t>
            </a:r>
            <a:r>
              <a:rPr lang="en-US"/>
              <a:t>-Central</a:t>
            </a:r>
          </a:p>
          <a:p>
            <a:pPr lvl="1"/>
            <a:endParaRPr lang="en-US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err="1"/>
              <a:t>DeployDatabase</a:t>
            </a:r>
            <a:r>
              <a:rPr lang="en-US"/>
              <a:t>-Central</a:t>
            </a:r>
          </a:p>
          <a:p>
            <a:pPr lvl="1"/>
            <a:endParaRPr lang="en-US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err="1"/>
              <a:t>DeployCode</a:t>
            </a:r>
            <a:r>
              <a:rPr lang="en-US"/>
              <a:t>-Central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54A4B91-E1EF-4C82-BBCE-DC54DC159877}"/>
              </a:ext>
            </a:extLst>
          </p:cNvPr>
          <p:cNvSpPr txBox="1">
            <a:spLocks/>
          </p:cNvSpPr>
          <p:nvPr/>
        </p:nvSpPr>
        <p:spPr bwMode="gray">
          <a:xfrm>
            <a:off x="3496235" y="790477"/>
            <a:ext cx="4938272" cy="915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Provision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err="1"/>
              <a:t>ProvisionResources</a:t>
            </a:r>
            <a:r>
              <a:rPr lang="en-US"/>
              <a:t>-Central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C549E988-C060-4432-B12D-125CBD7A98ED}"/>
              </a:ext>
            </a:extLst>
          </p:cNvPr>
          <p:cNvSpPr txBox="1">
            <a:spLocks/>
          </p:cNvSpPr>
          <p:nvPr/>
        </p:nvSpPr>
        <p:spPr bwMode="gray">
          <a:xfrm>
            <a:off x="3496235" y="4754158"/>
            <a:ext cx="4938272" cy="915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Release Folder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err="1"/>
              <a:t>CopyReleaseFolder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0507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3C7A4A-9E35-4B10-89C3-A2DD0B19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71" y="271958"/>
            <a:ext cx="11252200" cy="33410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/>
              <a:t>Environments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47F49D-D85B-4BC3-B8BB-38887F43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10012"/>
              </p:ext>
            </p:extLst>
          </p:nvPr>
        </p:nvGraphicFramePr>
        <p:xfrm>
          <a:off x="206162" y="1288196"/>
          <a:ext cx="5583470" cy="5310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487">
                  <a:extLst>
                    <a:ext uri="{9D8B030D-6E8A-4147-A177-3AD203B41FA5}">
                      <a16:colId xmlns:a16="http://schemas.microsoft.com/office/drawing/2014/main" val="1555863965"/>
                    </a:ext>
                  </a:extLst>
                </a:gridCol>
                <a:gridCol w="686675">
                  <a:extLst>
                    <a:ext uri="{9D8B030D-6E8A-4147-A177-3AD203B41FA5}">
                      <a16:colId xmlns:a16="http://schemas.microsoft.com/office/drawing/2014/main" val="3231492315"/>
                    </a:ext>
                  </a:extLst>
                </a:gridCol>
                <a:gridCol w="1775602">
                  <a:extLst>
                    <a:ext uri="{9D8B030D-6E8A-4147-A177-3AD203B41FA5}">
                      <a16:colId xmlns:a16="http://schemas.microsoft.com/office/drawing/2014/main" val="1987139529"/>
                    </a:ext>
                  </a:extLst>
                </a:gridCol>
                <a:gridCol w="1100853">
                  <a:extLst>
                    <a:ext uri="{9D8B030D-6E8A-4147-A177-3AD203B41FA5}">
                      <a16:colId xmlns:a16="http://schemas.microsoft.com/office/drawing/2014/main" val="306070752"/>
                    </a:ext>
                  </a:extLst>
                </a:gridCol>
                <a:gridCol w="1100853">
                  <a:extLst>
                    <a:ext uri="{9D8B030D-6E8A-4147-A177-3AD203B41FA5}">
                      <a16:colId xmlns:a16="http://schemas.microsoft.com/office/drawing/2014/main" val="1689205388"/>
                    </a:ext>
                  </a:extLst>
                </a:gridCol>
              </a:tblGrid>
              <a:tr h="319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Central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OnPrem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Purpose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Release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Approval</a:t>
                      </a: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32719"/>
                  </a:ext>
                </a:extLst>
              </a:tr>
              <a:tr h="319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Q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SEMS65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QA Manual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QA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92906"/>
                  </a:ext>
                </a:extLst>
              </a:tr>
              <a:tr h="46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U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SEMS8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UAT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Dev and QA in sequence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905474"/>
                  </a:ext>
                </a:extLst>
              </a:tr>
              <a:tr h="1842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Q1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SEMS63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QA Automation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effectLst/>
                        <a:latin typeface="Verdana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Automated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455088"/>
                  </a:ext>
                </a:extLst>
              </a:tr>
              <a:tr h="3190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I1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SEMS501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CMS-</a:t>
                      </a:r>
                      <a:r>
                        <a:rPr lang="en-US" sz="900" err="1">
                          <a:effectLst/>
                          <a:latin typeface="Verdana"/>
                        </a:rPr>
                        <a:t>TestPublish</a:t>
                      </a:r>
                      <a:endParaRPr lang="en-US" sz="900" err="1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latin typeface="Verdana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latin typeface="Verdana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latin typeface="Verdana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latin typeface="Verdana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Verdana"/>
                        </a:rPr>
                        <a:t>Dev/QA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47149"/>
                  </a:ext>
                </a:extLst>
              </a:tr>
              <a:tr h="3190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I2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SEMS502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CMS-</a:t>
                      </a:r>
                      <a:r>
                        <a:rPr lang="en-US" sz="900" err="1">
                          <a:effectLst/>
                          <a:latin typeface="Verdana"/>
                        </a:rPr>
                        <a:t>ProdPublish</a:t>
                      </a:r>
                      <a:endParaRPr lang="en-US" sz="900" err="1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latin typeface="Verdana"/>
                      </a:endParaRPr>
                    </a:p>
                  </a:txBody>
                  <a:tcPr marL="68580" marR="68580" marT="9525" marB="9525"/>
                </a:tc>
                <a:extLst>
                  <a:ext uri="{0D108BD9-81ED-4DB2-BD59-A6C34878D82A}">
                    <a16:rowId xmlns:a16="http://schemas.microsoft.com/office/drawing/2014/main" val="3288029426"/>
                  </a:ext>
                </a:extLst>
              </a:tr>
              <a:tr h="3190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I3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SEMS505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QA-</a:t>
                      </a:r>
                      <a:r>
                        <a:rPr lang="en-US" sz="900" err="1">
                          <a:effectLst/>
                          <a:latin typeface="Verdana"/>
                        </a:rPr>
                        <a:t>TestPublish</a:t>
                      </a:r>
                      <a:endParaRPr lang="en-US" sz="900" err="1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latin typeface="Verdana"/>
                      </a:endParaRPr>
                    </a:p>
                  </a:txBody>
                  <a:tcPr marL="68580" marR="68580" marT="9525" marB="9525"/>
                </a:tc>
                <a:extLst>
                  <a:ext uri="{0D108BD9-81ED-4DB2-BD59-A6C34878D82A}">
                    <a16:rowId xmlns:a16="http://schemas.microsoft.com/office/drawing/2014/main" val="2423508092"/>
                  </a:ext>
                </a:extLst>
              </a:tr>
              <a:tr h="319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I4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SEMS504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QA-</a:t>
                      </a:r>
                      <a:r>
                        <a:rPr lang="en-US" sz="900" err="1">
                          <a:effectLst/>
                          <a:latin typeface="Verdana"/>
                        </a:rPr>
                        <a:t>ProdPublish</a:t>
                      </a:r>
                      <a:endParaRPr lang="en-US" sz="900" err="1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latin typeface="Verdana"/>
                      </a:endParaRPr>
                    </a:p>
                  </a:txBody>
                  <a:tcPr marL="68580" marR="68580" marT="9525" marB="9525"/>
                </a:tc>
                <a:extLst>
                  <a:ext uri="{0D108BD9-81ED-4DB2-BD59-A6C34878D82A}">
                    <a16:rowId xmlns:a16="http://schemas.microsoft.com/office/drawing/2014/main" val="889339465"/>
                  </a:ext>
                </a:extLst>
              </a:tr>
              <a:tr h="3048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L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SEMS2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PMT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Manual (DevOps)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6413"/>
                  </a:ext>
                </a:extLst>
              </a:tr>
              <a:tr h="319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Q2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SEMS61/64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Backward Compatibility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3.3/3.4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Automated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32"/>
                  </a:ext>
                </a:extLst>
              </a:tr>
              <a:tr h="319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SEMS92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SEMS37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China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Manual (DevOps)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73150"/>
                  </a:ext>
                </a:extLst>
              </a:tr>
              <a:tr h="319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U2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SEMS66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Pen testing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Dev/QA</a:t>
                      </a: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179305"/>
                  </a:ext>
                </a:extLst>
              </a:tr>
              <a:tr h="319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SEMS9/LR4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Production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3.3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EMA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70815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GP4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Production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3.3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DevOps, Security, GITC, PO,EMA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13610"/>
                  </a:ext>
                </a:extLst>
              </a:tr>
              <a:tr h="2208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PBCP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X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Production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3.3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EMA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2621"/>
                  </a:ext>
                </a:extLst>
              </a:tr>
              <a:tr h="2208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TP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TP4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Production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/>
                        </a:rPr>
                        <a:t>3.3</a:t>
                      </a:r>
                      <a:endParaRPr lang="en-US" sz="900">
                        <a:effectLst/>
                        <a:latin typeface="Verdana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  <a:latin typeface="Verdana"/>
                        </a:rPr>
                        <a:t>EMA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455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634CE1-7130-4C2B-8826-748C19D0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87087"/>
              </p:ext>
            </p:extLst>
          </p:nvPr>
        </p:nvGraphicFramePr>
        <p:xfrm>
          <a:off x="6402370" y="1657229"/>
          <a:ext cx="4237265" cy="1101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3121498119"/>
                    </a:ext>
                  </a:extLst>
                </a:gridCol>
                <a:gridCol w="908763">
                  <a:extLst>
                    <a:ext uri="{9D8B030D-6E8A-4147-A177-3AD203B41FA5}">
                      <a16:colId xmlns:a16="http://schemas.microsoft.com/office/drawing/2014/main" val="3439542939"/>
                    </a:ext>
                  </a:extLst>
                </a:gridCol>
                <a:gridCol w="542183">
                  <a:extLst>
                    <a:ext uri="{9D8B030D-6E8A-4147-A177-3AD203B41FA5}">
                      <a16:colId xmlns:a16="http://schemas.microsoft.com/office/drawing/2014/main" val="2590777738"/>
                    </a:ext>
                  </a:extLst>
                </a:gridCol>
                <a:gridCol w="1024542">
                  <a:extLst>
                    <a:ext uri="{9D8B030D-6E8A-4147-A177-3AD203B41FA5}">
                      <a16:colId xmlns:a16="http://schemas.microsoft.com/office/drawing/2014/main" val="4269481920"/>
                    </a:ext>
                  </a:extLst>
                </a:gridCol>
                <a:gridCol w="1024542">
                  <a:extLst>
                    <a:ext uri="{9D8B030D-6E8A-4147-A177-3AD203B41FA5}">
                      <a16:colId xmlns:a16="http://schemas.microsoft.com/office/drawing/2014/main" val="3943367375"/>
                    </a:ext>
                  </a:extLst>
                </a:gridCol>
              </a:tblGrid>
              <a:tr h="1078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Central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OnPrem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Release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Approval</a:t>
                      </a: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055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SEMS62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3.5-Levvia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Dev/QA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0925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SEMS35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3.5-Levvia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9525" marB="9525"/>
                </a:tc>
                <a:extLst>
                  <a:ext uri="{0D108BD9-81ED-4DB2-BD59-A6C34878D82A}">
                    <a16:rowId xmlns:a16="http://schemas.microsoft.com/office/drawing/2014/main" val="33806596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SEMS39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3.5-Levvia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9525" marB="9525"/>
                </a:tc>
                <a:extLst>
                  <a:ext uri="{0D108BD9-81ED-4DB2-BD59-A6C34878D82A}">
                    <a16:rowId xmlns:a16="http://schemas.microsoft.com/office/drawing/2014/main" val="21815005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SEMS506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3.5-Levvia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9525" marB="9525"/>
                </a:tc>
                <a:extLst>
                  <a:ext uri="{0D108BD9-81ED-4DB2-BD59-A6C34878D82A}">
                    <a16:rowId xmlns:a16="http://schemas.microsoft.com/office/drawing/2014/main" val="9830592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6D5277-653E-4EDB-BBF6-F73C4EA9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04989"/>
              </p:ext>
            </p:extLst>
          </p:nvPr>
        </p:nvGraphicFramePr>
        <p:xfrm>
          <a:off x="6551892" y="4353531"/>
          <a:ext cx="4720025" cy="1165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3121498119"/>
                    </a:ext>
                  </a:extLst>
                </a:gridCol>
                <a:gridCol w="1179473">
                  <a:extLst>
                    <a:ext uri="{9D8B030D-6E8A-4147-A177-3AD203B41FA5}">
                      <a16:colId xmlns:a16="http://schemas.microsoft.com/office/drawing/2014/main" val="3439542939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590777738"/>
                    </a:ext>
                  </a:extLst>
                </a:gridCol>
                <a:gridCol w="915566">
                  <a:extLst>
                    <a:ext uri="{9D8B030D-6E8A-4147-A177-3AD203B41FA5}">
                      <a16:colId xmlns:a16="http://schemas.microsoft.com/office/drawing/2014/main" val="4269481920"/>
                    </a:ext>
                  </a:extLst>
                </a:gridCol>
                <a:gridCol w="915566">
                  <a:extLst>
                    <a:ext uri="{9D8B030D-6E8A-4147-A177-3AD203B41FA5}">
                      <a16:colId xmlns:a16="http://schemas.microsoft.com/office/drawing/2014/main" val="1532364359"/>
                    </a:ext>
                  </a:extLst>
                </a:gridCol>
              </a:tblGrid>
              <a:tr h="5351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Central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OnPrem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Release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Approval</a:t>
                      </a: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05585"/>
                  </a:ext>
                </a:extLst>
              </a:tr>
              <a:tr h="276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SEMS36/202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EMS</a:t>
                      </a: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092569"/>
                  </a:ext>
                </a:extLst>
              </a:tr>
              <a:tr h="276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SEMS314/315/316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Diagnostics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</a:p>
                  </a:txBody>
                  <a:tcPr marL="68580" marR="68580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659645"/>
                  </a:ext>
                </a:extLst>
              </a:tr>
            </a:tbl>
          </a:graphicData>
        </a:graphic>
      </p:graphicFrame>
      <p:sp>
        <p:nvSpPr>
          <p:cNvPr id="4" name="Heptagon 3">
            <a:extLst>
              <a:ext uri="{FF2B5EF4-FFF2-40B4-BE49-F238E27FC236}">
                <a16:creationId xmlns:a16="http://schemas.microsoft.com/office/drawing/2014/main" id="{03E47B69-43D0-40EB-8372-3591D5EB2F30}"/>
              </a:ext>
            </a:extLst>
          </p:cNvPr>
          <p:cNvSpPr/>
          <p:nvPr/>
        </p:nvSpPr>
        <p:spPr bwMode="gray">
          <a:xfrm>
            <a:off x="2396778" y="676035"/>
            <a:ext cx="738548" cy="577424"/>
          </a:xfrm>
          <a:prstGeom prst="heptagon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>
                <a:solidFill>
                  <a:sysClr val="windowText" lastClr="000000"/>
                </a:solidFill>
              </a:rPr>
              <a:t>3.4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9030AE20-0F72-4951-94F6-9E5732085970}"/>
              </a:ext>
            </a:extLst>
          </p:cNvPr>
          <p:cNvSpPr/>
          <p:nvPr/>
        </p:nvSpPr>
        <p:spPr bwMode="gray">
          <a:xfrm>
            <a:off x="7855630" y="852928"/>
            <a:ext cx="745351" cy="645459"/>
          </a:xfrm>
          <a:prstGeom prst="heptagon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>
                <a:solidFill>
                  <a:sysClr val="windowText" lastClr="000000"/>
                </a:solidFill>
              </a:rPr>
              <a:t>3.5</a:t>
            </a: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4DA2C5F4-AA44-48AF-BCE2-A197939FA18B}"/>
              </a:ext>
            </a:extLst>
          </p:cNvPr>
          <p:cNvSpPr/>
          <p:nvPr/>
        </p:nvSpPr>
        <p:spPr bwMode="gray">
          <a:xfrm>
            <a:off x="7940154" y="3357923"/>
            <a:ext cx="1057849" cy="883661"/>
          </a:xfrm>
          <a:prstGeom prst="heptagon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>
                <a:solidFill>
                  <a:sysClr val="windowText" lastClr="000000"/>
                </a:solidFill>
              </a:rPr>
              <a:t>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37503-234E-41AF-8CFE-0C52432F2A2E}"/>
              </a:ext>
            </a:extLst>
          </p:cNvPr>
          <p:cNvSpPr txBox="1"/>
          <p:nvPr/>
        </p:nvSpPr>
        <p:spPr>
          <a:xfrm>
            <a:off x="6277232" y="5873578"/>
            <a:ext cx="5314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dirty="0">
                <a:solidFill>
                  <a:srgbClr val="313131"/>
                </a:solidFill>
              </a:rPr>
              <a:t>* Each environment has it’s individual </a:t>
            </a:r>
            <a:r>
              <a:rPr lang="en-US" sz="1200" dirty="0" err="1">
                <a:solidFill>
                  <a:srgbClr val="313131"/>
                </a:solidFill>
              </a:rPr>
              <a:t>cosmosdb</a:t>
            </a:r>
            <a:endParaRPr lang="en-US" sz="1200" dirty="0">
              <a:solidFill>
                <a:srgbClr val="31313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4264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3C7A4A-9E35-4B10-89C3-A2DD0B19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71" y="271958"/>
            <a:ext cx="11252200" cy="33410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/>
              <a:t>Labelling Process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12AFD068-4B8C-47B2-83CD-22936DB99B1C}"/>
              </a:ext>
            </a:extLst>
          </p:cNvPr>
          <p:cNvSpPr txBox="1">
            <a:spLocks/>
          </p:cNvSpPr>
          <p:nvPr/>
        </p:nvSpPr>
        <p:spPr bwMode="gray">
          <a:xfrm>
            <a:off x="339271" y="791081"/>
            <a:ext cx="11252200" cy="256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SPRINT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TA’s creates a label (Tag) (Dev only access)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Build from tag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Ensure to note down build numbers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Create release by manually choosing build numbers (Dev only access)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Ensure to note down release numbers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Provide the release numbers to </a:t>
            </a:r>
            <a:r>
              <a:rPr lang="en-US" sz="1800" err="1"/>
              <a:t>CloudEagles</a:t>
            </a:r>
            <a:r>
              <a:rPr lang="en-US" sz="1800"/>
              <a:t> for manual deployments to Load and China environments 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QA to approve release to QA env's.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>
              <a:ea typeface="Verdana"/>
              <a:cs typeface="Verdana"/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8B982257-3D5A-4CCD-BB68-195B0065C18F}"/>
              </a:ext>
            </a:extLst>
          </p:cNvPr>
          <p:cNvSpPr txBox="1">
            <a:spLocks/>
          </p:cNvSpPr>
          <p:nvPr/>
        </p:nvSpPr>
        <p:spPr bwMode="gray">
          <a:xfrm>
            <a:off x="339271" y="3542942"/>
            <a:ext cx="11252200" cy="313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RC/Gold Code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TA’s creates a label (Tag)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Build from tag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Ensure to note down build numbers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Create release by manually choosing build numbers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Ensure to note down release numbers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/>
              <a:t>Provide the release numbers to </a:t>
            </a:r>
            <a:r>
              <a:rPr lang="en-US" sz="1800" err="1"/>
              <a:t>CloudEagles</a:t>
            </a:r>
            <a:r>
              <a:rPr lang="en-US" sz="1800"/>
              <a:t> for manual deployments to Load and China environments</a:t>
            </a:r>
            <a:endParaRPr lang="en-US" sz="1800">
              <a:ea typeface="Verdana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>
                <a:ea typeface="+mj-lt"/>
                <a:cs typeface="+mj-lt"/>
              </a:rPr>
              <a:t>QA to approve release to QA env's.</a:t>
            </a:r>
            <a:endParaRPr lang="en-US" sz="1800">
              <a:ea typeface="Verdana"/>
              <a:cs typeface="Verdana"/>
            </a:endParaRPr>
          </a:p>
          <a:p>
            <a:endParaRPr lang="en-US" sz="1800">
              <a:ea typeface="Verdana"/>
              <a:cs typeface="Verdana"/>
            </a:endParaRPr>
          </a:p>
          <a:p>
            <a:r>
              <a:rPr lang="en-US" sz="1800"/>
              <a:t>*</a:t>
            </a:r>
            <a:r>
              <a:rPr lang="en-US" sz="1800">
                <a:ea typeface="+mj-lt"/>
                <a:cs typeface="+mj-lt"/>
              </a:rPr>
              <a:t> Stop scheduled builds and releases - CloudEagles</a:t>
            </a:r>
            <a:br>
              <a:rPr lang="en-US"/>
            </a:br>
            <a:br>
              <a:rPr lang="en-US"/>
            </a:br>
            <a:endParaRPr lang="en-US">
              <a:ea typeface="Verdana"/>
              <a:cs typeface="Verdan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2950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3C7A4A-9E35-4B10-89C3-A2DD0B19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71" y="271958"/>
            <a:ext cx="11252200" cy="33410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Builds and Releases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12AFD068-4B8C-47B2-83CD-22936DB99B1C}"/>
              </a:ext>
            </a:extLst>
          </p:cNvPr>
          <p:cNvSpPr txBox="1">
            <a:spLocks/>
          </p:cNvSpPr>
          <p:nvPr/>
        </p:nvSpPr>
        <p:spPr bwMode="gray">
          <a:xfrm>
            <a:off x="339271" y="791081"/>
            <a:ext cx="11252200" cy="256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3.4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Builds: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https://symphonyvsts.visualstudio.com/EMSOnline/_build?definitionScope=%5CAuditOnline-3.4</a:t>
            </a:r>
            <a:endParaRPr lang="en-US" dirty="0"/>
          </a:p>
          <a:p>
            <a:pPr lvl="1"/>
            <a:endParaRPr lang="en-US" dirty="0">
              <a:ea typeface="Verdana"/>
              <a:cs typeface="Verdan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  <a:ea typeface="Verdana"/>
                <a:cs typeface="Verdana"/>
              </a:rPr>
              <a:t>Releases: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5"/>
              </a:rPr>
              <a:t>https://symphonyvsts.visualstudio.com/EMSOnline/_release?_a=releases&amp;view=all&amp;path=%5C3.4%20Release%20Pipeline</a:t>
            </a:r>
            <a:endParaRPr lang="en-US" dirty="0">
              <a:ea typeface="Verdana"/>
              <a:cs typeface="Verdana"/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ea typeface="Verdana"/>
              <a:cs typeface="Verdana"/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8B982257-3D5A-4CCD-BB68-195B0065C18F}"/>
              </a:ext>
            </a:extLst>
          </p:cNvPr>
          <p:cNvSpPr txBox="1">
            <a:spLocks/>
          </p:cNvSpPr>
          <p:nvPr/>
        </p:nvSpPr>
        <p:spPr bwMode="gray">
          <a:xfrm>
            <a:off x="339271" y="3542942"/>
            <a:ext cx="11252200" cy="313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3.5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Builds: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https://symphonyvsts.visualstudio.com/EMSOnline/_build?definitionScope=%5CAuditOnline-3.5-Levvia</a:t>
            </a:r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Releases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7"/>
              </a:rPr>
              <a:t>https://symphonyvsts.visualstudio.com/EMSOnline/_release?_a=releases&amp;view=all&amp;path=%5C3.5%20Levvia%20Release%20Pipeline</a:t>
            </a:r>
            <a:br>
              <a:rPr lang="en-US" dirty="0"/>
            </a:br>
            <a:br>
              <a:rPr lang="en-US" dirty="0"/>
            </a:br>
            <a:endParaRPr lang="en-US" dirty="0">
              <a:ea typeface="Verdana"/>
              <a:cs typeface="Verdan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97901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4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2016 Americas_Shelly Metschan v1.potx" id="{DFFABFF8-6B3A-4581-ADCB-F8C13705CDF2}" vid="{FDC8BE41-71E6-4B9C-8B24-3E7973F20B19}"/>
    </a:ext>
  </a:extLst>
</a:theme>
</file>

<file path=ppt/theme/theme2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5" id="{21219445-7334-4AA3-9246-0115222D80DA}" vid="{F469ED6C-1D06-4A16-8A79-F12014AA15C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EE2FEA2BC4241BC79643D523933C9" ma:contentTypeVersion="13" ma:contentTypeDescription="Create a new document." ma:contentTypeScope="" ma:versionID="5480b14a0c7a1951bfcb5c2c4b851464">
  <xsd:schema xmlns:xsd="http://www.w3.org/2001/XMLSchema" xmlns:xs="http://www.w3.org/2001/XMLSchema" xmlns:p="http://schemas.microsoft.com/office/2006/metadata/properties" xmlns:ns2="4dfa346d-a917-413c-a9aa-4e29f35ba63a" xmlns:ns3="13ff7bb4-9b47-42f4-a8df-c0f579a302d4" targetNamespace="http://schemas.microsoft.com/office/2006/metadata/properties" ma:root="true" ma:fieldsID="778fd8ace1e2ab648e47440686e3fe10" ns2:_="" ns3:_="">
    <xsd:import namespace="4dfa346d-a917-413c-a9aa-4e29f35ba63a"/>
    <xsd:import namespace="13ff7bb4-9b47-42f4-a8df-c0f579a30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a346d-a917-413c-a9aa-4e29f35ba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f7bb4-9b47-42f4-a8df-c0f579a302d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AB9EA9-FEDC-4F7E-AE4B-D546152965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fa346d-a917-413c-a9aa-4e29f35ba63a"/>
    <ds:schemaRef ds:uri="13ff7bb4-9b47-42f4-a8df-c0f579a30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4B4FC9-EE2D-42EE-98A0-C2D40E64F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43B936-4B6C-499C-8569-F5A12416F231}">
  <ds:schemaRefs>
    <ds:schemaRef ds:uri="http://schemas.microsoft.com/office/infopath/2007/PartnerControls"/>
    <ds:schemaRef ds:uri="4dfa346d-a917-413c-a9aa-4e29f35ba63a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13ff7bb4-9b47-42f4-a8df-c0f579a302d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475</Words>
  <Application>Microsoft Office PowerPoint</Application>
  <PresentationFormat>Widescreen</PresentationFormat>
  <Paragraphs>222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Wingdings 2</vt:lpstr>
      <vt:lpstr>4_Deloitte_US_Onscreen</vt:lpstr>
      <vt:lpstr>Deloitte_US_Onscreen</vt:lpstr>
      <vt:lpstr>think-cell Slide</vt:lpstr>
      <vt:lpstr>PowerPoint Presentation</vt:lpstr>
      <vt:lpstr>BUILDS    </vt:lpstr>
      <vt:lpstr>RELEASES    </vt:lpstr>
      <vt:lpstr>Environments    </vt:lpstr>
      <vt:lpstr>Labelling Process    </vt:lpstr>
      <vt:lpstr>Builds and Releases    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Ashworth;Robert John</dc:creator>
  <cp:lastModifiedBy>Tatikonda, Satish</cp:lastModifiedBy>
  <cp:revision>1</cp:revision>
  <dcterms:created xsi:type="dcterms:W3CDTF">2016-11-14T14:39:20Z</dcterms:created>
  <dcterms:modified xsi:type="dcterms:W3CDTF">2021-07-14T13:27:33Z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0x010100AE7EE2FEA2BC4241BC79643D523933C9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2021-07-14T13:27:19Z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2ee1ceec-d740-4eb2-bead-0930b6e44b16</vt:lpwstr>
  </property>
  <property fmtid="{D5CDD505-2E9C-101B-9397-08002B2CF9AE}" pid="9" name="MSIP_Label_ea60d57e-af5b-4752-ac57-3e4f28ca11dc_ContentBits">
    <vt:lpwstr>0</vt:lpwstr>
  </property>
</Properties>
</file>