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457" r:id="rId5"/>
    <p:sldId id="494" r:id="rId6"/>
    <p:sldId id="473" r:id="rId7"/>
    <p:sldId id="474" r:id="rId8"/>
    <p:sldId id="45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Gary P" initials="GK" lastIdx="1" clrIdx="0">
    <p:extLst>
      <p:ext uri="{19B8F6BF-5375-455C-9EA6-DF929625EA0E}">
        <p15:presenceInfo xmlns:p15="http://schemas.microsoft.com/office/powerpoint/2012/main" userId="Kelley, Gary P" providerId="None"/>
      </p:ext>
    </p:extLst>
  </p:cmAuthor>
  <p:cmAuthor id="2" name="Vallepalli, Thandava (US - Hermitage)" initials="VT(-H" lastIdx="6" clrIdx="1">
    <p:extLst>
      <p:ext uri="{19B8F6BF-5375-455C-9EA6-DF929625EA0E}">
        <p15:presenceInfo xmlns:p15="http://schemas.microsoft.com/office/powerpoint/2012/main" userId="S::tvallepalli@deloitte.com::61f37ead-8e94-430f-ab46-1cf20f09dc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a:srgbClr val="FF9900"/>
    <a:srgbClr val="DB291C"/>
    <a:srgbClr val="000000"/>
    <a:srgbClr val="FFCD00"/>
    <a:srgbClr val="ED8B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1A762-8748-4021-BA01-801B322D2E62}" v="6" dt="2021-09-23T21:11:39.042"/>
    <p1510:client id="{473FB0C5-D276-4AFD-9F9D-CEA33C180CA4}" v="2" dt="2021-09-23T21:10:01.032"/>
    <p1510:client id="{8D97C120-D64F-BD1F-8AA5-61D2C65F6442}" v="133" dt="2021-03-01T21:02:55.898"/>
    <p1510:client id="{A4E9C4B7-BD19-42EB-992F-2DAD9991CA53}" v="82" dt="2021-03-01T14:25:06.330"/>
    <p1510:client id="{CD997CCE-EA41-4623-AA28-C4C62115648A}" v="709" dt="2021-03-01T14:13:52.3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orient="horz" pos="2047"/>
        <p:guide orient="horz" pos="1593"/>
        <p:guide orient="horz" pos="2568"/>
        <p:guide orient="horz" pos="3072"/>
        <p:guide orient="horz" pos="3589"/>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el, Jignesh" userId="S::jignpatel@deloitte.com::c8f6f643-687e-4b58-941e-b5f86bf4291b" providerId="AD" clId="Web-{473FB0C5-D276-4AFD-9F9D-CEA33C180CA4}"/>
    <pc:docChg chg="modSld">
      <pc:chgData name="Patel, Jignesh" userId="S::jignpatel@deloitte.com::c8f6f643-687e-4b58-941e-b5f86bf4291b" providerId="AD" clId="Web-{473FB0C5-D276-4AFD-9F9D-CEA33C180CA4}" dt="2021-09-23T21:10:01.032" v="1" actId="20577"/>
      <pc:docMkLst>
        <pc:docMk/>
      </pc:docMkLst>
      <pc:sldChg chg="modSp">
        <pc:chgData name="Patel, Jignesh" userId="S::jignpatel@deloitte.com::c8f6f643-687e-4b58-941e-b5f86bf4291b" providerId="AD" clId="Web-{473FB0C5-D276-4AFD-9F9D-CEA33C180CA4}" dt="2021-09-23T21:10:01.032" v="1" actId="20577"/>
        <pc:sldMkLst>
          <pc:docMk/>
          <pc:sldMk cId="2018669121" sldId="457"/>
        </pc:sldMkLst>
        <pc:spChg chg="mod">
          <ac:chgData name="Patel, Jignesh" userId="S::jignpatel@deloitte.com::c8f6f643-687e-4b58-941e-b5f86bf4291b" providerId="AD" clId="Web-{473FB0C5-D276-4AFD-9F9D-CEA33C180CA4}" dt="2021-09-23T21:10:01.032" v="1" actId="20577"/>
          <ac:spMkLst>
            <pc:docMk/>
            <pc:sldMk cId="2018669121" sldId="457"/>
            <ac:spMk id="4" creationId="{00000000-0000-0000-0000-000000000000}"/>
          </ac:spMkLst>
        </pc:spChg>
      </pc:sldChg>
    </pc:docChg>
  </pc:docChgLst>
  <pc:docChgLst>
    <pc:chgData name="Patel, Jignesh" userId="S::jignpatel@deloitte.com::c8f6f643-687e-4b58-941e-b5f86bf4291b" providerId="AD" clId="Web-{1C81A762-8748-4021-BA01-801B322D2E62}"/>
    <pc:docChg chg="modSld">
      <pc:chgData name="Patel, Jignesh" userId="S::jignpatel@deloitte.com::c8f6f643-687e-4b58-941e-b5f86bf4291b" providerId="AD" clId="Web-{1C81A762-8748-4021-BA01-801B322D2E62}" dt="2021-09-23T21:11:39.042" v="4" actId="1076"/>
      <pc:docMkLst>
        <pc:docMk/>
      </pc:docMkLst>
      <pc:sldChg chg="addSp delSp modSp">
        <pc:chgData name="Patel, Jignesh" userId="S::jignpatel@deloitte.com::c8f6f643-687e-4b58-941e-b5f86bf4291b" providerId="AD" clId="Web-{1C81A762-8748-4021-BA01-801B322D2E62}" dt="2021-09-23T21:11:39.042" v="4" actId="1076"/>
        <pc:sldMkLst>
          <pc:docMk/>
          <pc:sldMk cId="3094616022" sldId="494"/>
        </pc:sldMkLst>
        <pc:picChg chg="del">
          <ac:chgData name="Patel, Jignesh" userId="S::jignpatel@deloitte.com::c8f6f643-687e-4b58-941e-b5f86bf4291b" providerId="AD" clId="Web-{1C81A762-8748-4021-BA01-801B322D2E62}" dt="2021-09-23T21:11:09.635" v="0"/>
          <ac:picMkLst>
            <pc:docMk/>
            <pc:sldMk cId="3094616022" sldId="494"/>
            <ac:picMk id="3" creationId="{BE061821-5CC2-44E6-9034-5885D07BE047}"/>
          </ac:picMkLst>
        </pc:picChg>
        <pc:picChg chg="add mod">
          <ac:chgData name="Patel, Jignesh" userId="S::jignpatel@deloitte.com::c8f6f643-687e-4b58-941e-b5f86bf4291b" providerId="AD" clId="Web-{1C81A762-8748-4021-BA01-801B322D2E62}" dt="2021-09-23T21:11:39.042" v="4" actId="1076"/>
          <ac:picMkLst>
            <pc:docMk/>
            <pc:sldMk cId="3094616022" sldId="494"/>
            <ac:picMk id="4" creationId="{4D116487-213F-42A6-B0B9-94D37B4A4EFC}"/>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9/23/2021</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9/23/2021</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licationstandards.deloitte.com/app/core/governance/applic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plicationstandards.deloitte.com/app/core/governance/applic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licationstandards.deloitte.com/app/core/governance/applic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GB" b="1"/>
              <a:t>Version Check</a:t>
            </a:r>
          </a:p>
          <a:p>
            <a:r>
              <a:rPr lang="en-GB"/>
              <a:t>Please verify that you are using the latest version of the template and ensure you keep the version number in the top right corner.</a:t>
            </a:r>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a:p>
        </p:txBody>
      </p:sp>
    </p:spTree>
    <p:extLst>
      <p:ext uri="{BB962C8B-B14F-4D97-AF65-F5344CB8AC3E}">
        <p14:creationId xmlns:p14="http://schemas.microsoft.com/office/powerpoint/2010/main" val="182526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lvl="0" indent="0">
              <a:buFontTx/>
              <a:buNone/>
            </a:pPr>
            <a:r>
              <a:rPr lang="en-US" b="1"/>
              <a:t>Define Actors </a:t>
            </a:r>
            <a:r>
              <a:rPr lang="en-US"/>
              <a:t>– End users and systems that use the solution</a:t>
            </a:r>
          </a:p>
          <a:p>
            <a:pPr marL="0" lvl="0" indent="0">
              <a:buFontTx/>
              <a:buNone/>
            </a:pPr>
            <a:r>
              <a:rPr lang="en-US" b="1"/>
              <a:t>UI Technologies</a:t>
            </a:r>
            <a:r>
              <a:rPr lang="en-US"/>
              <a:t> – Technologies used in the presentation layer, such as JavaScript libraries and UI frameworks</a:t>
            </a:r>
          </a:p>
          <a:p>
            <a:pPr marL="0" lvl="0" indent="0">
              <a:buFontTx/>
              <a:buNone/>
            </a:pPr>
            <a:r>
              <a:rPr lang="en-US" b="1"/>
              <a:t>Domain Model </a:t>
            </a:r>
            <a:r>
              <a:rPr lang="en-US" b="0"/>
              <a:t>– Conceptual model of the business domain modeled by the application, including key concepts, roles and datatypes.</a:t>
            </a:r>
          </a:p>
          <a:p>
            <a:pPr marL="0" lvl="0" indent="0">
              <a:buFontTx/>
              <a:buNone/>
            </a:pPr>
            <a:r>
              <a:rPr lang="en-US" b="1"/>
              <a:t>Cross Cutting Concerns </a:t>
            </a:r>
            <a:r>
              <a:rPr lang="en-US" b="0"/>
              <a:t>– Technologies used to support key functionality or NFRs across the solution such as storage, configuration, logging, secret management, databases, etc.</a:t>
            </a:r>
          </a:p>
          <a:p>
            <a:pPr marL="0" lvl="0" indent="0">
              <a:buFontTx/>
              <a:buNone/>
            </a:pPr>
            <a:r>
              <a:rPr lang="en-US" b="1"/>
              <a:t>Backend Technologies </a:t>
            </a:r>
            <a:r>
              <a:rPr lang="en-US" b="0"/>
              <a:t>– Server side technologies that are used to host or implement functionality such as APIs, web applications, ETL, background jobs </a:t>
            </a:r>
          </a:p>
          <a:p>
            <a:pPr marL="0" lvl="0" indent="0">
              <a:buFontTx/>
              <a:buNone/>
            </a:pPr>
            <a:r>
              <a:rPr lang="en-US" b="1"/>
              <a:t>External Dependencies </a:t>
            </a:r>
            <a:r>
              <a:rPr lang="en-US" b="0"/>
              <a:t>– External systems that are not part of the solution, but that the solution depends on. Examples may include SMTP, external APIs, Office 365, external data sources such as MDR</a:t>
            </a:r>
          </a:p>
          <a:p>
            <a:pPr marL="0" lvl="0" indent="0">
              <a:buFontTx/>
              <a:buNone/>
            </a:pPr>
            <a:r>
              <a:rPr lang="en-US" b="1"/>
              <a:t>PAR Template Diagrams</a:t>
            </a:r>
            <a:r>
              <a:rPr lang="en-US" b="0"/>
              <a:t> - </a:t>
            </a:r>
            <a:r>
              <a:rPr lang="en-US">
                <a:hlinkClick r:id="rId3"/>
              </a:rPr>
              <a:t>https://applicationstandards.deloitte.com/app/core/governance/application</a:t>
            </a:r>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a:p>
        </p:txBody>
      </p:sp>
    </p:spTree>
    <p:extLst>
      <p:ext uri="{BB962C8B-B14F-4D97-AF65-F5344CB8AC3E}">
        <p14:creationId xmlns:p14="http://schemas.microsoft.com/office/powerpoint/2010/main" val="391155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600" b="0"/>
              <a:t>Please be sure to use the legend in your diagram.</a:t>
            </a:r>
          </a:p>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PAR Template Diagrams</a:t>
            </a:r>
            <a:r>
              <a:rPr lang="en-US" b="0"/>
              <a:t> - </a:t>
            </a:r>
            <a:r>
              <a:rPr lang="en-US">
                <a:hlinkClick r:id="rId3"/>
              </a:rPr>
              <a:t>https://applicationstandards.deloitte.com/app/core/governance/application</a:t>
            </a:r>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a:p>
        </p:txBody>
      </p:sp>
    </p:spTree>
    <p:extLst>
      <p:ext uri="{BB962C8B-B14F-4D97-AF65-F5344CB8AC3E}">
        <p14:creationId xmlns:p14="http://schemas.microsoft.com/office/powerpoint/2010/main" val="286377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600" b="1" kern="1200">
                <a:solidFill>
                  <a:schemeClr val="tx1"/>
                </a:solidFill>
                <a:effectLst/>
                <a:latin typeface="Arial" panose="020B0604020202020204" pitchFamily="34" charset="0"/>
                <a:ea typeface="ＭＳ Ｐゴシック" charset="0"/>
                <a:cs typeface="+mn-cs"/>
              </a:rPr>
              <a:t>Notes</a:t>
            </a:r>
          </a:p>
          <a:p>
            <a:pPr marL="285750" lvl="0" indent="-285750">
              <a:buFont typeface="Arial" panose="020B0604020202020204" pitchFamily="34" charset="0"/>
              <a:buChar char="•"/>
            </a:pPr>
            <a:r>
              <a:rPr lang="en-US" sz="1600" kern="1200">
                <a:solidFill>
                  <a:schemeClr val="tx1"/>
                </a:solidFill>
                <a:effectLst/>
                <a:latin typeface="Arial" panose="020B0604020202020204" pitchFamily="34" charset="0"/>
                <a:ea typeface="ＭＳ Ｐゴシック" charset="0"/>
                <a:cs typeface="+mn-cs"/>
              </a:rPr>
              <a:t>Include server details for all environments (minimum prod)</a:t>
            </a:r>
          </a:p>
          <a:p>
            <a:pPr marL="285750" lvl="0" indent="-285750">
              <a:buFont typeface="Arial" panose="020B0604020202020204" pitchFamily="34" charset="0"/>
              <a:buChar char="•"/>
            </a:pPr>
            <a:r>
              <a:rPr lang="en-US" sz="1600" kern="1200">
                <a:solidFill>
                  <a:schemeClr val="tx1"/>
                </a:solidFill>
                <a:effectLst/>
                <a:latin typeface="Arial" panose="020B0604020202020204" pitchFamily="34" charset="0"/>
                <a:ea typeface="ＭＳ Ｐゴシック" charset="0"/>
                <a:cs typeface="+mn-cs"/>
              </a:rPr>
              <a:t>Firewall terminating at F5 or Web Server nodes</a:t>
            </a:r>
          </a:p>
          <a:p>
            <a:pPr marL="0" lvl="0" indent="0">
              <a:buFont typeface="Arial" panose="020B0604020202020204" pitchFamily="34" charset="0"/>
              <a:buNone/>
            </a:pPr>
            <a:endParaRPr lang="en-US" sz="1600" b="1" kern="1200">
              <a:solidFill>
                <a:schemeClr val="tx1"/>
              </a:solidFill>
              <a:effectLst/>
              <a:latin typeface="Arial" panose="020B0604020202020204" pitchFamily="34" charset="0"/>
              <a:ea typeface="ＭＳ Ｐゴシック" charset="0"/>
              <a:cs typeface="+mn-cs"/>
            </a:endParaRPr>
          </a:p>
          <a:p>
            <a:pPr marL="0" lvl="0" indent="0">
              <a:buFont typeface="Arial" panose="020B0604020202020204" pitchFamily="34" charset="0"/>
              <a:buNone/>
            </a:pPr>
            <a:r>
              <a:rPr lang="en-US" b="1"/>
              <a:t>PAR Template Diagrams</a:t>
            </a:r>
            <a:r>
              <a:rPr lang="en-US" b="0"/>
              <a:t> </a:t>
            </a:r>
          </a:p>
          <a:p>
            <a:pPr marL="285750" lvl="0" indent="-285750">
              <a:buFont typeface="Arial" panose="020B0604020202020204" pitchFamily="34" charset="0"/>
              <a:buChar char="•"/>
            </a:pPr>
            <a:r>
              <a:rPr lang="en-US">
                <a:hlinkClick r:id="rId3"/>
              </a:rPr>
              <a:t>https://applicationstandards.deloitte.com/app/core/governance/application</a:t>
            </a:r>
            <a:endParaRPr lang="en-US"/>
          </a:p>
          <a:p>
            <a:pPr marL="285750" lvl="0" indent="-285750">
              <a:buFont typeface="Arial" panose="020B0604020202020204" pitchFamily="34" charset="0"/>
              <a:buChar char="•"/>
            </a:pPr>
            <a:endParaRPr lang="en-US" sz="1600" kern="1200">
              <a:solidFill>
                <a:schemeClr val="tx1"/>
              </a:solidFill>
              <a:effectLst/>
              <a:latin typeface="Arial" panose="020B0604020202020204" pitchFamily="34" charset="0"/>
              <a:ea typeface="ＭＳ Ｐゴシック" charset="0"/>
              <a:cs typeface="+mn-cs"/>
            </a:endParaRPr>
          </a:p>
          <a:p>
            <a:endParaRPr lang="en-US" sz="1600" kern="1200">
              <a:solidFill>
                <a:schemeClr val="tx1"/>
              </a:solidFill>
              <a:effectLst/>
              <a:latin typeface="Arial" panose="020B0604020202020204" pitchFamily="34" charset="0"/>
              <a:ea typeface="+mn-ea"/>
              <a:cs typeface="+mn-cs"/>
            </a:endParaRPr>
          </a:p>
          <a:p>
            <a:pPr marL="0" lvl="0" indent="0">
              <a:buFont typeface="Arial" panose="020B0604020202020204" pitchFamily="34" charset="0"/>
              <a:buNone/>
            </a:pPr>
            <a:endParaRPr lang="en-US" sz="1600" kern="1200">
              <a:solidFill>
                <a:schemeClr val="tx1"/>
              </a:solidFill>
              <a:effectLst/>
              <a:latin typeface="Arial" panose="020B0604020202020204" pitchFamily="34" charset="0"/>
              <a:ea typeface="ＭＳ Ｐゴシック" charset="0"/>
              <a:cs typeface="+mn-cs"/>
            </a:endParaRPr>
          </a:p>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a:p>
        </p:txBody>
      </p:sp>
    </p:spTree>
    <p:extLst>
      <p:ext uri="{BB962C8B-B14F-4D97-AF65-F5344CB8AC3E}">
        <p14:creationId xmlns:p14="http://schemas.microsoft.com/office/powerpoint/2010/main" val="373870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grpSp>
        <p:nvGrpSpPr>
          <p:cNvPr id="3" name="Group 2">
            <a:extLst>
              <a:ext uri="{FF2B5EF4-FFF2-40B4-BE49-F238E27FC236}">
                <a16:creationId xmlns:a16="http://schemas.microsoft.com/office/drawing/2014/main" id="{8BB66BFC-05B2-BE48-B31E-320472CAEB53}"/>
              </a:ext>
            </a:extLst>
          </p:cNvPr>
          <p:cNvGrpSpPr/>
          <p:nvPr userDrawn="1"/>
        </p:nvGrpSpPr>
        <p:grpSpPr>
          <a:xfrm>
            <a:off x="469901" y="1344706"/>
            <a:ext cx="11363512" cy="430306"/>
            <a:chOff x="469900" y="1344706"/>
            <a:chExt cx="12735111" cy="430306"/>
          </a:xfrm>
        </p:grpSpPr>
        <p:sp>
          <p:nvSpPr>
            <p:cNvPr id="5" name="Rectangle 4">
              <a:extLst>
                <a:ext uri="{FF2B5EF4-FFF2-40B4-BE49-F238E27FC236}">
                  <a16:creationId xmlns:a16="http://schemas.microsoft.com/office/drawing/2014/main" id="{366672E5-2C03-6B46-81F0-4953F314914B}"/>
                </a:ext>
              </a:extLst>
            </p:cNvPr>
            <p:cNvSpPr/>
            <p:nvPr/>
          </p:nvSpPr>
          <p:spPr bwMode="gray">
            <a:xfrm>
              <a:off x="469900" y="1344706"/>
              <a:ext cx="3066676" cy="430306"/>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Rectangle 5">
              <a:extLst>
                <a:ext uri="{FF2B5EF4-FFF2-40B4-BE49-F238E27FC236}">
                  <a16:creationId xmlns:a16="http://schemas.microsoft.com/office/drawing/2014/main" id="{160BB614-A8C4-F047-9CB3-4EECA0399862}"/>
                </a:ext>
              </a:extLst>
            </p:cNvPr>
            <p:cNvSpPr/>
            <p:nvPr/>
          </p:nvSpPr>
          <p:spPr bwMode="gray">
            <a:xfrm>
              <a:off x="3692712" y="1344706"/>
              <a:ext cx="3066676" cy="430306"/>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7" name="Rectangle 6">
              <a:extLst>
                <a:ext uri="{FF2B5EF4-FFF2-40B4-BE49-F238E27FC236}">
                  <a16:creationId xmlns:a16="http://schemas.microsoft.com/office/drawing/2014/main" id="{2B870C01-EBB7-1A4A-B322-D3002F0C040F}"/>
                </a:ext>
              </a:extLst>
            </p:cNvPr>
            <p:cNvSpPr/>
            <p:nvPr/>
          </p:nvSpPr>
          <p:spPr bwMode="gray">
            <a:xfrm>
              <a:off x="6915524" y="1344706"/>
              <a:ext cx="3066676" cy="430306"/>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 name="Rectangle 7">
              <a:extLst>
                <a:ext uri="{FF2B5EF4-FFF2-40B4-BE49-F238E27FC236}">
                  <a16:creationId xmlns:a16="http://schemas.microsoft.com/office/drawing/2014/main" id="{98D7EDD3-F4E6-874E-888E-3B48CFFF5392}"/>
                </a:ext>
              </a:extLst>
            </p:cNvPr>
            <p:cNvSpPr/>
            <p:nvPr/>
          </p:nvSpPr>
          <p:spPr bwMode="gray">
            <a:xfrm>
              <a:off x="10138335" y="1344706"/>
              <a:ext cx="3066676" cy="430306"/>
            </a:xfrm>
            <a:prstGeom prst="rect">
              <a:avLst/>
            </a:prstGeom>
            <a:solidFill>
              <a:srgbClr val="43B02A"/>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grpSp>
        <p:nvGrpSpPr>
          <p:cNvPr id="9" name="Group 8">
            <a:extLst>
              <a:ext uri="{FF2B5EF4-FFF2-40B4-BE49-F238E27FC236}">
                <a16:creationId xmlns:a16="http://schemas.microsoft.com/office/drawing/2014/main" id="{BBB39242-F844-E54D-8935-2F477844FFB9}"/>
              </a:ext>
            </a:extLst>
          </p:cNvPr>
          <p:cNvGrpSpPr/>
          <p:nvPr userDrawn="1"/>
        </p:nvGrpSpPr>
        <p:grpSpPr>
          <a:xfrm>
            <a:off x="469901" y="1882587"/>
            <a:ext cx="11363512" cy="4276165"/>
            <a:chOff x="469900" y="1344706"/>
            <a:chExt cx="12735111" cy="430306"/>
          </a:xfrm>
          <a:solidFill>
            <a:schemeClr val="bg1">
              <a:lumMod val="95000"/>
            </a:schemeClr>
          </a:solidFill>
        </p:grpSpPr>
        <p:sp>
          <p:nvSpPr>
            <p:cNvPr id="10" name="Rectangle 9">
              <a:extLst>
                <a:ext uri="{FF2B5EF4-FFF2-40B4-BE49-F238E27FC236}">
                  <a16:creationId xmlns:a16="http://schemas.microsoft.com/office/drawing/2014/main" id="{3B68DAC4-E1B3-6643-BD8D-A12289FA419E}"/>
                </a:ext>
              </a:extLst>
            </p:cNvPr>
            <p:cNvSpPr/>
            <p:nvPr/>
          </p:nvSpPr>
          <p:spPr bwMode="gray">
            <a:xfrm>
              <a:off x="469900" y="1344706"/>
              <a:ext cx="3066676" cy="430306"/>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1" name="Rectangle 10">
              <a:extLst>
                <a:ext uri="{FF2B5EF4-FFF2-40B4-BE49-F238E27FC236}">
                  <a16:creationId xmlns:a16="http://schemas.microsoft.com/office/drawing/2014/main" id="{230F5CC0-C4C6-7541-A493-52FC96B0D72D}"/>
                </a:ext>
              </a:extLst>
            </p:cNvPr>
            <p:cNvSpPr/>
            <p:nvPr/>
          </p:nvSpPr>
          <p:spPr bwMode="gray">
            <a:xfrm>
              <a:off x="3692712" y="1344706"/>
              <a:ext cx="3066676" cy="430306"/>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2" name="Rectangle 11">
              <a:extLst>
                <a:ext uri="{FF2B5EF4-FFF2-40B4-BE49-F238E27FC236}">
                  <a16:creationId xmlns:a16="http://schemas.microsoft.com/office/drawing/2014/main" id="{9B6D4033-C19F-DF47-A7DC-5172064E9F76}"/>
                </a:ext>
              </a:extLst>
            </p:cNvPr>
            <p:cNvSpPr/>
            <p:nvPr/>
          </p:nvSpPr>
          <p:spPr bwMode="gray">
            <a:xfrm>
              <a:off x="6915524" y="1344706"/>
              <a:ext cx="3066676" cy="430306"/>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13" name="Rectangle 12">
              <a:extLst>
                <a:ext uri="{FF2B5EF4-FFF2-40B4-BE49-F238E27FC236}">
                  <a16:creationId xmlns:a16="http://schemas.microsoft.com/office/drawing/2014/main" id="{9ADFCC09-BAD3-4F43-9009-EE77AEFC7F57}"/>
                </a:ext>
              </a:extLst>
            </p:cNvPr>
            <p:cNvSpPr/>
            <p:nvPr/>
          </p:nvSpPr>
          <p:spPr bwMode="gray">
            <a:xfrm>
              <a:off x="10138335" y="1344706"/>
              <a:ext cx="3066676" cy="430306"/>
            </a:xfrm>
            <a:prstGeom prst="rect">
              <a:avLst/>
            </a:prstGeom>
            <a:grp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grpSp>
    </p:spTree>
    <p:extLst>
      <p:ext uri="{BB962C8B-B14F-4D97-AF65-F5344CB8AC3E}">
        <p14:creationId xmlns:p14="http://schemas.microsoft.com/office/powerpoint/2010/main" val="12809939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pic>
        <p:nvPicPr>
          <p:cNvPr id="3" name="Picture 2">
            <a:extLst>
              <a:ext uri="{FF2B5EF4-FFF2-40B4-BE49-F238E27FC236}">
                <a16:creationId xmlns:a16="http://schemas.microsoft.com/office/drawing/2014/main" id="{12AB53C7-4B3F-C04C-9A59-717DE2D19FB8}"/>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50117"/>
          <a:stretch/>
        </p:blipFill>
        <p:spPr>
          <a:xfrm>
            <a:off x="6682901" y="0"/>
            <a:ext cx="5509099" cy="6851107"/>
          </a:xfrm>
          <a:prstGeom prst="rect">
            <a:avLst/>
          </a:prstGeom>
        </p:spPr>
      </p:pic>
      <p:sp>
        <p:nvSpPr>
          <p:cNvPr id="5" name="Rectangle 4">
            <a:extLst>
              <a:ext uri="{FF2B5EF4-FFF2-40B4-BE49-F238E27FC236}">
                <a16:creationId xmlns:a16="http://schemas.microsoft.com/office/drawing/2014/main" id="{8C20D447-8B40-FF45-A477-DB25F9C2D210}"/>
              </a:ext>
            </a:extLst>
          </p:cNvPr>
          <p:cNvSpPr/>
          <p:nvPr userDrawn="1"/>
        </p:nvSpPr>
        <p:spPr bwMode="gray">
          <a:xfrm>
            <a:off x="469900" y="992221"/>
            <a:ext cx="8440636" cy="4435564"/>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16139197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_End slide">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solidFill>
                  <a:schemeClr val="bg1"/>
                </a:solidFill>
              </a:defRPr>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solidFill>
                  <a:schemeClr val="bg1"/>
                </a:solidFill>
              </a:defRPr>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solidFill>
                  <a:schemeClr val="bg1"/>
                </a:solidFill>
              </a:defRPr>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084443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93484" y="295685"/>
            <a:ext cx="11184000" cy="990177"/>
          </a:xfrm>
          <a:prstGeom prst="rect">
            <a:avLst/>
          </a:prstGeom>
        </p:spPr>
        <p:txBody>
          <a:bodyPr vert="horz" lIns="0" tIns="0" rIns="0" bIns="0" rtlCol="0" anchor="t" anchorCtr="0">
            <a:noAutofit/>
          </a:bodyPr>
          <a:lstStyle/>
          <a:p>
            <a:r>
              <a:rPr lang="en-US"/>
              <a:t>Click to edit Master title style</a:t>
            </a:r>
            <a:endParaRPr lang="en-GB"/>
          </a:p>
        </p:txBody>
      </p:sp>
      <p:sp>
        <p:nvSpPr>
          <p:cNvPr id="20" name="Text Placeholder 19"/>
          <p:cNvSpPr>
            <a:spLocks noGrp="1"/>
          </p:cNvSpPr>
          <p:nvPr>
            <p:ph type="body" sz="quarter" idx="14"/>
          </p:nvPr>
        </p:nvSpPr>
        <p:spPr>
          <a:xfrm>
            <a:off x="494400" y="1812928"/>
            <a:ext cx="11184000" cy="4545033"/>
          </a:xfrm>
        </p:spPr>
        <p:txBody>
          <a:bodyPr/>
          <a:lstStyle>
            <a:lvl1pPr marL="0" indent="0" algn="l">
              <a:buNone/>
              <a:defRPr/>
            </a:lvl1pPr>
            <a:lvl2pPr marL="267327" indent="-267327">
              <a:buFont typeface="Arial"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2583161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2B0E1E59-3164-4277-896B-7FF33DAE1B43}" type="datetimeFigureOut">
              <a:rPr lang="en-US" smtClean="0"/>
              <a:t>9/23/2021</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3FC02BCA-AC9C-4C8F-A8A4-B7A417239444}" type="slidenum">
              <a:rPr lang="en-US" smtClean="0"/>
              <a:t>‹#›</a:t>
            </a:fld>
            <a:endParaRPr lang="en-US"/>
          </a:p>
        </p:txBody>
      </p:sp>
    </p:spTree>
    <p:extLst>
      <p:ext uri="{BB962C8B-B14F-4D97-AF65-F5344CB8AC3E}">
        <p14:creationId xmlns:p14="http://schemas.microsoft.com/office/powerpoint/2010/main" val="2775692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290" y="1452172"/>
            <a:ext cx="11230029" cy="4915671"/>
          </a:xfrm>
        </p:spPr>
        <p:txBody>
          <a:bodyPr/>
          <a:lstStyle>
            <a:lvl1pPr marL="343203" marR="0" indent="-343203" algn="l" defTabSz="914258" rtl="0" eaLnBrk="0" fontAlgn="base" latinLnBrk="0" hangingPunct="0">
              <a:lnSpc>
                <a:spcPct val="100000"/>
              </a:lnSpc>
              <a:spcBef>
                <a:spcPct val="0"/>
              </a:spcBef>
              <a:spcAft>
                <a:spcPts val="269"/>
              </a:spcAft>
              <a:buClrTx/>
              <a:buSzTx/>
              <a:buFont typeface="Arial" pitchFamily="34" charset="0"/>
              <a:buChar char="•"/>
              <a:tabLst/>
              <a:defRPr sz="1800">
                <a:solidFill>
                  <a:srgbClr val="002060"/>
                </a:solidFill>
              </a:defRPr>
            </a:lvl1pPr>
          </a:lstStyle>
          <a:p>
            <a:pPr marL="343203" marR="0" lvl="0" indent="-343203" algn="l" defTabSz="914258" rtl="0" eaLnBrk="0" fontAlgn="base" latinLnBrk="0" hangingPunct="0">
              <a:lnSpc>
                <a:spcPct val="100000"/>
              </a:lnSpc>
              <a:spcBef>
                <a:spcPct val="0"/>
              </a:spcBef>
              <a:spcAft>
                <a:spcPts val="269"/>
              </a:spcAft>
              <a:buClrTx/>
              <a:buSzTx/>
              <a:buFont typeface="Arial" charset="0"/>
              <a:buNone/>
              <a:tabLst/>
              <a:defRPr/>
            </a:pPr>
            <a:r>
              <a:rPr lang="en-US"/>
              <a:t>Click to edit Master text styles</a:t>
            </a:r>
          </a:p>
          <a:p>
            <a:pPr marL="343203" marR="0" lvl="1" indent="-343203" algn="l" defTabSz="914258" rtl="0" eaLnBrk="0" fontAlgn="base" latinLnBrk="0" hangingPunct="0">
              <a:lnSpc>
                <a:spcPct val="100000"/>
              </a:lnSpc>
              <a:spcBef>
                <a:spcPct val="0"/>
              </a:spcBef>
              <a:spcAft>
                <a:spcPts val="269"/>
              </a:spcAft>
              <a:buClrTx/>
              <a:buSzTx/>
              <a:buFont typeface="Arial" charset="0"/>
              <a:buNone/>
              <a:tabLst/>
              <a:defRPr/>
            </a:pPr>
            <a:r>
              <a:rPr lang="en-US"/>
              <a:t>Second level</a:t>
            </a:r>
          </a:p>
          <a:p>
            <a:pPr marL="343203" marR="0" lvl="2" indent="-343203" algn="l" defTabSz="914258" rtl="0" eaLnBrk="0" fontAlgn="base" latinLnBrk="0" hangingPunct="0">
              <a:lnSpc>
                <a:spcPct val="100000"/>
              </a:lnSpc>
              <a:spcBef>
                <a:spcPct val="0"/>
              </a:spcBef>
              <a:spcAft>
                <a:spcPts val="269"/>
              </a:spcAft>
              <a:buClrTx/>
              <a:buSzTx/>
              <a:buFont typeface="Arial" charset="0"/>
              <a:buNone/>
              <a:tabLst/>
              <a:defRPr/>
            </a:pPr>
            <a:r>
              <a:rPr lang="en-US"/>
              <a:t>Third level</a:t>
            </a:r>
          </a:p>
        </p:txBody>
      </p:sp>
      <p:sp>
        <p:nvSpPr>
          <p:cNvPr id="25" name="Text Placeholder 5"/>
          <p:cNvSpPr>
            <a:spLocks noGrp="1"/>
          </p:cNvSpPr>
          <p:nvPr>
            <p:ph type="body" sz="quarter" idx="10" hasCustomPrompt="1"/>
          </p:nvPr>
        </p:nvSpPr>
        <p:spPr>
          <a:xfrm>
            <a:off x="391584" y="381001"/>
            <a:ext cx="11190817" cy="685800"/>
          </a:xfrm>
        </p:spPr>
        <p:txBody>
          <a:bodyPr/>
          <a:lstStyle>
            <a:lvl1pPr algn="l">
              <a:defRPr sz="2400" b="1">
                <a:solidFill>
                  <a:srgbClr val="0070C0"/>
                </a:solidFill>
              </a:defRPr>
            </a:lvl1pPr>
          </a:lstStyle>
          <a:p>
            <a:pPr algn="l"/>
            <a:r>
              <a:rPr lang="en-US" sz="3600">
                <a:solidFill>
                  <a:srgbClr val="0070C0"/>
                </a:solidFill>
                <a:latin typeface="Arial" pitchFamily="34" charset="0"/>
                <a:cs typeface="Arial" pitchFamily="34" charset="0"/>
              </a:rPr>
              <a:t>Title</a:t>
            </a:r>
          </a:p>
        </p:txBody>
      </p:sp>
      <p:sp>
        <p:nvSpPr>
          <p:cNvPr id="26" name="Text Placeholder 7"/>
          <p:cNvSpPr>
            <a:spLocks noGrp="1"/>
          </p:cNvSpPr>
          <p:nvPr>
            <p:ph type="body" sz="quarter" idx="11" hasCustomPrompt="1"/>
          </p:nvPr>
        </p:nvSpPr>
        <p:spPr>
          <a:xfrm>
            <a:off x="416984" y="914400"/>
            <a:ext cx="11267017" cy="533400"/>
          </a:xfrm>
        </p:spPr>
        <p:txBody>
          <a:bodyPr/>
          <a:lstStyle>
            <a:lvl1pPr>
              <a:defRPr b="1"/>
            </a:lvl1pPr>
          </a:lstStyle>
          <a:p>
            <a:r>
              <a:rPr lang="en-US"/>
              <a:t>Subhead</a:t>
            </a:r>
          </a:p>
        </p:txBody>
      </p:sp>
    </p:spTree>
    <p:extLst>
      <p:ext uri="{BB962C8B-B14F-4D97-AF65-F5344CB8AC3E}">
        <p14:creationId xmlns:p14="http://schemas.microsoft.com/office/powerpoint/2010/main" val="665505597"/>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8" name="TextBox 7"/>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9"/>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5" name="think-cell Slide" r:id="rId50" imgW="270" imgH="270" progId="TCLayout.ActiveDocument.1">
                  <p:embed/>
                </p:oleObj>
              </mc:Choice>
              <mc:Fallback>
                <p:oleObj name="think-cell Slide" r:id="rId50" imgW="270" imgH="270" progId="TCLayout.ActiveDocument.1">
                  <p:embed/>
                  <p:pic>
                    <p:nvPicPr>
                      <p:cNvPr id="4" name="Object 3" hidden="1"/>
                      <p:cNvPicPr/>
                      <p:nvPr/>
                    </p:nvPicPr>
                    <p:blipFill>
                      <a:blip r:embed="rId51"/>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803" r:id="rId40"/>
    <p:sldLayoutId id="2147483802" r:id="rId41"/>
    <p:sldLayoutId id="2147483696" r:id="rId42"/>
    <p:sldLayoutId id="2147483757" r:id="rId43"/>
    <p:sldLayoutId id="2147483800" r:id="rId44"/>
    <p:sldLayoutId id="2147483804" r:id="rId45"/>
    <p:sldLayoutId id="2147483805" r:id="rId46"/>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www.deloitte.com/us/about" TargetMode="External"/><Relationship Id="rId2" Type="http://schemas.openxmlformats.org/officeDocument/2006/relationships/hyperlink" Target="http://www.deloitte.com/about" TargetMode="Externa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475200" y="5530390"/>
            <a:ext cx="5592012" cy="324000"/>
          </a:xfrm>
        </p:spPr>
        <p:txBody>
          <a:bodyPr/>
          <a:lstStyle/>
          <a:p>
            <a:r>
              <a:rPr lang="en-US" noProof="0"/>
              <a:t>Headline Verdana Bold</a:t>
            </a:r>
          </a:p>
        </p:txBody>
      </p:sp>
      <p:sp>
        <p:nvSpPr>
          <p:cNvPr id="4" name="Subtitle 3"/>
          <p:cNvSpPr>
            <a:spLocks noGrp="1"/>
          </p:cNvSpPr>
          <p:nvPr>
            <p:ph type="subTitle" idx="1"/>
          </p:nvPr>
        </p:nvSpPr>
        <p:spPr>
          <a:xfrm>
            <a:off x="449422" y="5717377"/>
            <a:ext cx="5592011" cy="820435"/>
          </a:xfrm>
        </p:spPr>
        <p:txBody>
          <a:bodyPr/>
          <a:lstStyle/>
          <a:p>
            <a:r>
              <a:rPr lang="en-US"/>
              <a:t>Audit Online – Release 5.2</a:t>
            </a:r>
          </a:p>
          <a:p>
            <a:pPr lvl="1"/>
            <a:r>
              <a:rPr lang="en-US"/>
              <a:t>High Level Architecture</a:t>
            </a:r>
            <a:br>
              <a:rPr lang="en-US"/>
            </a:br>
            <a:endParaRPr lang="en-US" sz="1200" noProof="0"/>
          </a:p>
        </p:txBody>
      </p:sp>
      <p:sp>
        <p:nvSpPr>
          <p:cNvPr id="6" name="Text Placeholder 4">
            <a:extLst>
              <a:ext uri="{FF2B5EF4-FFF2-40B4-BE49-F238E27FC236}">
                <a16:creationId xmlns:a16="http://schemas.microsoft.com/office/drawing/2014/main" id="{AE8CBF6B-8B2C-4673-8FE9-34F3AEA9567B}"/>
              </a:ext>
            </a:extLst>
          </p:cNvPr>
          <p:cNvSpPr txBox="1">
            <a:spLocks/>
          </p:cNvSpPr>
          <p:nvPr/>
        </p:nvSpPr>
        <p:spPr>
          <a:xfrm>
            <a:off x="8946573" y="6127595"/>
            <a:ext cx="2918856" cy="533555"/>
          </a:xfrm>
          <a:prstGeom prst="rect">
            <a:avLst/>
          </a:prstGeom>
        </p:spPr>
        <p:txBody>
          <a:bodyPr vert="horz" lIns="0" tIns="0" rIns="0" bIns="0" rtlCol="0" anchor="ctr">
            <a:noAutofit/>
          </a:bodyPr>
          <a:lstStyle>
            <a:lvl1pPr marL="0" indent="0" algn="l" defTabSz="1219170" rtl="0" eaLnBrk="1" latinLnBrk="0" hangingPunct="1">
              <a:spcBef>
                <a:spcPts val="0"/>
              </a:spcBef>
              <a:spcAft>
                <a:spcPts val="0"/>
              </a:spcAft>
              <a:buSzPct val="100000"/>
              <a:buFont typeface="Arial" panose="020B0604020202020204" pitchFamily="34" charset="0"/>
              <a:buNone/>
              <a:defRPr sz="1050" b="0" kern="1200">
                <a:solidFill>
                  <a:schemeClr val="bg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a:solidFill>
                  <a:schemeClr val="bg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a:solidFill>
                  <a:schemeClr val="bg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a:solidFill>
                  <a:schemeClr val="bg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a:solidFill>
                  <a:schemeClr val="bg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tabLst>
                <a:tab pos="685800" algn="l"/>
              </a:tabLst>
            </a:pPr>
            <a:r>
              <a:rPr lang="en-US"/>
              <a:t>WBS:  	</a:t>
            </a:r>
            <a:r>
              <a:rPr lang="en-US">
                <a:ea typeface="+mn-lt"/>
                <a:cs typeface="+mn-lt"/>
              </a:rPr>
              <a:t>LPX24441-01-01-01-U121</a:t>
            </a:r>
            <a:endParaRPr lang="en-US"/>
          </a:p>
          <a:p>
            <a:pPr>
              <a:tabLst>
                <a:tab pos="685800" algn="l"/>
              </a:tabLst>
            </a:pPr>
            <a:r>
              <a:rPr lang="en-US">
                <a:ea typeface="Verdana"/>
                <a:cs typeface="Verdana"/>
              </a:rPr>
              <a:t>CMDB: 	</a:t>
            </a:r>
            <a:r>
              <a:rPr lang="en-US">
                <a:ea typeface="+mn-lt"/>
                <a:cs typeface="+mn-lt"/>
              </a:rPr>
              <a:t>CI0010195</a:t>
            </a:r>
          </a:p>
        </p:txBody>
      </p:sp>
      <p:pic>
        <p:nvPicPr>
          <p:cNvPr id="8" name="Picture 7" descr="Logo, icon, company name&#10;&#10;Description automatically generated">
            <a:extLst>
              <a:ext uri="{FF2B5EF4-FFF2-40B4-BE49-F238E27FC236}">
                <a16:creationId xmlns:a16="http://schemas.microsoft.com/office/drawing/2014/main" id="{AD0E55F0-95E0-4C38-ABE0-0F6684028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795" y="730405"/>
            <a:ext cx="4931608" cy="4931608"/>
          </a:xfrm>
          <a:prstGeom prst="rect">
            <a:avLst/>
          </a:prstGeom>
        </p:spPr>
      </p:pic>
    </p:spTree>
    <p:extLst>
      <p:ext uri="{BB962C8B-B14F-4D97-AF65-F5344CB8AC3E}">
        <p14:creationId xmlns:p14="http://schemas.microsoft.com/office/powerpoint/2010/main" val="20186691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Conceptual System Diagram</a:t>
            </a:r>
          </a:p>
        </p:txBody>
      </p:sp>
      <p:pic>
        <p:nvPicPr>
          <p:cNvPr id="4" name="Picture 4" descr="Graphical user interface, application&#10;&#10;Description automatically generated">
            <a:extLst>
              <a:ext uri="{FF2B5EF4-FFF2-40B4-BE49-F238E27FC236}">
                <a16:creationId xmlns:a16="http://schemas.microsoft.com/office/drawing/2014/main" id="{4D116487-213F-42A6-B0B9-94D37B4A4EFC}"/>
              </a:ext>
            </a:extLst>
          </p:cNvPr>
          <p:cNvPicPr>
            <a:picLocks noChangeAspect="1"/>
          </p:cNvPicPr>
          <p:nvPr/>
        </p:nvPicPr>
        <p:blipFill>
          <a:blip r:embed="rId3"/>
          <a:stretch>
            <a:fillRect/>
          </a:stretch>
        </p:blipFill>
        <p:spPr>
          <a:xfrm>
            <a:off x="357554" y="1105785"/>
            <a:ext cx="10822353" cy="5633122"/>
          </a:xfrm>
          <a:prstGeom prst="rect">
            <a:avLst/>
          </a:prstGeom>
        </p:spPr>
      </p:pic>
    </p:spTree>
    <p:extLst>
      <p:ext uri="{BB962C8B-B14F-4D97-AF65-F5344CB8AC3E}">
        <p14:creationId xmlns:p14="http://schemas.microsoft.com/office/powerpoint/2010/main" val="30946160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Data Flow</a:t>
            </a:r>
          </a:p>
        </p:txBody>
      </p:sp>
      <p:pic>
        <p:nvPicPr>
          <p:cNvPr id="3" name="Picture 2">
            <a:extLst>
              <a:ext uri="{FF2B5EF4-FFF2-40B4-BE49-F238E27FC236}">
                <a16:creationId xmlns:a16="http://schemas.microsoft.com/office/drawing/2014/main" id="{1CFF1DEA-FACA-4CD1-A4AF-5FAC81AD4312}"/>
              </a:ext>
            </a:extLst>
          </p:cNvPr>
          <p:cNvPicPr>
            <a:picLocks noChangeAspect="1"/>
          </p:cNvPicPr>
          <p:nvPr/>
        </p:nvPicPr>
        <p:blipFill>
          <a:blip r:embed="rId3"/>
          <a:stretch>
            <a:fillRect/>
          </a:stretch>
        </p:blipFill>
        <p:spPr>
          <a:xfrm>
            <a:off x="1949477" y="1002965"/>
            <a:ext cx="8507090" cy="5684323"/>
          </a:xfrm>
          <a:prstGeom prst="rect">
            <a:avLst/>
          </a:prstGeom>
        </p:spPr>
      </p:pic>
    </p:spTree>
    <p:extLst>
      <p:ext uri="{BB962C8B-B14F-4D97-AF65-F5344CB8AC3E}">
        <p14:creationId xmlns:p14="http://schemas.microsoft.com/office/powerpoint/2010/main" val="17643045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412" y="206736"/>
            <a:ext cx="11252200" cy="448314"/>
          </a:xfrm>
        </p:spPr>
        <p:txBody>
          <a:bodyPr/>
          <a:lstStyle/>
          <a:p>
            <a:r>
              <a:rPr lang="en-US" b="1"/>
              <a:t>Infrastructure View (Multi-geo)</a:t>
            </a:r>
          </a:p>
        </p:txBody>
      </p:sp>
      <p:pic>
        <p:nvPicPr>
          <p:cNvPr id="3" name="Picture 2" descr="Diagram&#10;&#10;Description automatically generated">
            <a:extLst>
              <a:ext uri="{FF2B5EF4-FFF2-40B4-BE49-F238E27FC236}">
                <a16:creationId xmlns:a16="http://schemas.microsoft.com/office/drawing/2014/main" id="{225EACA9-AC0F-4EB4-8EAD-8815C7726757}"/>
              </a:ext>
            </a:extLst>
          </p:cNvPr>
          <p:cNvPicPr>
            <a:picLocks noChangeAspect="1"/>
          </p:cNvPicPr>
          <p:nvPr/>
        </p:nvPicPr>
        <p:blipFill>
          <a:blip r:embed="rId3"/>
          <a:stretch>
            <a:fillRect/>
          </a:stretch>
        </p:blipFill>
        <p:spPr>
          <a:xfrm>
            <a:off x="190706" y="712180"/>
            <a:ext cx="11633613" cy="5821210"/>
          </a:xfrm>
          <a:prstGeom prst="rect">
            <a:avLst/>
          </a:prstGeom>
        </p:spPr>
      </p:pic>
    </p:spTree>
    <p:extLst>
      <p:ext uri="{BB962C8B-B14F-4D97-AF65-F5344CB8AC3E}">
        <p14:creationId xmlns:p14="http://schemas.microsoft.com/office/powerpoint/2010/main" val="37728366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Placeholder 4"/>
          <p:cNvSpPr>
            <a:spLocks noGrp="1"/>
          </p:cNvSpPr>
          <p:nvPr>
            <p:ph type="body" sz="quarter" idx="13"/>
          </p:nvPr>
        </p:nvSpPr>
        <p:spPr>
          <a:xfrm>
            <a:off x="474663" y="4102100"/>
            <a:ext cx="8556625" cy="2197100"/>
          </a:xfrm>
        </p:spPr>
        <p:txBody>
          <a:bodyPr/>
          <a:lstStyle/>
          <a:p>
            <a:pPr marL="0" indent="0" eaLnBrk="1" hangingPunct="1"/>
            <a:r>
              <a:rPr lang="en-US" altLang="en-US" sz="800" b="1">
                <a:ea typeface="MS PGothic" charset="-128"/>
              </a:rPr>
              <a:t>About Deloitte</a:t>
            </a:r>
            <a:br>
              <a:rPr lang="en-US" altLang="en-US" sz="800">
                <a:ea typeface="MS PGothic" charset="-128"/>
              </a:rPr>
            </a:br>
            <a:r>
              <a:rPr lang="en-US" altLang="en-US" sz="800">
                <a:ea typeface="MS PGothic" charset="-128"/>
              </a:rPr>
              <a:t>Deloitte refers to one or more of Deloitte </a:t>
            </a:r>
            <a:r>
              <a:rPr altLang="en-US" sz="800" noProof="1">
                <a:ea typeface="MS PGothic" charset="-128"/>
              </a:rPr>
              <a:t>Touche</a:t>
            </a:r>
            <a:r>
              <a:rPr lang="en-US" altLang="en-US" sz="800">
                <a:ea typeface="MS PGothic" charset="-128"/>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US" altLang="en-US" sz="800">
                <a:ea typeface="MS PGothic" charset="-128"/>
                <a:hlinkClick r:id="rId2"/>
              </a:rPr>
              <a:t>www.deloitte.com/about</a:t>
            </a:r>
            <a:r>
              <a:rPr lang="en-US" altLang="en-US" sz="800">
                <a:ea typeface="MS PGothic" charset="-128"/>
              </a:rPr>
              <a:t> for a detailed description of DTTL and its member firms. Please see </a:t>
            </a:r>
            <a:r>
              <a:rPr lang="en-US" altLang="en-US" sz="800">
                <a:ea typeface="MS PGothic" charset="-128"/>
                <a:hlinkClick r:id="rId3"/>
              </a:rPr>
              <a:t>www.deloitte.com/us/about</a:t>
            </a:r>
            <a:r>
              <a:rPr lang="en-US" altLang="en-US" sz="800">
                <a:ea typeface="MS PGothic" charset="-128"/>
              </a:rPr>
              <a:t> for a detailed description of the legal structure of Deloitte LLP and its subsidiaries. Certain services may not be available to attest clients under the rules and regulations of public accounting.</a:t>
            </a:r>
            <a:br>
              <a:rPr lang="en-US" altLang="en-US" sz="800">
                <a:ea typeface="MS PGothic" charset="-128"/>
              </a:rPr>
            </a:br>
            <a:br>
              <a:rPr lang="en-US" altLang="en-US" sz="800">
                <a:ea typeface="MS PGothic" charset="-128"/>
              </a:rPr>
            </a:br>
            <a:r>
              <a:rPr lang="en-US" altLang="en-US" sz="800">
                <a:ea typeface="MS PGothic" charset="-128"/>
              </a:rPr>
              <a:t>Copyright © 2021 Deloitte Development LLC. All rights reserved.</a:t>
            </a:r>
            <a:br>
              <a:rPr lang="en-US" altLang="en-US" sz="800">
                <a:ea typeface="MS PGothic" charset="-128"/>
              </a:rPr>
            </a:br>
            <a:r>
              <a:rPr lang="en-US" altLang="en-US" sz="800">
                <a:ea typeface="MS PGothic" charset="-128"/>
              </a:rPr>
              <a:t>Member of Deloitte Touche Tohmatsu Limited</a:t>
            </a:r>
          </a:p>
        </p:txBody>
      </p:sp>
    </p:spTree>
    <p:extLst>
      <p:ext uri="{BB962C8B-B14F-4D97-AF65-F5344CB8AC3E}">
        <p14:creationId xmlns:p14="http://schemas.microsoft.com/office/powerpoint/2010/main" val="77886640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AR 2.0 Brand Compliant Template  -  Read-Only" id="{BD76CE9A-4042-684C-AD4C-60A5865922D1}" vid="{0888EF74-1A4A-4142-B4F5-332C42AA9A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7EE2FEA2BC4241BC79643D523933C9" ma:contentTypeVersion="13" ma:contentTypeDescription="Create a new document." ma:contentTypeScope="" ma:versionID="5480b14a0c7a1951bfcb5c2c4b851464">
  <xsd:schema xmlns:xsd="http://www.w3.org/2001/XMLSchema" xmlns:xs="http://www.w3.org/2001/XMLSchema" xmlns:p="http://schemas.microsoft.com/office/2006/metadata/properties" xmlns:ns2="4dfa346d-a917-413c-a9aa-4e29f35ba63a" xmlns:ns3="13ff7bb4-9b47-42f4-a8df-c0f579a302d4" targetNamespace="http://schemas.microsoft.com/office/2006/metadata/properties" ma:root="true" ma:fieldsID="778fd8ace1e2ab648e47440686e3fe10" ns2:_="" ns3:_="">
    <xsd:import namespace="4dfa346d-a917-413c-a9aa-4e29f35ba63a"/>
    <xsd:import namespace="13ff7bb4-9b47-42f4-a8df-c0f579a302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EventHashCode" minOccurs="0"/>
                <xsd:element ref="ns2:MediaServiceGenerationTime" minOccurs="0"/>
                <xsd:element ref="ns2:MediaServiceLocation" minOccurs="0"/>
                <xsd:element ref="ns2:MediaServiceOCR"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fa346d-a917-413c-a9aa-4e29f35ba6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3ff7bb4-9b47-42f4-a8df-c0f579a302d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B3F39C-6B0E-48C8-88CD-7DD6A8E665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CD9FDE3-3786-41AF-B319-044E72AC194D}">
  <ds:schemaRefs>
    <ds:schemaRef ds:uri="13ff7bb4-9b47-42f4-a8df-c0f579a302d4"/>
    <ds:schemaRef ds:uri="4dfa346d-a917-413c-a9aa-4e29f35ba6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2A543A-980C-4C20-A693-B468B0883F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 2.0 Template</Template>
  <Application>Microsoft Office PowerPoint</Application>
  <PresentationFormat>Widescreen</PresentationFormat>
  <Slides>5</Slides>
  <Notes>4</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Deloitte_US_Onscreen</vt:lpstr>
      <vt:lpstr>Headline Verdana Bold</vt:lpstr>
      <vt:lpstr>Conceptual System Diagram</vt:lpstr>
      <vt:lpstr>Data Flow</vt:lpstr>
      <vt:lpstr>Infrastructure View (Multi-geo)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Proposed Architecture Review Template 2.0.pptx</dc:title>
  <dc:creator>garykelley@deloitte.com;jhills@DELOITTE.com;mnorton@deloitte.com;apulavar@deloitte.com;rmarsal@deloitte.com;sjeyaprakash@deloitte.com;tvallepalli@deloitte.com</dc:creator>
  <cp:keywords>PAR</cp:keywords>
  <cp:revision>1</cp:revision>
  <dcterms:created xsi:type="dcterms:W3CDTF">2019-05-08T15:06:38Z</dcterms:created>
  <dcterms:modified xsi:type="dcterms:W3CDTF">2021-09-23T21:11:52Z</dcterms:modified>
  <cp:category>Architecture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0x010100AE7EE2FEA2BC4241BC79643D523933C9</vt:lpwstr>
  </property>
  <property fmtid="{D5CDD505-2E9C-101B-9397-08002B2CF9AE}" pid="3" name="_dlc_DocIdItemGuid">
    <vt:lpwstr>ce47371f-d5a9-47a1-9329-3c0a5ad3969b</vt:lpwstr>
  </property>
  <property fmtid="{D5CDD505-2E9C-101B-9397-08002B2CF9AE}" pid="4" name="AuthorUserName">
    <vt:lpwstr>tvallepalli</vt:lpwstr>
  </property>
  <property fmtid="{D5CDD505-2E9C-101B-9397-08002B2CF9AE}" pid="5" name="AuthorIds_UIVersion_512">
    <vt:lpwstr>24</vt:lpwstr>
  </property>
  <property fmtid="{D5CDD505-2E9C-101B-9397-08002B2CF9AE}" pid="6" name="AuthorIds_UIVersion_2048">
    <vt:lpwstr>24</vt:lpwstr>
  </property>
  <property fmtid="{D5CDD505-2E9C-101B-9397-08002B2CF9AE}" pid="7" name="MSIP_Label_ea60d57e-af5b-4752-ac57-3e4f28ca11dc_Enabled">
    <vt:lpwstr>true</vt:lpwstr>
  </property>
  <property fmtid="{D5CDD505-2E9C-101B-9397-08002B2CF9AE}" pid="8" name="MSIP_Label_ea60d57e-af5b-4752-ac57-3e4f28ca11dc_SetDate">
    <vt:lpwstr>2021-03-02T12:49:17Z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948a9843-d53a-4831-a647-9b04c862f7ba</vt:lpwstr>
  </property>
  <property fmtid="{D5CDD505-2E9C-101B-9397-08002B2CF9AE}" pid="13" name="MSIP_Label_ea60d57e-af5b-4752-ac57-3e4f28ca11dc_ContentBits">
    <vt:lpwstr>0</vt:lpwstr>
  </property>
</Properties>
</file>