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7"/>
  </p:notesMasterIdLst>
  <p:handoutMasterIdLst>
    <p:handoutMasterId r:id="rId8"/>
  </p:handoutMasterIdLst>
  <p:sldIdLst>
    <p:sldId id="306" r:id="rId2"/>
    <p:sldId id="698" r:id="rId3"/>
    <p:sldId id="424" r:id="rId4"/>
    <p:sldId id="382" r:id="rId5"/>
    <p:sldId id="6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954FEE-6359-4181-8D45-0B98DF419C91}">
          <p14:sldIdLst>
            <p14:sldId id="306"/>
            <p14:sldId id="698"/>
            <p14:sldId id="424"/>
            <p14:sldId id="382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CEA"/>
    <a:srgbClr val="00B050"/>
    <a:srgbClr val="2E75B6"/>
    <a:srgbClr val="F98BE1"/>
    <a:srgbClr val="0C2B68"/>
    <a:srgbClr val="E9F1F5"/>
    <a:srgbClr val="D0E3EA"/>
    <a:srgbClr val="FEFEFE"/>
    <a:srgbClr val="5B9BD5"/>
    <a:srgbClr val="B9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100" y="72"/>
      </p:cViewPr>
      <p:guideLst/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B60CA-3C48-4F4A-BCC0-8FAE9E5ED0D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1" csCatId="colorful" phldr="1"/>
      <dgm:spPr/>
    </dgm:pt>
    <dgm:pt modelId="{BFCD05D3-F796-49F2-BD36-CCA83CD1AF98}">
      <dgm:prSet phldrT="[Text]"/>
      <dgm:spPr/>
      <dgm:t>
        <a:bodyPr/>
        <a:lstStyle/>
        <a:p>
          <a:r>
            <a:rPr lang="en-US" dirty="0"/>
            <a:t>Preparation</a:t>
          </a:r>
        </a:p>
      </dgm:t>
    </dgm:pt>
    <dgm:pt modelId="{3D47493B-7E95-4003-BA5D-894B1D576B8A}" type="parTrans" cxnId="{9B68B2B1-DA29-4D6B-8F15-ECD27564B838}">
      <dgm:prSet/>
      <dgm:spPr/>
      <dgm:t>
        <a:bodyPr/>
        <a:lstStyle/>
        <a:p>
          <a:endParaRPr lang="en-US"/>
        </a:p>
      </dgm:t>
    </dgm:pt>
    <dgm:pt modelId="{32A919FC-4A19-4C79-A315-78A3C85470A9}" type="sibTrans" cxnId="{9B68B2B1-DA29-4D6B-8F15-ECD27564B838}">
      <dgm:prSet/>
      <dgm:spPr/>
      <dgm:t>
        <a:bodyPr/>
        <a:lstStyle/>
        <a:p>
          <a:endParaRPr lang="en-US"/>
        </a:p>
      </dgm:t>
    </dgm:pt>
    <dgm:pt modelId="{F4747B7D-4859-4177-A7A9-03DA306669DE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DEE662B4-818B-4961-9808-11E5062713DF}" type="parTrans" cxnId="{5068C99D-F2AF-48F6-B19D-503AE13A431B}">
      <dgm:prSet/>
      <dgm:spPr/>
      <dgm:t>
        <a:bodyPr/>
        <a:lstStyle/>
        <a:p>
          <a:endParaRPr lang="en-US"/>
        </a:p>
      </dgm:t>
    </dgm:pt>
    <dgm:pt modelId="{CD6DD81D-6BE7-4758-8EC1-F1B488589ACF}" type="sibTrans" cxnId="{5068C99D-F2AF-48F6-B19D-503AE13A431B}">
      <dgm:prSet/>
      <dgm:spPr/>
      <dgm:t>
        <a:bodyPr/>
        <a:lstStyle/>
        <a:p>
          <a:endParaRPr lang="en-US"/>
        </a:p>
      </dgm:t>
    </dgm:pt>
    <dgm:pt modelId="{CAA7025C-237C-442A-9F6B-A10FC70364EE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4E168E70-D4EB-4336-B3CB-802188265B77}" type="parTrans" cxnId="{F5EEB84E-977A-42D9-9EBC-51E6C36091EB}">
      <dgm:prSet/>
      <dgm:spPr/>
      <dgm:t>
        <a:bodyPr/>
        <a:lstStyle/>
        <a:p>
          <a:endParaRPr lang="en-US"/>
        </a:p>
      </dgm:t>
    </dgm:pt>
    <dgm:pt modelId="{2A714AB0-0D8A-4053-966C-EBEFFBB1E979}" type="sibTrans" cxnId="{F5EEB84E-977A-42D9-9EBC-51E6C36091EB}">
      <dgm:prSet/>
      <dgm:spPr/>
      <dgm:t>
        <a:bodyPr/>
        <a:lstStyle/>
        <a:p>
          <a:endParaRPr lang="en-US"/>
        </a:p>
      </dgm:t>
    </dgm:pt>
    <dgm:pt modelId="{C6EF8E14-9821-468D-BC3F-D4EA5115CE6B}">
      <dgm:prSet phldrT="[Text]"/>
      <dgm:spPr/>
      <dgm:t>
        <a:bodyPr/>
        <a:lstStyle/>
        <a:p>
          <a:r>
            <a:rPr lang="en-US" dirty="0"/>
            <a:t>Snapshot/ Publish</a:t>
          </a:r>
        </a:p>
      </dgm:t>
    </dgm:pt>
    <dgm:pt modelId="{F7E4F059-9E6F-4359-8BB1-F60FF09A4BE4}" type="parTrans" cxnId="{08AEFE5D-82F2-4A7B-B864-92EA4466052F}">
      <dgm:prSet/>
      <dgm:spPr/>
      <dgm:t>
        <a:bodyPr/>
        <a:lstStyle/>
        <a:p>
          <a:endParaRPr lang="en-US"/>
        </a:p>
      </dgm:t>
    </dgm:pt>
    <dgm:pt modelId="{9D47A60D-5C31-4C7C-9C2D-24E37B5851FC}" type="sibTrans" cxnId="{08AEFE5D-82F2-4A7B-B864-92EA4466052F}">
      <dgm:prSet/>
      <dgm:spPr/>
      <dgm:t>
        <a:bodyPr/>
        <a:lstStyle/>
        <a:p>
          <a:endParaRPr lang="en-US"/>
        </a:p>
      </dgm:t>
    </dgm:pt>
    <dgm:pt modelId="{60561AF4-FB89-400C-8B14-39CD4A985C39}">
      <dgm:prSet phldrT="[Text]"/>
      <dgm:spPr/>
      <dgm:t>
        <a:bodyPr/>
        <a:lstStyle/>
        <a:p>
          <a:r>
            <a:rPr lang="en-US" dirty="0"/>
            <a:t>Cleanup</a:t>
          </a:r>
        </a:p>
      </dgm:t>
    </dgm:pt>
    <dgm:pt modelId="{2E4A6486-561F-4E1B-B947-BD0917CB8003}" type="parTrans" cxnId="{D40D4D73-10D1-45CC-910B-6D7512A7D294}">
      <dgm:prSet/>
      <dgm:spPr/>
      <dgm:t>
        <a:bodyPr/>
        <a:lstStyle/>
        <a:p>
          <a:endParaRPr lang="en-US"/>
        </a:p>
      </dgm:t>
    </dgm:pt>
    <dgm:pt modelId="{D6B536EE-1F44-4B7F-879A-9CCA4D48A6EA}" type="sibTrans" cxnId="{D40D4D73-10D1-45CC-910B-6D7512A7D294}">
      <dgm:prSet/>
      <dgm:spPr/>
      <dgm:t>
        <a:bodyPr/>
        <a:lstStyle/>
        <a:p>
          <a:endParaRPr lang="en-US"/>
        </a:p>
      </dgm:t>
    </dgm:pt>
    <dgm:pt modelId="{C9D930D6-C278-407C-B106-9945415BADD7}" type="pres">
      <dgm:prSet presAssocID="{868B60CA-3C48-4F4A-BCC0-8FAE9E5ED0DF}" presName="Name0" presStyleCnt="0">
        <dgm:presLayoutVars>
          <dgm:dir/>
          <dgm:resizeHandles val="exact"/>
        </dgm:presLayoutVars>
      </dgm:prSet>
      <dgm:spPr/>
    </dgm:pt>
    <dgm:pt modelId="{3EBFF7B0-87BC-4CC9-B2D6-8E8F17A88849}" type="pres">
      <dgm:prSet presAssocID="{BFCD05D3-F796-49F2-BD36-CCA83CD1AF98}" presName="composite" presStyleCnt="0"/>
      <dgm:spPr/>
    </dgm:pt>
    <dgm:pt modelId="{38C46A43-91AF-4669-915B-EDCD2A6A7F1C}" type="pres">
      <dgm:prSet presAssocID="{BFCD05D3-F796-49F2-BD36-CCA83CD1AF98}" presName="bgChev" presStyleLbl="node1" presStyleIdx="0" presStyleCnt="5"/>
      <dgm:spPr/>
    </dgm:pt>
    <dgm:pt modelId="{297720B8-61A4-4ED6-9B4E-D50C3D5BBA34}" type="pres">
      <dgm:prSet presAssocID="{BFCD05D3-F796-49F2-BD36-CCA83CD1AF98}" presName="txNode" presStyleLbl="fgAcc1" presStyleIdx="0" presStyleCnt="5">
        <dgm:presLayoutVars>
          <dgm:bulletEnabled val="1"/>
        </dgm:presLayoutVars>
      </dgm:prSet>
      <dgm:spPr/>
    </dgm:pt>
    <dgm:pt modelId="{71134390-C2B0-4E34-9C8F-2442B7CC9F81}" type="pres">
      <dgm:prSet presAssocID="{32A919FC-4A19-4C79-A315-78A3C85470A9}" presName="compositeSpace" presStyleCnt="0"/>
      <dgm:spPr/>
    </dgm:pt>
    <dgm:pt modelId="{2882FC70-10F4-428F-A43B-9369E0A4972E}" type="pres">
      <dgm:prSet presAssocID="{F4747B7D-4859-4177-A7A9-03DA306669DE}" presName="composite" presStyleCnt="0"/>
      <dgm:spPr/>
    </dgm:pt>
    <dgm:pt modelId="{64E26097-359F-431F-85FA-BF19ACAE4A9D}" type="pres">
      <dgm:prSet presAssocID="{F4747B7D-4859-4177-A7A9-03DA306669DE}" presName="bgChev" presStyleLbl="node1" presStyleIdx="1" presStyleCnt="5"/>
      <dgm:spPr/>
    </dgm:pt>
    <dgm:pt modelId="{51A84909-7C86-42A4-B36E-4B5DEA57C07F}" type="pres">
      <dgm:prSet presAssocID="{F4747B7D-4859-4177-A7A9-03DA306669DE}" presName="txNode" presStyleLbl="fgAcc1" presStyleIdx="1" presStyleCnt="5">
        <dgm:presLayoutVars>
          <dgm:bulletEnabled val="1"/>
        </dgm:presLayoutVars>
      </dgm:prSet>
      <dgm:spPr/>
    </dgm:pt>
    <dgm:pt modelId="{AEAC7F7C-2516-4A6C-9E0C-36098C0F683E}" type="pres">
      <dgm:prSet presAssocID="{CD6DD81D-6BE7-4758-8EC1-F1B488589ACF}" presName="compositeSpace" presStyleCnt="0"/>
      <dgm:spPr/>
    </dgm:pt>
    <dgm:pt modelId="{4992E195-6B69-4ECF-92F1-CAD0C280E21F}" type="pres">
      <dgm:prSet presAssocID="{CAA7025C-237C-442A-9F6B-A10FC70364EE}" presName="composite" presStyleCnt="0"/>
      <dgm:spPr/>
    </dgm:pt>
    <dgm:pt modelId="{44A67640-C7B8-4BB8-9EC5-FB71366C0473}" type="pres">
      <dgm:prSet presAssocID="{CAA7025C-237C-442A-9F6B-A10FC70364EE}" presName="bgChev" presStyleLbl="node1" presStyleIdx="2" presStyleCnt="5"/>
      <dgm:spPr/>
    </dgm:pt>
    <dgm:pt modelId="{66A80D15-DD72-4D76-89C9-9911B81F40EC}" type="pres">
      <dgm:prSet presAssocID="{CAA7025C-237C-442A-9F6B-A10FC70364EE}" presName="txNode" presStyleLbl="fgAcc1" presStyleIdx="2" presStyleCnt="5">
        <dgm:presLayoutVars>
          <dgm:bulletEnabled val="1"/>
        </dgm:presLayoutVars>
      </dgm:prSet>
      <dgm:spPr/>
    </dgm:pt>
    <dgm:pt modelId="{3EC19524-E5C6-42EE-B7C7-C34A46605BBC}" type="pres">
      <dgm:prSet presAssocID="{2A714AB0-0D8A-4053-966C-EBEFFBB1E979}" presName="compositeSpace" presStyleCnt="0"/>
      <dgm:spPr/>
    </dgm:pt>
    <dgm:pt modelId="{0FFE32FB-6D59-41B5-A0B1-EF29F5239F41}" type="pres">
      <dgm:prSet presAssocID="{C6EF8E14-9821-468D-BC3F-D4EA5115CE6B}" presName="composite" presStyleCnt="0"/>
      <dgm:spPr/>
    </dgm:pt>
    <dgm:pt modelId="{AF39302D-923B-4EFA-86B6-CD5155094152}" type="pres">
      <dgm:prSet presAssocID="{C6EF8E14-9821-468D-BC3F-D4EA5115CE6B}" presName="bgChev" presStyleLbl="node1" presStyleIdx="3" presStyleCnt="5"/>
      <dgm:spPr/>
    </dgm:pt>
    <dgm:pt modelId="{B6A5BEE1-820B-4B0E-B4B0-46000AA537A5}" type="pres">
      <dgm:prSet presAssocID="{C6EF8E14-9821-468D-BC3F-D4EA5115CE6B}" presName="txNode" presStyleLbl="fgAcc1" presStyleIdx="3" presStyleCnt="5">
        <dgm:presLayoutVars>
          <dgm:bulletEnabled val="1"/>
        </dgm:presLayoutVars>
      </dgm:prSet>
      <dgm:spPr/>
    </dgm:pt>
    <dgm:pt modelId="{E78B12D9-8C99-443D-AD04-E9AB78069A8E}" type="pres">
      <dgm:prSet presAssocID="{9D47A60D-5C31-4C7C-9C2D-24E37B5851FC}" presName="compositeSpace" presStyleCnt="0"/>
      <dgm:spPr/>
    </dgm:pt>
    <dgm:pt modelId="{FAB599E2-50C7-40DE-9D5E-E4C9856CA123}" type="pres">
      <dgm:prSet presAssocID="{60561AF4-FB89-400C-8B14-39CD4A985C39}" presName="composite" presStyleCnt="0"/>
      <dgm:spPr/>
    </dgm:pt>
    <dgm:pt modelId="{4A2A24D5-DCDE-4B08-A704-EF7FE7A05069}" type="pres">
      <dgm:prSet presAssocID="{60561AF4-FB89-400C-8B14-39CD4A985C39}" presName="bgChev" presStyleLbl="node1" presStyleIdx="4" presStyleCnt="5"/>
      <dgm:spPr/>
    </dgm:pt>
    <dgm:pt modelId="{AE78BA22-976E-46F1-A78C-660A62589BCB}" type="pres">
      <dgm:prSet presAssocID="{60561AF4-FB89-400C-8B14-39CD4A985C3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7CA56402-2319-4521-B594-EF50E791CE9F}" type="presOf" srcId="{60561AF4-FB89-400C-8B14-39CD4A985C39}" destId="{AE78BA22-976E-46F1-A78C-660A62589BCB}" srcOrd="0" destOrd="0" presId="urn:microsoft.com/office/officeart/2005/8/layout/chevronAccent+Icon"/>
    <dgm:cxn modelId="{2E17F833-B25C-41DB-A43F-1A6335E7CC61}" type="presOf" srcId="{C6EF8E14-9821-468D-BC3F-D4EA5115CE6B}" destId="{B6A5BEE1-820B-4B0E-B4B0-46000AA537A5}" srcOrd="0" destOrd="0" presId="urn:microsoft.com/office/officeart/2005/8/layout/chevronAccent+Icon"/>
    <dgm:cxn modelId="{08AEFE5D-82F2-4A7B-B864-92EA4466052F}" srcId="{868B60CA-3C48-4F4A-BCC0-8FAE9E5ED0DF}" destId="{C6EF8E14-9821-468D-BC3F-D4EA5115CE6B}" srcOrd="3" destOrd="0" parTransId="{F7E4F059-9E6F-4359-8BB1-F60FF09A4BE4}" sibTransId="{9D47A60D-5C31-4C7C-9C2D-24E37B5851FC}"/>
    <dgm:cxn modelId="{DB279541-3D66-4266-AE47-7ECA7E1EF83A}" type="presOf" srcId="{CAA7025C-237C-442A-9F6B-A10FC70364EE}" destId="{66A80D15-DD72-4D76-89C9-9911B81F40EC}" srcOrd="0" destOrd="0" presId="urn:microsoft.com/office/officeart/2005/8/layout/chevronAccent+Icon"/>
    <dgm:cxn modelId="{F5EEB84E-977A-42D9-9EBC-51E6C36091EB}" srcId="{868B60CA-3C48-4F4A-BCC0-8FAE9E5ED0DF}" destId="{CAA7025C-237C-442A-9F6B-A10FC70364EE}" srcOrd="2" destOrd="0" parTransId="{4E168E70-D4EB-4336-B3CB-802188265B77}" sibTransId="{2A714AB0-0D8A-4053-966C-EBEFFBB1E979}"/>
    <dgm:cxn modelId="{D40D4D73-10D1-45CC-910B-6D7512A7D294}" srcId="{868B60CA-3C48-4F4A-BCC0-8FAE9E5ED0DF}" destId="{60561AF4-FB89-400C-8B14-39CD4A985C39}" srcOrd="4" destOrd="0" parTransId="{2E4A6486-561F-4E1B-B947-BD0917CB8003}" sibTransId="{D6B536EE-1F44-4B7F-879A-9CCA4D48A6EA}"/>
    <dgm:cxn modelId="{5068C99D-F2AF-48F6-B19D-503AE13A431B}" srcId="{868B60CA-3C48-4F4A-BCC0-8FAE9E5ED0DF}" destId="{F4747B7D-4859-4177-A7A9-03DA306669DE}" srcOrd="1" destOrd="0" parTransId="{DEE662B4-818B-4961-9808-11E5062713DF}" sibTransId="{CD6DD81D-6BE7-4758-8EC1-F1B488589ACF}"/>
    <dgm:cxn modelId="{9B68B2B1-DA29-4D6B-8F15-ECD27564B838}" srcId="{868B60CA-3C48-4F4A-BCC0-8FAE9E5ED0DF}" destId="{BFCD05D3-F796-49F2-BD36-CCA83CD1AF98}" srcOrd="0" destOrd="0" parTransId="{3D47493B-7E95-4003-BA5D-894B1D576B8A}" sibTransId="{32A919FC-4A19-4C79-A315-78A3C85470A9}"/>
    <dgm:cxn modelId="{5858F0C1-EA28-4C37-83E0-13944490F9E7}" type="presOf" srcId="{868B60CA-3C48-4F4A-BCC0-8FAE9E5ED0DF}" destId="{C9D930D6-C278-407C-B106-9945415BADD7}" srcOrd="0" destOrd="0" presId="urn:microsoft.com/office/officeart/2005/8/layout/chevronAccent+Icon"/>
    <dgm:cxn modelId="{77A996C6-631D-4EB8-AD3D-7EB6ED90B84C}" type="presOf" srcId="{BFCD05D3-F796-49F2-BD36-CCA83CD1AF98}" destId="{297720B8-61A4-4ED6-9B4E-D50C3D5BBA34}" srcOrd="0" destOrd="0" presId="urn:microsoft.com/office/officeart/2005/8/layout/chevronAccent+Icon"/>
    <dgm:cxn modelId="{993E40F0-B65B-4A54-B3D3-04D28A3C6883}" type="presOf" srcId="{F4747B7D-4859-4177-A7A9-03DA306669DE}" destId="{51A84909-7C86-42A4-B36E-4B5DEA57C07F}" srcOrd="0" destOrd="0" presId="urn:microsoft.com/office/officeart/2005/8/layout/chevronAccent+Icon"/>
    <dgm:cxn modelId="{CB970BB7-3E72-44C3-8E8E-D0C6426FCF2D}" type="presParOf" srcId="{C9D930D6-C278-407C-B106-9945415BADD7}" destId="{3EBFF7B0-87BC-4CC9-B2D6-8E8F17A88849}" srcOrd="0" destOrd="0" presId="urn:microsoft.com/office/officeart/2005/8/layout/chevronAccent+Icon"/>
    <dgm:cxn modelId="{EF921A35-BD03-47F4-8A75-23889524E85E}" type="presParOf" srcId="{3EBFF7B0-87BC-4CC9-B2D6-8E8F17A88849}" destId="{38C46A43-91AF-4669-915B-EDCD2A6A7F1C}" srcOrd="0" destOrd="0" presId="urn:microsoft.com/office/officeart/2005/8/layout/chevronAccent+Icon"/>
    <dgm:cxn modelId="{415DB84D-F120-46F1-93A5-6A357DC8C53B}" type="presParOf" srcId="{3EBFF7B0-87BC-4CC9-B2D6-8E8F17A88849}" destId="{297720B8-61A4-4ED6-9B4E-D50C3D5BBA34}" srcOrd="1" destOrd="0" presId="urn:microsoft.com/office/officeart/2005/8/layout/chevronAccent+Icon"/>
    <dgm:cxn modelId="{B7858818-8FCA-489B-BDC0-E4143BECC033}" type="presParOf" srcId="{C9D930D6-C278-407C-B106-9945415BADD7}" destId="{71134390-C2B0-4E34-9C8F-2442B7CC9F81}" srcOrd="1" destOrd="0" presId="urn:microsoft.com/office/officeart/2005/8/layout/chevronAccent+Icon"/>
    <dgm:cxn modelId="{4CBC5E20-41E0-413C-B5B4-2C4B0553DC2A}" type="presParOf" srcId="{C9D930D6-C278-407C-B106-9945415BADD7}" destId="{2882FC70-10F4-428F-A43B-9369E0A4972E}" srcOrd="2" destOrd="0" presId="urn:microsoft.com/office/officeart/2005/8/layout/chevronAccent+Icon"/>
    <dgm:cxn modelId="{5F88E1C7-4853-42E9-ADB4-348C74DB3D89}" type="presParOf" srcId="{2882FC70-10F4-428F-A43B-9369E0A4972E}" destId="{64E26097-359F-431F-85FA-BF19ACAE4A9D}" srcOrd="0" destOrd="0" presId="urn:microsoft.com/office/officeart/2005/8/layout/chevronAccent+Icon"/>
    <dgm:cxn modelId="{B487CC37-8992-4D1F-B556-646FB373308E}" type="presParOf" srcId="{2882FC70-10F4-428F-A43B-9369E0A4972E}" destId="{51A84909-7C86-42A4-B36E-4B5DEA57C07F}" srcOrd="1" destOrd="0" presId="urn:microsoft.com/office/officeart/2005/8/layout/chevronAccent+Icon"/>
    <dgm:cxn modelId="{06FC2AFE-5506-442E-A565-578D0B1C3606}" type="presParOf" srcId="{C9D930D6-C278-407C-B106-9945415BADD7}" destId="{AEAC7F7C-2516-4A6C-9E0C-36098C0F683E}" srcOrd="3" destOrd="0" presId="urn:microsoft.com/office/officeart/2005/8/layout/chevronAccent+Icon"/>
    <dgm:cxn modelId="{BA7C3EFD-3BAA-43B3-A111-87D9E61291A2}" type="presParOf" srcId="{C9D930D6-C278-407C-B106-9945415BADD7}" destId="{4992E195-6B69-4ECF-92F1-CAD0C280E21F}" srcOrd="4" destOrd="0" presId="urn:microsoft.com/office/officeart/2005/8/layout/chevronAccent+Icon"/>
    <dgm:cxn modelId="{DC11B7E0-13D9-4435-A369-869A219E257A}" type="presParOf" srcId="{4992E195-6B69-4ECF-92F1-CAD0C280E21F}" destId="{44A67640-C7B8-4BB8-9EC5-FB71366C0473}" srcOrd="0" destOrd="0" presId="urn:microsoft.com/office/officeart/2005/8/layout/chevronAccent+Icon"/>
    <dgm:cxn modelId="{86B27571-85E8-4FD3-AEC1-05FB3E397DB2}" type="presParOf" srcId="{4992E195-6B69-4ECF-92F1-CAD0C280E21F}" destId="{66A80D15-DD72-4D76-89C9-9911B81F40EC}" srcOrd="1" destOrd="0" presId="urn:microsoft.com/office/officeart/2005/8/layout/chevronAccent+Icon"/>
    <dgm:cxn modelId="{43A68637-E8DF-4F9D-84E3-27A2961C1395}" type="presParOf" srcId="{C9D930D6-C278-407C-B106-9945415BADD7}" destId="{3EC19524-E5C6-42EE-B7C7-C34A46605BBC}" srcOrd="5" destOrd="0" presId="urn:microsoft.com/office/officeart/2005/8/layout/chevronAccent+Icon"/>
    <dgm:cxn modelId="{B8C8192A-7C3F-4AC7-BEAD-81F0E458FD4F}" type="presParOf" srcId="{C9D930D6-C278-407C-B106-9945415BADD7}" destId="{0FFE32FB-6D59-41B5-A0B1-EF29F5239F41}" srcOrd="6" destOrd="0" presId="urn:microsoft.com/office/officeart/2005/8/layout/chevronAccent+Icon"/>
    <dgm:cxn modelId="{77D9F5D4-1F12-4295-A46B-7E4FD03F9820}" type="presParOf" srcId="{0FFE32FB-6D59-41B5-A0B1-EF29F5239F41}" destId="{AF39302D-923B-4EFA-86B6-CD5155094152}" srcOrd="0" destOrd="0" presId="urn:microsoft.com/office/officeart/2005/8/layout/chevronAccent+Icon"/>
    <dgm:cxn modelId="{371621F4-F1EA-4A21-B1BD-54C9961578E5}" type="presParOf" srcId="{0FFE32FB-6D59-41B5-A0B1-EF29F5239F41}" destId="{B6A5BEE1-820B-4B0E-B4B0-46000AA537A5}" srcOrd="1" destOrd="0" presId="urn:microsoft.com/office/officeart/2005/8/layout/chevronAccent+Icon"/>
    <dgm:cxn modelId="{1070DB6C-B11B-4880-B3D2-37DD50FBE5E9}" type="presParOf" srcId="{C9D930D6-C278-407C-B106-9945415BADD7}" destId="{E78B12D9-8C99-443D-AD04-E9AB78069A8E}" srcOrd="7" destOrd="0" presId="urn:microsoft.com/office/officeart/2005/8/layout/chevronAccent+Icon"/>
    <dgm:cxn modelId="{6922E468-1638-4F6E-B92A-9F18E010E9B4}" type="presParOf" srcId="{C9D930D6-C278-407C-B106-9945415BADD7}" destId="{FAB599E2-50C7-40DE-9D5E-E4C9856CA123}" srcOrd="8" destOrd="0" presId="urn:microsoft.com/office/officeart/2005/8/layout/chevronAccent+Icon"/>
    <dgm:cxn modelId="{892A51E4-BDF0-4614-A3B1-E20345CBDD13}" type="presParOf" srcId="{FAB599E2-50C7-40DE-9D5E-E4C9856CA123}" destId="{4A2A24D5-DCDE-4B08-A704-EF7FE7A05069}" srcOrd="0" destOrd="0" presId="urn:microsoft.com/office/officeart/2005/8/layout/chevronAccent+Icon"/>
    <dgm:cxn modelId="{0D33B403-99F9-4EAB-A922-C9C868B2B010}" type="presParOf" srcId="{FAB599E2-50C7-40DE-9D5E-E4C9856CA123}" destId="{AE78BA22-976E-46F1-A78C-660A62589BC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1D702-31B9-4FB0-9EEB-EC3CA59A93D9}" type="doc">
      <dgm:prSet loTypeId="urn:microsoft.com/office/officeart/2005/8/layout/cycle1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AA77249-9275-4751-B9E9-DE82B9DA5649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1. Identify reuse/ Regression Test Cases</a:t>
          </a:r>
        </a:p>
      </dgm:t>
    </dgm:pt>
    <dgm:pt modelId="{28224AB6-B96B-4126-8465-789480E278A8}" type="parTrans" cxnId="{529376C5-AB7E-48E5-A34F-A6FA43B4CA3D}">
      <dgm:prSet/>
      <dgm:spPr/>
      <dgm:t>
        <a:bodyPr/>
        <a:lstStyle/>
        <a:p>
          <a:endParaRPr lang="en-US"/>
        </a:p>
      </dgm:t>
    </dgm:pt>
    <dgm:pt modelId="{973391B7-6065-4244-84B9-037265A5CC40}" type="sibTrans" cxnId="{529376C5-AB7E-48E5-A34F-A6FA43B4CA3D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6C549C-6B5F-4933-A4AF-D3E0BA1AB9B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2. Feasibility  and ROI Analysis</a:t>
          </a:r>
        </a:p>
      </dgm:t>
    </dgm:pt>
    <dgm:pt modelId="{A9DC5910-1BEE-4E8E-8EF1-117CB5F492F8}" type="parTrans" cxnId="{7249CF53-B3B5-457B-8A90-75CB39BB76E5}">
      <dgm:prSet/>
      <dgm:spPr/>
      <dgm:t>
        <a:bodyPr/>
        <a:lstStyle/>
        <a:p>
          <a:endParaRPr lang="en-US"/>
        </a:p>
      </dgm:t>
    </dgm:pt>
    <dgm:pt modelId="{549B0A91-4DCC-47C7-B2C9-D759C2789E6A}" type="sibTrans" cxnId="{7249CF53-B3B5-457B-8A90-75CB39BB76E5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3D4709-5BA9-4148-AA16-A54062689AC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3. Script Design &amp; Development</a:t>
          </a:r>
        </a:p>
      </dgm:t>
    </dgm:pt>
    <dgm:pt modelId="{B8F67B6C-BA94-49B2-BE06-39E6E1788D60}" type="parTrans" cxnId="{DF30EC97-F69A-4F05-9AFD-49F73001F881}">
      <dgm:prSet/>
      <dgm:spPr/>
      <dgm:t>
        <a:bodyPr/>
        <a:lstStyle/>
        <a:p>
          <a:endParaRPr lang="en-US"/>
        </a:p>
      </dgm:t>
    </dgm:pt>
    <dgm:pt modelId="{46887765-1511-43DC-853B-213913D68EC5}" type="sibTrans" cxnId="{DF30EC97-F69A-4F05-9AFD-49F73001F881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5C709-0F62-410F-A068-A3FF15103B9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4. Unit Testing</a:t>
          </a:r>
        </a:p>
      </dgm:t>
    </dgm:pt>
    <dgm:pt modelId="{6B8AFE15-3332-44E8-B771-523E872B64F4}" type="parTrans" cxnId="{316E374C-CFA8-4771-9427-F9505EDF9F28}">
      <dgm:prSet/>
      <dgm:spPr/>
      <dgm:t>
        <a:bodyPr/>
        <a:lstStyle/>
        <a:p>
          <a:endParaRPr lang="en-US"/>
        </a:p>
      </dgm:t>
    </dgm:pt>
    <dgm:pt modelId="{AF100907-821E-40CB-A50C-1A0D0D3F0D7F}" type="sibTrans" cxnId="{316E374C-CFA8-4771-9427-F9505EDF9F28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6F3F05-2B4F-43C0-AB46-C024245CE0A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5. Integrate with Test Suite</a:t>
          </a:r>
        </a:p>
      </dgm:t>
    </dgm:pt>
    <dgm:pt modelId="{F64E740C-E65E-4381-9606-2D47940EDB0A}" type="parTrans" cxnId="{5021B740-A2F7-4A96-8517-BFBA9395EA31}">
      <dgm:prSet/>
      <dgm:spPr/>
      <dgm:t>
        <a:bodyPr/>
        <a:lstStyle/>
        <a:p>
          <a:endParaRPr lang="en-US"/>
        </a:p>
      </dgm:t>
    </dgm:pt>
    <dgm:pt modelId="{AF2FCB4F-3C89-4E07-9E9D-00171389B7DC}" type="sibTrans" cxnId="{5021B740-A2F7-4A96-8517-BFBA9395EA31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BD552E-5D81-4B3B-8D4C-1A2D5F8B61D5}" type="pres">
      <dgm:prSet presAssocID="{4E21D702-31B9-4FB0-9EEB-EC3CA59A93D9}" presName="cycle" presStyleCnt="0">
        <dgm:presLayoutVars>
          <dgm:dir/>
          <dgm:resizeHandles val="exact"/>
        </dgm:presLayoutVars>
      </dgm:prSet>
      <dgm:spPr/>
    </dgm:pt>
    <dgm:pt modelId="{D17A85AF-3273-46BF-9531-E797DDF597E2}" type="pres">
      <dgm:prSet presAssocID="{EAA77249-9275-4751-B9E9-DE82B9DA5649}" presName="dummy" presStyleCnt="0"/>
      <dgm:spPr/>
    </dgm:pt>
    <dgm:pt modelId="{624BBD47-C6C3-4E23-BB9F-828A53FFD078}" type="pres">
      <dgm:prSet presAssocID="{EAA77249-9275-4751-B9E9-DE82B9DA5649}" presName="node" presStyleLbl="revTx" presStyleIdx="0" presStyleCnt="5" custScaleX="119312" custRadScaleRad="97202" custRadScaleInc="14750">
        <dgm:presLayoutVars>
          <dgm:bulletEnabled val="1"/>
        </dgm:presLayoutVars>
      </dgm:prSet>
      <dgm:spPr/>
    </dgm:pt>
    <dgm:pt modelId="{0099AC60-9867-4BE5-93E4-B3482D2CCD2B}" type="pres">
      <dgm:prSet presAssocID="{973391B7-6065-4244-84B9-037265A5CC40}" presName="sibTrans" presStyleLbl="node1" presStyleIdx="0" presStyleCnt="5"/>
      <dgm:spPr/>
    </dgm:pt>
    <dgm:pt modelId="{C0A41FEF-3F62-492A-B837-EF6AB078CB2C}" type="pres">
      <dgm:prSet presAssocID="{FC6C549C-6B5F-4933-A4AF-D3E0BA1AB9B3}" presName="dummy" presStyleCnt="0"/>
      <dgm:spPr/>
    </dgm:pt>
    <dgm:pt modelId="{E55AF358-74C6-41D4-8369-1BB3F12AFD80}" type="pres">
      <dgm:prSet presAssocID="{FC6C549C-6B5F-4933-A4AF-D3E0BA1AB9B3}" presName="node" presStyleLbl="revTx" presStyleIdx="1" presStyleCnt="5" custScaleX="117642" custRadScaleRad="98086" custRadScaleInc="1516">
        <dgm:presLayoutVars>
          <dgm:bulletEnabled val="1"/>
        </dgm:presLayoutVars>
      </dgm:prSet>
      <dgm:spPr/>
    </dgm:pt>
    <dgm:pt modelId="{D125FFB1-7054-4AB8-9299-8056367F8E0B}" type="pres">
      <dgm:prSet presAssocID="{549B0A91-4DCC-47C7-B2C9-D759C2789E6A}" presName="sibTrans" presStyleLbl="node1" presStyleIdx="1" presStyleCnt="5"/>
      <dgm:spPr/>
    </dgm:pt>
    <dgm:pt modelId="{E9427D3A-3388-4784-82A1-9506B1433640}" type="pres">
      <dgm:prSet presAssocID="{4E3D4709-5BA9-4148-AA16-A54062689AC2}" presName="dummy" presStyleCnt="0"/>
      <dgm:spPr/>
    </dgm:pt>
    <dgm:pt modelId="{85F4E745-4CC5-48B0-B4CB-0A08B62603DE}" type="pres">
      <dgm:prSet presAssocID="{4E3D4709-5BA9-4148-AA16-A54062689AC2}" presName="node" presStyleLbl="revTx" presStyleIdx="2" presStyleCnt="5">
        <dgm:presLayoutVars>
          <dgm:bulletEnabled val="1"/>
        </dgm:presLayoutVars>
      </dgm:prSet>
      <dgm:spPr/>
    </dgm:pt>
    <dgm:pt modelId="{A728374D-E266-4596-A591-2F2029B3064B}" type="pres">
      <dgm:prSet presAssocID="{46887765-1511-43DC-853B-213913D68EC5}" presName="sibTrans" presStyleLbl="node1" presStyleIdx="2" presStyleCnt="5"/>
      <dgm:spPr/>
    </dgm:pt>
    <dgm:pt modelId="{C35C655B-EB52-40E9-AB4D-C86637424395}" type="pres">
      <dgm:prSet presAssocID="{E965C709-0F62-410F-A068-A3FF15103B93}" presName="dummy" presStyleCnt="0"/>
      <dgm:spPr/>
    </dgm:pt>
    <dgm:pt modelId="{4E5BCD78-1ADA-483C-8825-0680F1FA93F4}" type="pres">
      <dgm:prSet presAssocID="{E965C709-0F62-410F-A068-A3FF15103B93}" presName="node" presStyleLbl="revTx" presStyleIdx="3" presStyleCnt="5">
        <dgm:presLayoutVars>
          <dgm:bulletEnabled val="1"/>
        </dgm:presLayoutVars>
      </dgm:prSet>
      <dgm:spPr/>
    </dgm:pt>
    <dgm:pt modelId="{9613A731-8F3D-45E3-97FF-6FF42387CF4A}" type="pres">
      <dgm:prSet presAssocID="{AF100907-821E-40CB-A50C-1A0D0D3F0D7F}" presName="sibTrans" presStyleLbl="node1" presStyleIdx="3" presStyleCnt="5"/>
      <dgm:spPr/>
    </dgm:pt>
    <dgm:pt modelId="{B5B9FB52-E6CA-4104-9451-3BBC36F66E94}" type="pres">
      <dgm:prSet presAssocID="{366F3F05-2B4F-43C0-AB46-C024245CE0A5}" presName="dummy" presStyleCnt="0"/>
      <dgm:spPr/>
    </dgm:pt>
    <dgm:pt modelId="{3282E9F5-406D-4686-AC6B-6D90A5A89A01}" type="pres">
      <dgm:prSet presAssocID="{366F3F05-2B4F-43C0-AB46-C024245CE0A5}" presName="node" presStyleLbl="revTx" presStyleIdx="4" presStyleCnt="5" custScaleX="112021" custRadScaleRad="95706" custRadScaleInc="-7878">
        <dgm:presLayoutVars>
          <dgm:bulletEnabled val="1"/>
        </dgm:presLayoutVars>
      </dgm:prSet>
      <dgm:spPr/>
    </dgm:pt>
    <dgm:pt modelId="{0D4991FB-B9A2-45E2-A9A2-A2E979C15B77}" type="pres">
      <dgm:prSet presAssocID="{AF2FCB4F-3C89-4E07-9E9D-00171389B7DC}" presName="sibTrans" presStyleLbl="node1" presStyleIdx="4" presStyleCnt="5"/>
      <dgm:spPr/>
    </dgm:pt>
  </dgm:ptLst>
  <dgm:cxnLst>
    <dgm:cxn modelId="{55FDED3A-6719-44F4-97DE-24F7A3D9CCB7}" type="presOf" srcId="{4E21D702-31B9-4FB0-9EEB-EC3CA59A93D9}" destId="{B5BD552E-5D81-4B3B-8D4C-1A2D5F8B61D5}" srcOrd="0" destOrd="0" presId="urn:microsoft.com/office/officeart/2005/8/layout/cycle1"/>
    <dgm:cxn modelId="{5021B740-A2F7-4A96-8517-BFBA9395EA31}" srcId="{4E21D702-31B9-4FB0-9EEB-EC3CA59A93D9}" destId="{366F3F05-2B4F-43C0-AB46-C024245CE0A5}" srcOrd="4" destOrd="0" parTransId="{F64E740C-E65E-4381-9606-2D47940EDB0A}" sibTransId="{AF2FCB4F-3C89-4E07-9E9D-00171389B7DC}"/>
    <dgm:cxn modelId="{2C57EE42-828B-47B1-BE9A-FCF35C4A58CA}" type="presOf" srcId="{4E3D4709-5BA9-4148-AA16-A54062689AC2}" destId="{85F4E745-4CC5-48B0-B4CB-0A08B62603DE}" srcOrd="0" destOrd="0" presId="urn:microsoft.com/office/officeart/2005/8/layout/cycle1"/>
    <dgm:cxn modelId="{316E374C-CFA8-4771-9427-F9505EDF9F28}" srcId="{4E21D702-31B9-4FB0-9EEB-EC3CA59A93D9}" destId="{E965C709-0F62-410F-A068-A3FF15103B93}" srcOrd="3" destOrd="0" parTransId="{6B8AFE15-3332-44E8-B771-523E872B64F4}" sibTransId="{AF100907-821E-40CB-A50C-1A0D0D3F0D7F}"/>
    <dgm:cxn modelId="{05942850-3CF8-4CCF-BFC6-F6C1E3C1A08C}" type="presOf" srcId="{46887765-1511-43DC-853B-213913D68EC5}" destId="{A728374D-E266-4596-A591-2F2029B3064B}" srcOrd="0" destOrd="0" presId="urn:microsoft.com/office/officeart/2005/8/layout/cycle1"/>
    <dgm:cxn modelId="{7249CF53-B3B5-457B-8A90-75CB39BB76E5}" srcId="{4E21D702-31B9-4FB0-9EEB-EC3CA59A93D9}" destId="{FC6C549C-6B5F-4933-A4AF-D3E0BA1AB9B3}" srcOrd="1" destOrd="0" parTransId="{A9DC5910-1BEE-4E8E-8EF1-117CB5F492F8}" sibTransId="{549B0A91-4DCC-47C7-B2C9-D759C2789E6A}"/>
    <dgm:cxn modelId="{7674C182-9D44-4B3C-B1E3-8880F778E942}" type="presOf" srcId="{973391B7-6065-4244-84B9-037265A5CC40}" destId="{0099AC60-9867-4BE5-93E4-B3482D2CCD2B}" srcOrd="0" destOrd="0" presId="urn:microsoft.com/office/officeart/2005/8/layout/cycle1"/>
    <dgm:cxn modelId="{4A317483-DDAD-4AC5-BE46-35AF4EE85267}" type="presOf" srcId="{EAA77249-9275-4751-B9E9-DE82B9DA5649}" destId="{624BBD47-C6C3-4E23-BB9F-828A53FFD078}" srcOrd="0" destOrd="0" presId="urn:microsoft.com/office/officeart/2005/8/layout/cycle1"/>
    <dgm:cxn modelId="{4AA3F487-A841-4B58-B241-4D75CFDCBDE4}" type="presOf" srcId="{AF100907-821E-40CB-A50C-1A0D0D3F0D7F}" destId="{9613A731-8F3D-45E3-97FF-6FF42387CF4A}" srcOrd="0" destOrd="0" presId="urn:microsoft.com/office/officeart/2005/8/layout/cycle1"/>
    <dgm:cxn modelId="{DF30EC97-F69A-4F05-9AFD-49F73001F881}" srcId="{4E21D702-31B9-4FB0-9EEB-EC3CA59A93D9}" destId="{4E3D4709-5BA9-4148-AA16-A54062689AC2}" srcOrd="2" destOrd="0" parTransId="{B8F67B6C-BA94-49B2-BE06-39E6E1788D60}" sibTransId="{46887765-1511-43DC-853B-213913D68EC5}"/>
    <dgm:cxn modelId="{268BD39C-FB86-4608-870C-D2B96D4ED139}" type="presOf" srcId="{E965C709-0F62-410F-A068-A3FF15103B93}" destId="{4E5BCD78-1ADA-483C-8825-0680F1FA93F4}" srcOrd="0" destOrd="0" presId="urn:microsoft.com/office/officeart/2005/8/layout/cycle1"/>
    <dgm:cxn modelId="{85B062A2-1B80-4098-9428-26DA716960B0}" type="presOf" srcId="{FC6C549C-6B5F-4933-A4AF-D3E0BA1AB9B3}" destId="{E55AF358-74C6-41D4-8369-1BB3F12AFD80}" srcOrd="0" destOrd="0" presId="urn:microsoft.com/office/officeart/2005/8/layout/cycle1"/>
    <dgm:cxn modelId="{703E31AB-F061-46D8-A81F-8C316D9A176E}" type="presOf" srcId="{549B0A91-4DCC-47C7-B2C9-D759C2789E6A}" destId="{D125FFB1-7054-4AB8-9299-8056367F8E0B}" srcOrd="0" destOrd="0" presId="urn:microsoft.com/office/officeart/2005/8/layout/cycle1"/>
    <dgm:cxn modelId="{529376C5-AB7E-48E5-A34F-A6FA43B4CA3D}" srcId="{4E21D702-31B9-4FB0-9EEB-EC3CA59A93D9}" destId="{EAA77249-9275-4751-B9E9-DE82B9DA5649}" srcOrd="0" destOrd="0" parTransId="{28224AB6-B96B-4126-8465-789480E278A8}" sibTransId="{973391B7-6065-4244-84B9-037265A5CC40}"/>
    <dgm:cxn modelId="{BD0A15D1-6F64-402F-A68D-C7DE39148C7D}" type="presOf" srcId="{AF2FCB4F-3C89-4E07-9E9D-00171389B7DC}" destId="{0D4991FB-B9A2-45E2-A9A2-A2E979C15B77}" srcOrd="0" destOrd="0" presId="urn:microsoft.com/office/officeart/2005/8/layout/cycle1"/>
    <dgm:cxn modelId="{D62EE5EC-63CE-4EFE-8E25-513F5740C702}" type="presOf" srcId="{366F3F05-2B4F-43C0-AB46-C024245CE0A5}" destId="{3282E9F5-406D-4686-AC6B-6D90A5A89A01}" srcOrd="0" destOrd="0" presId="urn:microsoft.com/office/officeart/2005/8/layout/cycle1"/>
    <dgm:cxn modelId="{A6049765-01AD-4C8A-9FD4-E27C1BA7CF9F}" type="presParOf" srcId="{B5BD552E-5D81-4B3B-8D4C-1A2D5F8B61D5}" destId="{D17A85AF-3273-46BF-9531-E797DDF597E2}" srcOrd="0" destOrd="0" presId="urn:microsoft.com/office/officeart/2005/8/layout/cycle1"/>
    <dgm:cxn modelId="{112DDF25-E6AB-4BC5-BFAF-9660E6D4CE7B}" type="presParOf" srcId="{B5BD552E-5D81-4B3B-8D4C-1A2D5F8B61D5}" destId="{624BBD47-C6C3-4E23-BB9F-828A53FFD078}" srcOrd="1" destOrd="0" presId="urn:microsoft.com/office/officeart/2005/8/layout/cycle1"/>
    <dgm:cxn modelId="{1516331E-6D7F-4780-8044-F472F90E9336}" type="presParOf" srcId="{B5BD552E-5D81-4B3B-8D4C-1A2D5F8B61D5}" destId="{0099AC60-9867-4BE5-93E4-B3482D2CCD2B}" srcOrd="2" destOrd="0" presId="urn:microsoft.com/office/officeart/2005/8/layout/cycle1"/>
    <dgm:cxn modelId="{A1C373DA-09B1-479F-B94D-E619B49CA430}" type="presParOf" srcId="{B5BD552E-5D81-4B3B-8D4C-1A2D5F8B61D5}" destId="{C0A41FEF-3F62-492A-B837-EF6AB078CB2C}" srcOrd="3" destOrd="0" presId="urn:microsoft.com/office/officeart/2005/8/layout/cycle1"/>
    <dgm:cxn modelId="{5FD53A50-8D44-4AD3-BADE-94350F6542F5}" type="presParOf" srcId="{B5BD552E-5D81-4B3B-8D4C-1A2D5F8B61D5}" destId="{E55AF358-74C6-41D4-8369-1BB3F12AFD80}" srcOrd="4" destOrd="0" presId="urn:microsoft.com/office/officeart/2005/8/layout/cycle1"/>
    <dgm:cxn modelId="{504D3886-B218-475B-9A6D-D1EF9406D986}" type="presParOf" srcId="{B5BD552E-5D81-4B3B-8D4C-1A2D5F8B61D5}" destId="{D125FFB1-7054-4AB8-9299-8056367F8E0B}" srcOrd="5" destOrd="0" presId="urn:microsoft.com/office/officeart/2005/8/layout/cycle1"/>
    <dgm:cxn modelId="{A2912932-225B-4293-B157-FBB74E38DC0A}" type="presParOf" srcId="{B5BD552E-5D81-4B3B-8D4C-1A2D5F8B61D5}" destId="{E9427D3A-3388-4784-82A1-9506B1433640}" srcOrd="6" destOrd="0" presId="urn:microsoft.com/office/officeart/2005/8/layout/cycle1"/>
    <dgm:cxn modelId="{BBAC905D-0E48-4891-8B7B-D8C4DA1D50C2}" type="presParOf" srcId="{B5BD552E-5D81-4B3B-8D4C-1A2D5F8B61D5}" destId="{85F4E745-4CC5-48B0-B4CB-0A08B62603DE}" srcOrd="7" destOrd="0" presId="urn:microsoft.com/office/officeart/2005/8/layout/cycle1"/>
    <dgm:cxn modelId="{F3AA0B26-86DF-47AC-9140-929B18F5D17A}" type="presParOf" srcId="{B5BD552E-5D81-4B3B-8D4C-1A2D5F8B61D5}" destId="{A728374D-E266-4596-A591-2F2029B3064B}" srcOrd="8" destOrd="0" presId="urn:microsoft.com/office/officeart/2005/8/layout/cycle1"/>
    <dgm:cxn modelId="{490DF371-200C-41DA-97EF-2C5906DD82F0}" type="presParOf" srcId="{B5BD552E-5D81-4B3B-8D4C-1A2D5F8B61D5}" destId="{C35C655B-EB52-40E9-AB4D-C86637424395}" srcOrd="9" destOrd="0" presId="urn:microsoft.com/office/officeart/2005/8/layout/cycle1"/>
    <dgm:cxn modelId="{71B8290C-A2C3-4045-8FFE-F3AC2A9EF03A}" type="presParOf" srcId="{B5BD552E-5D81-4B3B-8D4C-1A2D5F8B61D5}" destId="{4E5BCD78-1ADA-483C-8825-0680F1FA93F4}" srcOrd="10" destOrd="0" presId="urn:microsoft.com/office/officeart/2005/8/layout/cycle1"/>
    <dgm:cxn modelId="{D9B2B5CE-43B3-4D6D-B925-BEC4887881A6}" type="presParOf" srcId="{B5BD552E-5D81-4B3B-8D4C-1A2D5F8B61D5}" destId="{9613A731-8F3D-45E3-97FF-6FF42387CF4A}" srcOrd="11" destOrd="0" presId="urn:microsoft.com/office/officeart/2005/8/layout/cycle1"/>
    <dgm:cxn modelId="{02C22DCE-DF56-4940-8908-29ED436ABF06}" type="presParOf" srcId="{B5BD552E-5D81-4B3B-8D4C-1A2D5F8B61D5}" destId="{B5B9FB52-E6CA-4104-9451-3BBC36F66E94}" srcOrd="12" destOrd="0" presId="urn:microsoft.com/office/officeart/2005/8/layout/cycle1"/>
    <dgm:cxn modelId="{61FD92A7-81E7-4AAD-98DC-287DFDCD9242}" type="presParOf" srcId="{B5BD552E-5D81-4B3B-8D4C-1A2D5F8B61D5}" destId="{3282E9F5-406D-4686-AC6B-6D90A5A89A01}" srcOrd="13" destOrd="0" presId="urn:microsoft.com/office/officeart/2005/8/layout/cycle1"/>
    <dgm:cxn modelId="{F52BA418-C854-4FA1-9776-113B933F2A75}" type="presParOf" srcId="{B5BD552E-5D81-4B3B-8D4C-1A2D5F8B61D5}" destId="{0D4991FB-B9A2-45E2-A9A2-A2E979C15B7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46A43-91AF-4669-915B-EDCD2A6A7F1C}">
      <dsp:nvSpPr>
        <dsp:cNvPr id="0" name=""/>
        <dsp:cNvSpPr/>
      </dsp:nvSpPr>
      <dsp:spPr>
        <a:xfrm>
          <a:off x="127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20B8-61A4-4ED6-9B4E-D50C3D5BBA34}">
      <dsp:nvSpPr>
        <dsp:cNvPr id="0" name=""/>
        <dsp:cNvSpPr/>
      </dsp:nvSpPr>
      <dsp:spPr>
        <a:xfrm>
          <a:off x="38275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Preparation</a:t>
          </a:r>
        </a:p>
      </dsp:txBody>
      <dsp:txXfrm>
        <a:off x="398927" y="2518436"/>
        <a:ext cx="1175662" cy="519840"/>
      </dsp:txXfrm>
    </dsp:sp>
    <dsp:sp modelId="{64E26097-359F-431F-85FA-BF19ACAE4A9D}">
      <dsp:nvSpPr>
        <dsp:cNvPr id="0" name=""/>
        <dsp:cNvSpPr/>
      </dsp:nvSpPr>
      <dsp:spPr>
        <a:xfrm>
          <a:off x="163526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4909-7C86-42A4-B36E-4B5DEA57C07F}">
      <dsp:nvSpPr>
        <dsp:cNvPr id="0" name=""/>
        <dsp:cNvSpPr/>
      </dsp:nvSpPr>
      <dsp:spPr>
        <a:xfrm>
          <a:off x="201674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</a:p>
      </dsp:txBody>
      <dsp:txXfrm>
        <a:off x="2032917" y="2518436"/>
        <a:ext cx="1175662" cy="519840"/>
      </dsp:txXfrm>
    </dsp:sp>
    <dsp:sp modelId="{44A67640-C7B8-4BB8-9EC5-FB71366C0473}">
      <dsp:nvSpPr>
        <dsp:cNvPr id="0" name=""/>
        <dsp:cNvSpPr/>
      </dsp:nvSpPr>
      <dsp:spPr>
        <a:xfrm>
          <a:off x="326925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0D15-DD72-4D76-89C9-9911B81F40EC}">
      <dsp:nvSpPr>
        <dsp:cNvPr id="0" name=""/>
        <dsp:cNvSpPr/>
      </dsp:nvSpPr>
      <dsp:spPr>
        <a:xfrm>
          <a:off x="365073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</a:t>
          </a:r>
        </a:p>
      </dsp:txBody>
      <dsp:txXfrm>
        <a:off x="3666907" y="2518436"/>
        <a:ext cx="1175662" cy="519840"/>
      </dsp:txXfrm>
    </dsp:sp>
    <dsp:sp modelId="{AF39302D-923B-4EFA-86B6-CD5155094152}">
      <dsp:nvSpPr>
        <dsp:cNvPr id="0" name=""/>
        <dsp:cNvSpPr/>
      </dsp:nvSpPr>
      <dsp:spPr>
        <a:xfrm>
          <a:off x="490324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5BEE1-820B-4B0E-B4B0-46000AA537A5}">
      <dsp:nvSpPr>
        <dsp:cNvPr id="0" name=""/>
        <dsp:cNvSpPr/>
      </dsp:nvSpPr>
      <dsp:spPr>
        <a:xfrm>
          <a:off x="5284724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Snapshot/ Publish</a:t>
          </a:r>
        </a:p>
      </dsp:txBody>
      <dsp:txXfrm>
        <a:off x="5300897" y="2518436"/>
        <a:ext cx="1175662" cy="519840"/>
      </dsp:txXfrm>
    </dsp:sp>
    <dsp:sp modelId="{4A2A24D5-DCDE-4B08-A704-EF7FE7A05069}">
      <dsp:nvSpPr>
        <dsp:cNvPr id="0" name=""/>
        <dsp:cNvSpPr/>
      </dsp:nvSpPr>
      <dsp:spPr>
        <a:xfrm>
          <a:off x="6537237" y="2364216"/>
          <a:ext cx="1430535" cy="552186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8BA22-976E-46F1-A78C-660A62589BCB}">
      <dsp:nvSpPr>
        <dsp:cNvPr id="0" name=""/>
        <dsp:cNvSpPr/>
      </dsp:nvSpPr>
      <dsp:spPr>
        <a:xfrm>
          <a:off x="6918713" y="2502263"/>
          <a:ext cx="1208008" cy="552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Cleanup</a:t>
          </a:r>
        </a:p>
      </dsp:txBody>
      <dsp:txXfrm>
        <a:off x="6934886" y="2518436"/>
        <a:ext cx="1175662" cy="51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BBD47-C6C3-4E23-BB9F-828A53FFD078}">
      <dsp:nvSpPr>
        <dsp:cNvPr id="0" name=""/>
        <dsp:cNvSpPr/>
      </dsp:nvSpPr>
      <dsp:spPr>
        <a:xfrm>
          <a:off x="3542071" y="157202"/>
          <a:ext cx="1459278" cy="122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1. Identify reuse/ Regression Test Cases</a:t>
          </a:r>
        </a:p>
      </dsp:txBody>
      <dsp:txXfrm>
        <a:off x="3542071" y="157202"/>
        <a:ext cx="1459278" cy="1223078"/>
      </dsp:txXfrm>
    </dsp:sp>
    <dsp:sp modelId="{0099AC60-9867-4BE5-93E4-B3482D2CCD2B}">
      <dsp:nvSpPr>
        <dsp:cNvPr id="0" name=""/>
        <dsp:cNvSpPr/>
      </dsp:nvSpPr>
      <dsp:spPr>
        <a:xfrm>
          <a:off x="679060" y="49075"/>
          <a:ext cx="4588235" cy="4588235"/>
        </a:xfrm>
        <a:prstGeom prst="circularArrow">
          <a:avLst>
            <a:gd name="adj1" fmla="val 5198"/>
            <a:gd name="adj2" fmla="val 335762"/>
            <a:gd name="adj3" fmla="val 21212043"/>
            <a:gd name="adj4" fmla="val 19906235"/>
            <a:gd name="adj5" fmla="val 60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AF358-74C6-41D4-8369-1BB3F12AFD80}">
      <dsp:nvSpPr>
        <dsp:cNvPr id="0" name=""/>
        <dsp:cNvSpPr/>
      </dsp:nvSpPr>
      <dsp:spPr>
        <a:xfrm>
          <a:off x="4187650" y="2312285"/>
          <a:ext cx="1438853" cy="122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2. Feasibility  and ROI Analysis</a:t>
          </a:r>
        </a:p>
      </dsp:txBody>
      <dsp:txXfrm>
        <a:off x="4187650" y="2312285"/>
        <a:ext cx="1438853" cy="1223078"/>
      </dsp:txXfrm>
    </dsp:sp>
    <dsp:sp modelId="{D125FFB1-7054-4AB8-9299-8056367F8E0B}">
      <dsp:nvSpPr>
        <dsp:cNvPr id="0" name=""/>
        <dsp:cNvSpPr/>
      </dsp:nvSpPr>
      <dsp:spPr>
        <a:xfrm>
          <a:off x="651690" y="22717"/>
          <a:ext cx="4588235" cy="4588235"/>
        </a:xfrm>
        <a:prstGeom prst="circularArrow">
          <a:avLst>
            <a:gd name="adj1" fmla="val 5198"/>
            <a:gd name="adj2" fmla="val 335762"/>
            <a:gd name="adj3" fmla="val 3897514"/>
            <a:gd name="adj4" fmla="val 2206041"/>
            <a:gd name="adj5" fmla="val 60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4E745-4CC5-48B0-B4CB-0A08B62603DE}">
      <dsp:nvSpPr>
        <dsp:cNvPr id="0" name=""/>
        <dsp:cNvSpPr/>
      </dsp:nvSpPr>
      <dsp:spPr>
        <a:xfrm>
          <a:off x="2400446" y="3718942"/>
          <a:ext cx="1223078" cy="122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3. Script Design &amp; Development</a:t>
          </a:r>
        </a:p>
      </dsp:txBody>
      <dsp:txXfrm>
        <a:off x="2400446" y="3718942"/>
        <a:ext cx="1223078" cy="1223078"/>
      </dsp:txXfrm>
    </dsp:sp>
    <dsp:sp modelId="{A728374D-E266-4596-A591-2F2029B3064B}">
      <dsp:nvSpPr>
        <dsp:cNvPr id="0" name=""/>
        <dsp:cNvSpPr/>
      </dsp:nvSpPr>
      <dsp:spPr>
        <a:xfrm>
          <a:off x="717867" y="621"/>
          <a:ext cx="4588235" cy="4588235"/>
        </a:xfrm>
        <a:prstGeom prst="circularArrow">
          <a:avLst>
            <a:gd name="adj1" fmla="val 5198"/>
            <a:gd name="adj2" fmla="val 335762"/>
            <a:gd name="adj3" fmla="val 8211392"/>
            <a:gd name="adj4" fmla="val 6448901"/>
            <a:gd name="adj5" fmla="val 60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BCD78-1ADA-483C-8825-0680F1FA93F4}">
      <dsp:nvSpPr>
        <dsp:cNvPr id="0" name=""/>
        <dsp:cNvSpPr/>
      </dsp:nvSpPr>
      <dsp:spPr>
        <a:xfrm>
          <a:off x="464339" y="2312279"/>
          <a:ext cx="1223078" cy="122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4. Unit Testing</a:t>
          </a:r>
        </a:p>
      </dsp:txBody>
      <dsp:txXfrm>
        <a:off x="464339" y="2312279"/>
        <a:ext cx="1223078" cy="1223078"/>
      </dsp:txXfrm>
    </dsp:sp>
    <dsp:sp modelId="{9613A731-8F3D-45E3-97FF-6FF42387CF4A}">
      <dsp:nvSpPr>
        <dsp:cNvPr id="0" name=""/>
        <dsp:cNvSpPr/>
      </dsp:nvSpPr>
      <dsp:spPr>
        <a:xfrm>
          <a:off x="711265" y="182915"/>
          <a:ext cx="4588235" cy="4588235"/>
        </a:xfrm>
        <a:prstGeom prst="circularArrow">
          <a:avLst>
            <a:gd name="adj1" fmla="val 5198"/>
            <a:gd name="adj2" fmla="val 335762"/>
            <a:gd name="adj3" fmla="val 12443430"/>
            <a:gd name="adj4" fmla="val 11078524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2E9F5-406D-4686-AC6B-6D90A5A89A01}">
      <dsp:nvSpPr>
        <dsp:cNvPr id="0" name=""/>
        <dsp:cNvSpPr/>
      </dsp:nvSpPr>
      <dsp:spPr>
        <a:xfrm>
          <a:off x="1130353" y="145611"/>
          <a:ext cx="1370104" cy="122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5. Integrate with Test Suite</a:t>
          </a:r>
        </a:p>
      </dsp:txBody>
      <dsp:txXfrm>
        <a:off x="1130353" y="145611"/>
        <a:ext cx="1370104" cy="1223078"/>
      </dsp:txXfrm>
    </dsp:sp>
    <dsp:sp modelId="{0D4991FB-B9A2-45E2-A9A2-A2E979C15B77}">
      <dsp:nvSpPr>
        <dsp:cNvPr id="0" name=""/>
        <dsp:cNvSpPr/>
      </dsp:nvSpPr>
      <dsp:spPr>
        <a:xfrm>
          <a:off x="777161" y="74717"/>
          <a:ext cx="4588235" cy="4588235"/>
        </a:xfrm>
        <a:prstGeom prst="circularArrow">
          <a:avLst>
            <a:gd name="adj1" fmla="val 5198"/>
            <a:gd name="adj2" fmla="val 335762"/>
            <a:gd name="adj3" fmla="val 16666526"/>
            <a:gd name="adj4" fmla="val 15222956"/>
            <a:gd name="adj5" fmla="val 606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D5C8-C2FA-4C48-BA33-CEAF66D1DFA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DF8F0-15DD-4C4F-B8D1-45B99EF6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DE71-9D46-4F9E-92F8-ABF818AF229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E6E2C-70C4-41AE-B90F-0842AA1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DD0D-D9D5-4205-BB19-8E4DA9294818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55F6-0C9F-4AD5-930D-93DB119D12D5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2519-5F8B-4004-9316-91290652255C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7" y="6105378"/>
            <a:ext cx="12188825" cy="75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337161" y="61742"/>
            <a:ext cx="10789920" cy="25634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9000">
                <a:srgbClr val="A9BBED"/>
              </a:gs>
              <a:gs pos="1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396513"/>
            <a:ext cx="12252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53"/>
            <a:ext cx="10515600" cy="367565"/>
          </a:xfrm>
          <a:prstGeom prst="rect">
            <a:avLst/>
          </a:prstGeom>
        </p:spPr>
        <p:txBody>
          <a:bodyPr/>
          <a:lstStyle>
            <a:lvl1pPr>
              <a:defRPr lang="en-US" sz="2000" b="1" kern="120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713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11785601" y="6429831"/>
            <a:ext cx="406401" cy="370115"/>
          </a:xfrm>
          <a:prstGeom prst="rect">
            <a:avLst/>
          </a:prstGeom>
          <a:solidFill>
            <a:srgbClr val="0F8EC7"/>
          </a:solidFill>
          <a:ln>
            <a:solidFill>
              <a:srgbClr val="0F8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2571"/>
            <a:ext cx="232229" cy="828459"/>
          </a:xfrm>
          <a:prstGeom prst="rect">
            <a:avLst/>
          </a:prstGeom>
          <a:solidFill>
            <a:srgbClr val="0F8EC7"/>
          </a:solidFill>
          <a:ln>
            <a:solidFill>
              <a:srgbClr val="0F8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98515" cy="8249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31313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4716" y="6434821"/>
            <a:ext cx="41728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C16E00CB-E7DC-40E9-A58A-9A8BBEA54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6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layout 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66650" y="6388798"/>
            <a:ext cx="258703" cy="254428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8B59-7EAE-4A4B-A462-49002BB2340F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A64C-7240-409F-A302-A4EA6C82204A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015-38FD-4FEC-ACF3-EA256794EC85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EDAD-1B7D-41E1-9DEB-F580FB32C02F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6353-79A8-4261-8BF4-82B388F54ABD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8770-760A-431C-9BAC-CBE46BE8D560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91C6-53BF-41BD-9CCE-8CD078A307C7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CB92-443D-4DFD-AD8C-5AABACBF367F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4B0C-FFEE-4155-8442-E3546E91C62B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582A-2D1C-4203-A098-E95670DA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1" r:id="rId13"/>
    <p:sldLayoutId id="214748384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8B71ABF-425A-4DED-8FF3-18591AF92064}"/>
              </a:ext>
            </a:extLst>
          </p:cNvPr>
          <p:cNvGrpSpPr/>
          <p:nvPr/>
        </p:nvGrpSpPr>
        <p:grpSpPr>
          <a:xfrm>
            <a:off x="225386" y="5123268"/>
            <a:ext cx="11685469" cy="1505806"/>
            <a:chOff x="309389" y="4598089"/>
            <a:chExt cx="11685469" cy="1505806"/>
          </a:xfrm>
        </p:grpSpPr>
        <p:sp>
          <p:nvSpPr>
            <p:cNvPr id="293" name="Round Same Side Corner Rectangle 82">
              <a:extLst>
                <a:ext uri="{FF2B5EF4-FFF2-40B4-BE49-F238E27FC236}">
                  <a16:creationId xmlns:a16="http://schemas.microsoft.com/office/drawing/2014/main" id="{D714D438-FC85-4E42-B6E1-328657198868}"/>
                </a:ext>
              </a:extLst>
            </p:cNvPr>
            <p:cNvSpPr/>
            <p:nvPr/>
          </p:nvSpPr>
          <p:spPr>
            <a:xfrm rot="16200000">
              <a:off x="5651637" y="-285112"/>
              <a:ext cx="1311513" cy="11229792"/>
            </a:xfrm>
            <a:prstGeom prst="round2SameRect">
              <a:avLst>
                <a:gd name="adj1" fmla="val 41039"/>
                <a:gd name="adj2" fmla="val 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3190B9C-F0CC-45FA-BC66-D877D3578C42}"/>
                </a:ext>
              </a:extLst>
            </p:cNvPr>
            <p:cNvSpPr/>
            <p:nvPr/>
          </p:nvSpPr>
          <p:spPr>
            <a:xfrm>
              <a:off x="765065" y="4693929"/>
              <a:ext cx="11229793" cy="1067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142875" indent="-342900" algn="just">
                <a:lnSpc>
                  <a:spcPct val="115000"/>
                </a:lnSpc>
                <a:buFont typeface="Symbol" panose="05050102010706020507" pitchFamily="18" charset="2"/>
                <a:buChar char=""/>
              </a:pP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Test Suit defined well enough to validate individual services</a:t>
              </a:r>
              <a:endPara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142875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test cases follows 3 steps approach 1. Pre/ Initial Stage [Data Setup] 2. Execution/Process 3. Verification [DB, Logs, MSMQ]</a:t>
              </a:r>
            </a:p>
            <a:p>
              <a:pPr marL="342900" marR="142875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Integrated with CI/CD pipeline which prevents the manual intervention</a:t>
              </a:r>
            </a:p>
            <a:p>
              <a:pPr marL="342900" marR="142875" lvl="0" indent="-34290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1400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Test Reports are </a:t>
              </a: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shown into the dashboard and automated mail communication to all the stakeholders</a:t>
              </a:r>
              <a:endParaRPr lang="en-US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Rounded Rectangle 84">
              <a:extLst>
                <a:ext uri="{FF2B5EF4-FFF2-40B4-BE49-F238E27FC236}">
                  <a16:creationId xmlns:a16="http://schemas.microsoft.com/office/drawing/2014/main" id="{66F6035A-716D-4FA5-9958-E2A2B578B628}"/>
                </a:ext>
              </a:extLst>
            </p:cNvPr>
            <p:cNvSpPr/>
            <p:nvPr/>
          </p:nvSpPr>
          <p:spPr>
            <a:xfrm rot="16200000">
              <a:off x="-215676" y="5123154"/>
              <a:ext cx="1505806" cy="4556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F4562-4F64-4021-868D-407CDCCB92F0}"/>
              </a:ext>
            </a:extLst>
          </p:cNvPr>
          <p:cNvGrpSpPr/>
          <p:nvPr/>
        </p:nvGrpSpPr>
        <p:grpSpPr>
          <a:xfrm>
            <a:off x="811124" y="1294544"/>
            <a:ext cx="10233596" cy="3626602"/>
            <a:chOff x="811123" y="410576"/>
            <a:chExt cx="10666869" cy="451057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6651661-2AE7-47F1-8B6E-4397FA3D4763}"/>
                </a:ext>
              </a:extLst>
            </p:cNvPr>
            <p:cNvSpPr/>
            <p:nvPr/>
          </p:nvSpPr>
          <p:spPr>
            <a:xfrm>
              <a:off x="3120326" y="487430"/>
              <a:ext cx="5862346" cy="443371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102">
              <a:extLst>
                <a:ext uri="{FF2B5EF4-FFF2-40B4-BE49-F238E27FC236}">
                  <a16:creationId xmlns:a16="http://schemas.microsoft.com/office/drawing/2014/main" id="{A3EF9A01-4346-4394-815C-DB971B07B8DF}"/>
                </a:ext>
              </a:extLst>
            </p:cNvPr>
            <p:cNvSpPr/>
            <p:nvPr/>
          </p:nvSpPr>
          <p:spPr>
            <a:xfrm>
              <a:off x="811123" y="410576"/>
              <a:ext cx="2165022" cy="4510570"/>
            </a:xfrm>
            <a:prstGeom prst="roundRect">
              <a:avLst/>
            </a:prstGeom>
            <a:solidFill>
              <a:srgbClr val="E7F8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BC6E7A-F4FD-48B0-8BCE-390B45F3D29F}"/>
                </a:ext>
              </a:extLst>
            </p:cNvPr>
            <p:cNvGrpSpPr/>
            <p:nvPr/>
          </p:nvGrpSpPr>
          <p:grpSpPr>
            <a:xfrm>
              <a:off x="3421601" y="497933"/>
              <a:ext cx="7891872" cy="4405624"/>
              <a:chOff x="251989" y="720499"/>
              <a:chExt cx="10556434" cy="55677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51989" y="720499"/>
                <a:ext cx="9326898" cy="5567760"/>
              </a:xfrm>
              <a:prstGeom prst="rect">
                <a:avLst/>
              </a:prstGeom>
              <a:noFill/>
              <a:scene3d>
                <a:camera prst="perspectiveFront">
                  <a:rot lat="0" lon="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endPara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Cloud Callout 15"/>
              <p:cNvSpPr/>
              <p:nvPr/>
            </p:nvSpPr>
            <p:spPr>
              <a:xfrm>
                <a:off x="9577979" y="2402030"/>
                <a:ext cx="1230444" cy="1163663"/>
              </a:xfrm>
              <a:prstGeom prst="cloud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2" descr="Image result for load balancer ima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785142" y="1341204"/>
                <a:ext cx="1194876" cy="530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ounded Rectangle 51"/>
              <p:cNvSpPr/>
              <p:nvPr/>
            </p:nvSpPr>
            <p:spPr>
              <a:xfrm>
                <a:off x="2411609" y="2737307"/>
                <a:ext cx="4455207" cy="639652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Log File Images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114" y="2826126"/>
                <a:ext cx="501822" cy="384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Image result for Log File Images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845" y="2866562"/>
                <a:ext cx="501822" cy="384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MQ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8199" y="2802906"/>
                <a:ext cx="332992" cy="346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6" descr="Image result for MQ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5073" y="2802906"/>
                <a:ext cx="332992" cy="346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1" name="Straight Arrow Connector 60"/>
              <p:cNvCxnSpPr>
                <a:cxnSpLocks/>
                <a:stCxn id="54" idx="2"/>
              </p:cNvCxnSpPr>
              <p:nvPr/>
            </p:nvCxnSpPr>
            <p:spPr>
              <a:xfrm>
                <a:off x="724291" y="2932149"/>
                <a:ext cx="10687" cy="483841"/>
              </a:xfrm>
              <a:prstGeom prst="straightConnector1">
                <a:avLst/>
              </a:prstGeom>
              <a:ln w="44450" cmpd="sng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cxnSpLocks/>
                <a:endCxn id="47" idx="0"/>
              </p:cNvCxnSpPr>
              <p:nvPr/>
            </p:nvCxnSpPr>
            <p:spPr>
              <a:xfrm flipV="1">
                <a:off x="1135134" y="1606284"/>
                <a:ext cx="982367" cy="952076"/>
              </a:xfrm>
              <a:prstGeom prst="straightConnector1">
                <a:avLst/>
              </a:prstGeom>
              <a:ln w="41275" cap="sq" cmpd="sng">
                <a:solidFill>
                  <a:srgbClr val="00B050"/>
                </a:solidFill>
                <a:prstDash val="solid"/>
                <a:bevel/>
                <a:tailEnd type="triangle"/>
              </a:ln>
              <a:scene3d>
                <a:camera prst="perspectiveFron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cxnSpLocks/>
                <a:stCxn id="54" idx="3"/>
                <a:endCxn id="52" idx="1"/>
              </p:cNvCxnSpPr>
              <p:nvPr/>
            </p:nvCxnSpPr>
            <p:spPr>
              <a:xfrm>
                <a:off x="1139436" y="2651664"/>
                <a:ext cx="1272173" cy="405469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cxnSpLocks/>
                <a:stCxn id="79" idx="3"/>
              </p:cNvCxnSpPr>
              <p:nvPr/>
            </p:nvCxnSpPr>
            <p:spPr>
              <a:xfrm>
                <a:off x="6866300" y="1656669"/>
                <a:ext cx="2888900" cy="95595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4EEE01-387A-4DCA-AE94-D5C2721C6EA9}"/>
                  </a:ext>
                </a:extLst>
              </p:cNvPr>
              <p:cNvGrpSpPr/>
              <p:nvPr/>
            </p:nvGrpSpPr>
            <p:grpSpPr>
              <a:xfrm>
                <a:off x="2411093" y="1085973"/>
                <a:ext cx="4455207" cy="2261095"/>
                <a:chOff x="2501360" y="2290386"/>
                <a:chExt cx="4455207" cy="2261095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2501360" y="2290386"/>
                  <a:ext cx="4455207" cy="1141391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6" name="Group 1065"/>
                <p:cNvGrpSpPr/>
                <p:nvPr/>
              </p:nvGrpSpPr>
              <p:grpSpPr>
                <a:xfrm>
                  <a:off x="3882331" y="2387183"/>
                  <a:ext cx="1899788" cy="2164298"/>
                  <a:chOff x="1590142" y="1854445"/>
                  <a:chExt cx="1173907" cy="2840079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1590142" y="1854445"/>
                    <a:ext cx="1173907" cy="2840079"/>
                    <a:chOff x="1590142" y="2287144"/>
                    <a:chExt cx="1173907" cy="3503571"/>
                  </a:xfrm>
                </p:grpSpPr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590142" y="2287144"/>
                      <a:ext cx="1173907" cy="1534294"/>
                      <a:chOff x="1590142" y="2287144"/>
                      <a:chExt cx="1173907" cy="1534294"/>
                    </a:xfrm>
                  </p:grpSpPr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1656275" y="2444971"/>
                        <a:ext cx="1010658" cy="82185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  <a:alpha val="7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rgbClr val="002060"/>
                            </a:solidFill>
                          </a:rPr>
                          <a:t>Web Service</a:t>
                        </a:r>
                      </a:p>
                    </p:txBody>
                  </p:sp>
                  <p:sp>
                    <p:nvSpPr>
                      <p:cNvPr id="100" name="Rounded Rectangle 99"/>
                      <p:cNvSpPr/>
                      <p:nvPr/>
                    </p:nvSpPr>
                    <p:spPr>
                      <a:xfrm>
                        <a:off x="1590142" y="2287144"/>
                        <a:ext cx="1173907" cy="1534294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1608708" y="3380298"/>
                      <a:ext cx="1155340" cy="355706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0" tIns="0" rIns="0" bIns="0" anchor="ctr"/>
                    <a:lstStyle>
                      <a:defPPr>
                        <a:defRPr lang="en-US"/>
                      </a:defPPr>
                      <a:lvl1pPr defTabSz="1625070">
                        <a:defRPr sz="1000"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</a:lstStyle>
                    <a:p>
                      <a:pPr algn="ctr"/>
                      <a:r>
                        <a:rPr lang="en-US" sz="800" dirty="0"/>
                        <a:t>Web/ App Server</a:t>
                      </a:r>
                    </a:p>
                  </p:txBody>
                </p:sp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73B566A4-A179-479B-833A-FE183FDE5E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5680" y="5196084"/>
                      <a:ext cx="859492" cy="594631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0" tIns="0" rIns="0" bIns="0" anchor="ctr"/>
                    <a:lstStyle>
                      <a:defPPr>
                        <a:defRPr lang="en-US"/>
                      </a:defPPr>
                      <a:lvl1pPr defTabSz="1625070">
                        <a:defRPr sz="1000"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</a:lstStyle>
                    <a:p>
                      <a:r>
                        <a:rPr lang="en-US" dirty="0"/>
                        <a:t>MSMQ/ Service Bus</a:t>
                      </a:r>
                    </a:p>
                  </p:txBody>
                </p:sp>
              </p:grpSp>
              <p:sp>
                <p:nvSpPr>
                  <p:cNvPr id="1044" name="Oval 1043"/>
                  <p:cNvSpPr/>
                  <p:nvPr/>
                </p:nvSpPr>
                <p:spPr>
                  <a:xfrm>
                    <a:off x="1743899" y="2414667"/>
                    <a:ext cx="239114" cy="1572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Isosceles Triangle 1044"/>
                  <p:cNvSpPr/>
                  <p:nvPr/>
                </p:nvSpPr>
                <p:spPr>
                  <a:xfrm>
                    <a:off x="2065659" y="2391419"/>
                    <a:ext cx="253219" cy="164975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6" name="Right Triangle 1045"/>
                  <p:cNvSpPr/>
                  <p:nvPr/>
                </p:nvSpPr>
                <p:spPr>
                  <a:xfrm>
                    <a:off x="2420088" y="2414667"/>
                    <a:ext cx="168794" cy="143399"/>
                  </a:xfrm>
                  <a:prstGeom prst="rt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96" name="Picture 2" descr="database 5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2601" y="2728004"/>
                <a:ext cx="759375" cy="521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D6070A3-4BC7-4DB7-9451-2A6C64CA36CC}"/>
                  </a:ext>
                </a:extLst>
              </p:cNvPr>
              <p:cNvGrpSpPr/>
              <p:nvPr/>
            </p:nvGrpSpPr>
            <p:grpSpPr>
              <a:xfrm>
                <a:off x="351126" y="2944359"/>
                <a:ext cx="6416805" cy="1238050"/>
                <a:chOff x="5989699" y="374263"/>
                <a:chExt cx="6416805" cy="1238050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6375582" y="1365468"/>
                  <a:ext cx="1023868" cy="246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/>
                  </a:lvl1pPr>
                </a:lstStyle>
                <a:p>
                  <a:r>
                    <a:rPr lang="en-US" dirty="0"/>
                    <a:t>Test Report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85D9F69-F91C-49F1-BF18-BBD1CEC7572F}"/>
                    </a:ext>
                  </a:extLst>
                </p:cNvPr>
                <p:cNvGrpSpPr/>
                <p:nvPr/>
              </p:nvGrpSpPr>
              <p:grpSpPr>
                <a:xfrm>
                  <a:off x="5989699" y="890198"/>
                  <a:ext cx="676381" cy="522943"/>
                  <a:chOff x="5989699" y="890198"/>
                  <a:chExt cx="676381" cy="52294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5989699" y="890198"/>
                    <a:ext cx="676381" cy="522943"/>
                  </a:xfrm>
                  <a:prstGeom prst="ellipse">
                    <a:avLst/>
                  </a:prstGeom>
                  <a:solidFill>
                    <a:srgbClr val="0F81C9"/>
                  </a:solidFill>
                  <a:ln>
                    <a:noFill/>
                  </a:ln>
                  <a:scene3d>
                    <a:camera prst="perspective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600" dirty="0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DD6BA10-2FED-4157-A50C-6BD8F8E23C90}"/>
                      </a:ext>
                    </a:extLst>
                  </p:cNvPr>
                  <p:cNvGrpSpPr/>
                  <p:nvPr/>
                </p:nvGrpSpPr>
                <p:grpSpPr>
                  <a:xfrm>
                    <a:off x="6119870" y="1038795"/>
                    <a:ext cx="404749" cy="225145"/>
                    <a:chOff x="6134384" y="980739"/>
                    <a:chExt cx="404749" cy="225145"/>
                  </a:xfrm>
                </p:grpSpPr>
                <p:sp>
                  <p:nvSpPr>
                    <p:cNvPr id="12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134384" y="980739"/>
                      <a:ext cx="404749" cy="225145"/>
                    </a:xfrm>
                    <a:custGeom>
                      <a:avLst/>
                      <a:gdLst>
                        <a:gd name="T0" fmla="*/ 152 w 153"/>
                        <a:gd name="T1" fmla="*/ 1 h 188"/>
                        <a:gd name="T2" fmla="*/ 150 w 153"/>
                        <a:gd name="T3" fmla="*/ 0 h 188"/>
                        <a:gd name="T4" fmla="*/ 3 w 153"/>
                        <a:gd name="T5" fmla="*/ 0 h 188"/>
                        <a:gd name="T6" fmla="*/ 1 w 153"/>
                        <a:gd name="T7" fmla="*/ 1 h 188"/>
                        <a:gd name="T8" fmla="*/ 0 w 153"/>
                        <a:gd name="T9" fmla="*/ 3 h 188"/>
                        <a:gd name="T10" fmla="*/ 0 w 153"/>
                        <a:gd name="T11" fmla="*/ 184 h 188"/>
                        <a:gd name="T12" fmla="*/ 1 w 153"/>
                        <a:gd name="T13" fmla="*/ 187 h 188"/>
                        <a:gd name="T14" fmla="*/ 3 w 153"/>
                        <a:gd name="T15" fmla="*/ 188 h 188"/>
                        <a:gd name="T16" fmla="*/ 150 w 153"/>
                        <a:gd name="T17" fmla="*/ 188 h 188"/>
                        <a:gd name="T18" fmla="*/ 152 w 153"/>
                        <a:gd name="T19" fmla="*/ 187 h 188"/>
                        <a:gd name="T20" fmla="*/ 153 w 153"/>
                        <a:gd name="T21" fmla="*/ 184 h 188"/>
                        <a:gd name="T22" fmla="*/ 153 w 153"/>
                        <a:gd name="T23" fmla="*/ 3 h 188"/>
                        <a:gd name="T24" fmla="*/ 152 w 153"/>
                        <a:gd name="T25" fmla="*/ 1 h 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53" h="188">
                          <a:moveTo>
                            <a:pt x="152" y="1"/>
                          </a:moveTo>
                          <a:cubicBezTo>
                            <a:pt x="151" y="1"/>
                            <a:pt x="151" y="0"/>
                            <a:pt x="150" y="0"/>
                          </a:cubicBezTo>
                          <a:cubicBezTo>
                            <a:pt x="3" y="0"/>
                            <a:pt x="3" y="0"/>
                            <a:pt x="3" y="0"/>
                          </a:cubicBezTo>
                          <a:cubicBezTo>
                            <a:pt x="2" y="0"/>
                            <a:pt x="2" y="1"/>
                            <a:pt x="1" y="1"/>
                          </a:cubicBezTo>
                          <a:cubicBezTo>
                            <a:pt x="0" y="2"/>
                            <a:pt x="0" y="2"/>
                            <a:pt x="0" y="3"/>
                          </a:cubicBezTo>
                          <a:cubicBezTo>
                            <a:pt x="0" y="184"/>
                            <a:pt x="0" y="184"/>
                            <a:pt x="0" y="184"/>
                          </a:cubicBezTo>
                          <a:cubicBezTo>
                            <a:pt x="0" y="185"/>
                            <a:pt x="0" y="186"/>
                            <a:pt x="1" y="187"/>
                          </a:cubicBezTo>
                          <a:cubicBezTo>
                            <a:pt x="2" y="187"/>
                            <a:pt x="2" y="188"/>
                            <a:pt x="3" y="188"/>
                          </a:cubicBezTo>
                          <a:cubicBezTo>
                            <a:pt x="150" y="188"/>
                            <a:pt x="150" y="188"/>
                            <a:pt x="150" y="188"/>
                          </a:cubicBezTo>
                          <a:cubicBezTo>
                            <a:pt x="151" y="188"/>
                            <a:pt x="151" y="187"/>
                            <a:pt x="152" y="187"/>
                          </a:cubicBezTo>
                          <a:cubicBezTo>
                            <a:pt x="153" y="186"/>
                            <a:pt x="153" y="185"/>
                            <a:pt x="153" y="184"/>
                          </a:cubicBezTo>
                          <a:cubicBezTo>
                            <a:pt x="153" y="3"/>
                            <a:pt x="153" y="3"/>
                            <a:pt x="153" y="3"/>
                          </a:cubicBezTo>
                          <a:cubicBezTo>
                            <a:pt x="153" y="2"/>
                            <a:pt x="153" y="2"/>
                            <a:pt x="152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scene3d>
                      <a:camera prst="perspectiveFront">
                        <a:rot lat="0" lon="0" rev="0"/>
                      </a:camera>
                      <a:lightRig rig="threePt" dir="t"/>
                    </a:scene3d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2400"/>
                    </a:p>
                  </p:txBody>
                </p:sp>
                <p:sp>
                  <p:nvSpPr>
                    <p:cNvPr id="128" name="Freeform 3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190880" y="1027830"/>
                      <a:ext cx="270206" cy="114575"/>
                    </a:xfrm>
                    <a:custGeom>
                      <a:avLst/>
                      <a:gdLst>
                        <a:gd name="T0" fmla="*/ 242 w 242"/>
                        <a:gd name="T1" fmla="*/ 4 h 128"/>
                        <a:gd name="T2" fmla="*/ 242 w 242"/>
                        <a:gd name="T3" fmla="*/ 4 h 128"/>
                        <a:gd name="T4" fmla="*/ 240 w 242"/>
                        <a:gd name="T5" fmla="*/ 2 h 128"/>
                        <a:gd name="T6" fmla="*/ 238 w 242"/>
                        <a:gd name="T7" fmla="*/ 0 h 128"/>
                        <a:gd name="T8" fmla="*/ 236 w 242"/>
                        <a:gd name="T9" fmla="*/ 0 h 128"/>
                        <a:gd name="T10" fmla="*/ 4 w 242"/>
                        <a:gd name="T11" fmla="*/ 0 h 128"/>
                        <a:gd name="T12" fmla="*/ 2 w 242"/>
                        <a:gd name="T13" fmla="*/ 2 h 128"/>
                        <a:gd name="T14" fmla="*/ 2 w 242"/>
                        <a:gd name="T15" fmla="*/ 2 h 128"/>
                        <a:gd name="T16" fmla="*/ 0 w 242"/>
                        <a:gd name="T17" fmla="*/ 4 h 128"/>
                        <a:gd name="T18" fmla="*/ 0 w 242"/>
                        <a:gd name="T19" fmla="*/ 6 h 128"/>
                        <a:gd name="T20" fmla="*/ 0 w 242"/>
                        <a:gd name="T21" fmla="*/ 6 h 128"/>
                        <a:gd name="T22" fmla="*/ 0 w 242"/>
                        <a:gd name="T23" fmla="*/ 122 h 128"/>
                        <a:gd name="T24" fmla="*/ 0 w 242"/>
                        <a:gd name="T25" fmla="*/ 124 h 128"/>
                        <a:gd name="T26" fmla="*/ 0 w 242"/>
                        <a:gd name="T27" fmla="*/ 124 h 128"/>
                        <a:gd name="T28" fmla="*/ 2 w 242"/>
                        <a:gd name="T29" fmla="*/ 126 h 128"/>
                        <a:gd name="T30" fmla="*/ 4 w 242"/>
                        <a:gd name="T31" fmla="*/ 128 h 128"/>
                        <a:gd name="T32" fmla="*/ 6 w 242"/>
                        <a:gd name="T33" fmla="*/ 128 h 128"/>
                        <a:gd name="T34" fmla="*/ 238 w 242"/>
                        <a:gd name="T35" fmla="*/ 128 h 128"/>
                        <a:gd name="T36" fmla="*/ 240 w 242"/>
                        <a:gd name="T37" fmla="*/ 126 h 128"/>
                        <a:gd name="T38" fmla="*/ 240 w 242"/>
                        <a:gd name="T39" fmla="*/ 126 h 128"/>
                        <a:gd name="T40" fmla="*/ 242 w 242"/>
                        <a:gd name="T41" fmla="*/ 124 h 128"/>
                        <a:gd name="T42" fmla="*/ 242 w 242"/>
                        <a:gd name="T43" fmla="*/ 122 h 128"/>
                        <a:gd name="T44" fmla="*/ 242 w 242"/>
                        <a:gd name="T45" fmla="*/ 122 h 128"/>
                        <a:gd name="T46" fmla="*/ 242 w 242"/>
                        <a:gd name="T47" fmla="*/ 6 h 128"/>
                        <a:gd name="T48" fmla="*/ 209 w 242"/>
                        <a:gd name="T49" fmla="*/ 12 h 128"/>
                        <a:gd name="T50" fmla="*/ 33 w 242"/>
                        <a:gd name="T51" fmla="*/ 12 h 128"/>
                        <a:gd name="T52" fmla="*/ 12 w 242"/>
                        <a:gd name="T53" fmla="*/ 16 h 128"/>
                        <a:gd name="T54" fmla="*/ 12 w 242"/>
                        <a:gd name="T55" fmla="*/ 112 h 128"/>
                        <a:gd name="T56" fmla="*/ 33 w 242"/>
                        <a:gd name="T57" fmla="*/ 116 h 128"/>
                        <a:gd name="T58" fmla="*/ 209 w 242"/>
                        <a:gd name="T59" fmla="*/ 116 h 128"/>
                        <a:gd name="T60" fmla="*/ 230 w 242"/>
                        <a:gd name="T61" fmla="*/ 112 h 128"/>
                        <a:gd name="T62" fmla="*/ 230 w 242"/>
                        <a:gd name="T63" fmla="*/ 16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42" h="128">
                          <a:moveTo>
                            <a:pt x="242" y="6"/>
                          </a:moveTo>
                          <a:lnTo>
                            <a:pt x="242" y="4"/>
                          </a:lnTo>
                          <a:lnTo>
                            <a:pt x="242" y="4"/>
                          </a:lnTo>
                          <a:lnTo>
                            <a:pt x="242" y="4"/>
                          </a:lnTo>
                          <a:lnTo>
                            <a:pt x="240" y="2"/>
                          </a:lnTo>
                          <a:lnTo>
                            <a:pt x="240" y="2"/>
                          </a:lnTo>
                          <a:lnTo>
                            <a:pt x="240" y="2"/>
                          </a:lnTo>
                          <a:lnTo>
                            <a:pt x="238" y="0"/>
                          </a:lnTo>
                          <a:lnTo>
                            <a:pt x="238" y="0"/>
                          </a:lnTo>
                          <a:lnTo>
                            <a:pt x="236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4" y="0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2" y="2"/>
                          </a:lnTo>
                          <a:lnTo>
                            <a:pt x="0" y="4"/>
                          </a:lnTo>
                          <a:lnTo>
                            <a:pt x="0" y="4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122"/>
                          </a:lnTo>
                          <a:lnTo>
                            <a:pt x="0" y="122"/>
                          </a:lnTo>
                          <a:lnTo>
                            <a:pt x="0" y="122"/>
                          </a:lnTo>
                          <a:lnTo>
                            <a:pt x="0" y="124"/>
                          </a:lnTo>
                          <a:lnTo>
                            <a:pt x="0" y="124"/>
                          </a:lnTo>
                          <a:lnTo>
                            <a:pt x="0" y="124"/>
                          </a:lnTo>
                          <a:lnTo>
                            <a:pt x="2" y="126"/>
                          </a:lnTo>
                          <a:lnTo>
                            <a:pt x="2" y="126"/>
                          </a:lnTo>
                          <a:lnTo>
                            <a:pt x="2" y="126"/>
                          </a:lnTo>
                          <a:lnTo>
                            <a:pt x="4" y="128"/>
                          </a:lnTo>
                          <a:lnTo>
                            <a:pt x="4" y="128"/>
                          </a:lnTo>
                          <a:lnTo>
                            <a:pt x="6" y="128"/>
                          </a:lnTo>
                          <a:lnTo>
                            <a:pt x="236" y="128"/>
                          </a:lnTo>
                          <a:lnTo>
                            <a:pt x="238" y="128"/>
                          </a:lnTo>
                          <a:lnTo>
                            <a:pt x="238" y="128"/>
                          </a:lnTo>
                          <a:lnTo>
                            <a:pt x="240" y="126"/>
                          </a:lnTo>
                          <a:lnTo>
                            <a:pt x="240" y="126"/>
                          </a:lnTo>
                          <a:lnTo>
                            <a:pt x="240" y="126"/>
                          </a:lnTo>
                          <a:lnTo>
                            <a:pt x="242" y="124"/>
                          </a:lnTo>
                          <a:lnTo>
                            <a:pt x="242" y="124"/>
                          </a:lnTo>
                          <a:lnTo>
                            <a:pt x="242" y="124"/>
                          </a:lnTo>
                          <a:lnTo>
                            <a:pt x="242" y="122"/>
                          </a:lnTo>
                          <a:lnTo>
                            <a:pt x="242" y="122"/>
                          </a:lnTo>
                          <a:lnTo>
                            <a:pt x="242" y="122"/>
                          </a:lnTo>
                          <a:lnTo>
                            <a:pt x="242" y="6"/>
                          </a:lnTo>
                          <a:lnTo>
                            <a:pt x="242" y="6"/>
                          </a:lnTo>
                          <a:lnTo>
                            <a:pt x="242" y="6"/>
                          </a:lnTo>
                          <a:close/>
                          <a:moveTo>
                            <a:pt x="209" y="12"/>
                          </a:moveTo>
                          <a:lnTo>
                            <a:pt x="120" y="56"/>
                          </a:lnTo>
                          <a:lnTo>
                            <a:pt x="33" y="12"/>
                          </a:lnTo>
                          <a:lnTo>
                            <a:pt x="209" y="12"/>
                          </a:lnTo>
                          <a:close/>
                          <a:moveTo>
                            <a:pt x="12" y="16"/>
                          </a:moveTo>
                          <a:lnTo>
                            <a:pt x="105" y="64"/>
                          </a:lnTo>
                          <a:lnTo>
                            <a:pt x="12" y="112"/>
                          </a:lnTo>
                          <a:lnTo>
                            <a:pt x="12" y="16"/>
                          </a:lnTo>
                          <a:close/>
                          <a:moveTo>
                            <a:pt x="33" y="116"/>
                          </a:moveTo>
                          <a:lnTo>
                            <a:pt x="120" y="70"/>
                          </a:lnTo>
                          <a:lnTo>
                            <a:pt x="209" y="116"/>
                          </a:lnTo>
                          <a:lnTo>
                            <a:pt x="33" y="116"/>
                          </a:lnTo>
                          <a:close/>
                          <a:moveTo>
                            <a:pt x="230" y="112"/>
                          </a:moveTo>
                          <a:lnTo>
                            <a:pt x="136" y="64"/>
                          </a:lnTo>
                          <a:lnTo>
                            <a:pt x="230" y="16"/>
                          </a:lnTo>
                          <a:lnTo>
                            <a:pt x="230" y="112"/>
                          </a:lnTo>
                          <a:close/>
                        </a:path>
                      </a:pathLst>
                    </a:custGeom>
                    <a:solidFill>
                      <a:srgbClr val="2F8A80"/>
                    </a:solidFill>
                    <a:ln>
                      <a:noFill/>
                    </a:ln>
                    <a:scene3d>
                      <a:camera prst="perspectiveFront">
                        <a:rot lat="0" lon="0" rev="0"/>
                      </a:camera>
                      <a:lightRig rig="threePt" dir="t"/>
                    </a:scene3d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2400"/>
                    </a:p>
                  </p:txBody>
                </p:sp>
              </p:grpSp>
            </p:grp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E43F2E01-C08E-4CAA-BF83-DCB3F73911EB}"/>
                    </a:ext>
                  </a:extLst>
                </p:cNvPr>
                <p:cNvSpPr txBox="1"/>
                <p:nvPr/>
              </p:nvSpPr>
              <p:spPr>
                <a:xfrm>
                  <a:off x="6452666" y="374263"/>
                  <a:ext cx="1023868" cy="246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/>
                  </a:lvl1pPr>
                </a:lstStyle>
                <a:p>
                  <a:r>
                    <a:rPr lang="en-US" dirty="0"/>
                    <a:t>Test Suit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4CCD47B-D64A-4035-A94C-F221165F10AE}"/>
                    </a:ext>
                  </a:extLst>
                </p:cNvPr>
                <p:cNvSpPr txBox="1"/>
                <p:nvPr/>
              </p:nvSpPr>
              <p:spPr>
                <a:xfrm>
                  <a:off x="8961788" y="548203"/>
                  <a:ext cx="1023868" cy="2468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defTabSz="1625070">
                    <a:defRPr sz="1000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dirty="0"/>
                    <a:t>Request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BB464556-9708-479C-B02F-4AFB31F33107}"/>
                    </a:ext>
                  </a:extLst>
                </p:cNvPr>
                <p:cNvSpPr txBox="1"/>
                <p:nvPr/>
              </p:nvSpPr>
              <p:spPr>
                <a:xfrm>
                  <a:off x="11382636" y="545882"/>
                  <a:ext cx="1023868" cy="2468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defTabSz="1625070">
                    <a:defRPr sz="1000">
                      <a:latin typeface="Calibri" panose="020F050202020403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US" dirty="0"/>
                    <a:t>Reply</a:t>
                  </a: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3741018" y="5840101"/>
                <a:ext cx="1296409" cy="3111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Http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Requests</a:t>
                </a:r>
              </a:p>
            </p:txBody>
          </p:sp>
          <p:cxnSp>
            <p:nvCxnSpPr>
              <p:cNvPr id="186" name="Straight Arrow Connector 185"/>
              <p:cNvCxnSpPr>
                <a:cxnSpLocks/>
              </p:cNvCxnSpPr>
              <p:nvPr/>
            </p:nvCxnSpPr>
            <p:spPr>
              <a:xfrm>
                <a:off x="1652548" y="6003001"/>
                <a:ext cx="731520" cy="0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  <a:scene3d>
                <a:camera prst="perspectiveFron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2430934" y="5872263"/>
                <a:ext cx="578095" cy="246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ctr" defTabSz="1625070">
                  <a:defRPr sz="10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algn="l"/>
                <a:r>
                  <a:rPr lang="en-US" dirty="0"/>
                  <a:t>MSMQ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>
                <a:off x="4951277" y="6003001"/>
                <a:ext cx="7315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5691850" y="5764896"/>
                <a:ext cx="1538197" cy="470468"/>
              </a:xfrm>
              <a:prstGeom prst="rect">
                <a:avLst/>
              </a:prstGeom>
              <a:noFill/>
              <a:scene3d>
                <a:camera prst="perspectiveFront"/>
                <a:lightRig rig="threePt" dir="t"/>
              </a:scene3d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DB Connection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F8494-9128-4E99-A454-9FCFACF045FE}"/>
                  </a:ext>
                </a:extLst>
              </p:cNvPr>
              <p:cNvGrpSpPr/>
              <p:nvPr/>
            </p:nvGrpSpPr>
            <p:grpSpPr>
              <a:xfrm>
                <a:off x="309149" y="2371180"/>
                <a:ext cx="830290" cy="560971"/>
                <a:chOff x="3971240" y="589505"/>
                <a:chExt cx="830290" cy="560971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3971240" y="589505"/>
                  <a:ext cx="830290" cy="560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7" name="Group 236"/>
                <p:cNvGrpSpPr/>
                <p:nvPr/>
              </p:nvGrpSpPr>
              <p:grpSpPr>
                <a:xfrm>
                  <a:off x="4164414" y="728513"/>
                  <a:ext cx="346544" cy="324054"/>
                  <a:chOff x="4055230" y="646625"/>
                  <a:chExt cx="346544" cy="324054"/>
                </a:xfrm>
              </p:grpSpPr>
              <p:sp>
                <p:nvSpPr>
                  <p:cNvPr id="238" name="Freeform 583"/>
                  <p:cNvSpPr>
                    <a:spLocks/>
                  </p:cNvSpPr>
                  <p:nvPr/>
                </p:nvSpPr>
                <p:spPr bwMode="auto">
                  <a:xfrm>
                    <a:off x="4055230" y="646625"/>
                    <a:ext cx="346544" cy="324054"/>
                  </a:xfrm>
                  <a:custGeom>
                    <a:avLst/>
                    <a:gdLst>
                      <a:gd name="T0" fmla="*/ 78 w 164"/>
                      <a:gd name="T1" fmla="*/ 145 h 156"/>
                      <a:gd name="T2" fmla="*/ 30 w 164"/>
                      <a:gd name="T3" fmla="*/ 125 h 156"/>
                      <a:gd name="T4" fmla="*/ 11 w 164"/>
                      <a:gd name="T5" fmla="*/ 78 h 156"/>
                      <a:gd name="T6" fmla="*/ 30 w 164"/>
                      <a:gd name="T7" fmla="*/ 30 h 156"/>
                      <a:gd name="T8" fmla="*/ 78 w 164"/>
                      <a:gd name="T9" fmla="*/ 11 h 156"/>
                      <a:gd name="T10" fmla="*/ 125 w 164"/>
                      <a:gd name="T11" fmla="*/ 30 h 156"/>
                      <a:gd name="T12" fmla="*/ 144 w 164"/>
                      <a:gd name="T13" fmla="*/ 68 h 156"/>
                      <a:gd name="T14" fmla="*/ 136 w 164"/>
                      <a:gd name="T15" fmla="*/ 68 h 156"/>
                      <a:gd name="T16" fmla="*/ 150 w 164"/>
                      <a:gd name="T17" fmla="*/ 82 h 156"/>
                      <a:gd name="T18" fmla="*/ 164 w 164"/>
                      <a:gd name="T19" fmla="*/ 68 h 156"/>
                      <a:gd name="T20" fmla="*/ 155 w 164"/>
                      <a:gd name="T21" fmla="*/ 68 h 156"/>
                      <a:gd name="T22" fmla="*/ 78 w 164"/>
                      <a:gd name="T23" fmla="*/ 0 h 156"/>
                      <a:gd name="T24" fmla="*/ 0 w 164"/>
                      <a:gd name="T25" fmla="*/ 78 h 156"/>
                      <a:gd name="T26" fmla="*/ 78 w 164"/>
                      <a:gd name="T27" fmla="*/ 156 h 156"/>
                      <a:gd name="T28" fmla="*/ 127 w 164"/>
                      <a:gd name="T29" fmla="*/ 138 h 156"/>
                      <a:gd name="T30" fmla="*/ 118 w 164"/>
                      <a:gd name="T31" fmla="*/ 131 h 156"/>
                      <a:gd name="T32" fmla="*/ 78 w 164"/>
                      <a:gd name="T33" fmla="*/ 145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4" h="156">
                        <a:moveTo>
                          <a:pt x="78" y="145"/>
                        </a:moveTo>
                        <a:cubicBezTo>
                          <a:pt x="59" y="145"/>
                          <a:pt x="42" y="137"/>
                          <a:pt x="30" y="125"/>
                        </a:cubicBezTo>
                        <a:cubicBezTo>
                          <a:pt x="18" y="113"/>
                          <a:pt x="11" y="96"/>
                          <a:pt x="11" y="78"/>
                        </a:cubicBezTo>
                        <a:cubicBezTo>
                          <a:pt x="11" y="59"/>
                          <a:pt x="18" y="43"/>
                          <a:pt x="30" y="30"/>
                        </a:cubicBezTo>
                        <a:cubicBezTo>
                          <a:pt x="42" y="18"/>
                          <a:pt x="59" y="11"/>
                          <a:pt x="78" y="11"/>
                        </a:cubicBezTo>
                        <a:cubicBezTo>
                          <a:pt x="96" y="11"/>
                          <a:pt x="113" y="18"/>
                          <a:pt x="125" y="30"/>
                        </a:cubicBezTo>
                        <a:cubicBezTo>
                          <a:pt x="135" y="40"/>
                          <a:pt x="142" y="53"/>
                          <a:pt x="144" y="68"/>
                        </a:cubicBezTo>
                        <a:cubicBezTo>
                          <a:pt x="136" y="68"/>
                          <a:pt x="136" y="68"/>
                          <a:pt x="136" y="68"/>
                        </a:cubicBezTo>
                        <a:cubicBezTo>
                          <a:pt x="150" y="82"/>
                          <a:pt x="150" y="82"/>
                          <a:pt x="150" y="82"/>
                        </a:cubicBezTo>
                        <a:cubicBezTo>
                          <a:pt x="164" y="68"/>
                          <a:pt x="164" y="68"/>
                          <a:pt x="164" y="68"/>
                        </a:cubicBezTo>
                        <a:cubicBezTo>
                          <a:pt x="155" y="68"/>
                          <a:pt x="155" y="68"/>
                          <a:pt x="155" y="68"/>
                        </a:cubicBezTo>
                        <a:cubicBezTo>
                          <a:pt x="150" y="30"/>
                          <a:pt x="117" y="0"/>
                          <a:pt x="78" y="0"/>
                        </a:cubicBezTo>
                        <a:cubicBezTo>
                          <a:pt x="35" y="0"/>
                          <a:pt x="0" y="35"/>
                          <a:pt x="0" y="78"/>
                        </a:cubicBezTo>
                        <a:cubicBezTo>
                          <a:pt x="0" y="121"/>
                          <a:pt x="35" y="156"/>
                          <a:pt x="78" y="156"/>
                        </a:cubicBezTo>
                        <a:cubicBezTo>
                          <a:pt x="97" y="156"/>
                          <a:pt x="114" y="149"/>
                          <a:pt x="127" y="138"/>
                        </a:cubicBezTo>
                        <a:cubicBezTo>
                          <a:pt x="124" y="136"/>
                          <a:pt x="121" y="134"/>
                          <a:pt x="118" y="131"/>
                        </a:cubicBezTo>
                        <a:cubicBezTo>
                          <a:pt x="107" y="140"/>
                          <a:pt x="93" y="145"/>
                          <a:pt x="78" y="145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F81C9"/>
                    </a:solidFill>
                  </a:ln>
                  <a:scene3d>
                    <a:camera prst="perspectiveFront"/>
                    <a:lightRig rig="threePt" dir="t"/>
                  </a:scene3d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400"/>
                  </a:p>
                </p:txBody>
              </p:sp>
              <p:pic>
                <p:nvPicPr>
                  <p:cNvPr id="239" name="Picture 238" descr="http://cdn.mysitemyway.com/etc-mysitemyway/icons/legacy-previews/icons-256/3d-transparent-glass-icons-business/076036-3d-transparent-glass-icon-business-gear3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145138" y="736504"/>
                    <a:ext cx="182881" cy="182880"/>
                  </a:xfrm>
                  <a:prstGeom prst="rect">
                    <a:avLst/>
                  </a:prstGeom>
                  <a:noFill/>
                  <a:scene3d>
                    <a:camera prst="perspectiveFront"/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701F471B-E432-469B-8B11-9B5048B4706A}"/>
                  </a:ext>
                </a:extLst>
              </p:cNvPr>
              <p:cNvGrpSpPr/>
              <p:nvPr/>
            </p:nvGrpSpPr>
            <p:grpSpPr>
              <a:xfrm>
                <a:off x="2361089" y="3933174"/>
                <a:ext cx="4583401" cy="1141391"/>
                <a:chOff x="2373166" y="2290386"/>
                <a:chExt cx="4583401" cy="1141391"/>
              </a:xfrm>
            </p:grpSpPr>
            <p:sp>
              <p:nvSpPr>
                <p:cNvPr id="234" name="Rounded Rectangle 78">
                  <a:extLst>
                    <a:ext uri="{FF2B5EF4-FFF2-40B4-BE49-F238E27FC236}">
                      <a16:creationId xmlns:a16="http://schemas.microsoft.com/office/drawing/2014/main" id="{02CF11CB-E84C-41F3-B41E-8B974B2A9626}"/>
                    </a:ext>
                  </a:extLst>
                </p:cNvPr>
                <p:cNvSpPr/>
                <p:nvPr/>
              </p:nvSpPr>
              <p:spPr>
                <a:xfrm>
                  <a:off x="2373166" y="2290386"/>
                  <a:ext cx="4583401" cy="1141391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C02AD7E7-FB2E-47B1-8A61-DABFD76B95AF}"/>
                    </a:ext>
                  </a:extLst>
                </p:cNvPr>
                <p:cNvGrpSpPr/>
                <p:nvPr/>
              </p:nvGrpSpPr>
              <p:grpSpPr>
                <a:xfrm>
                  <a:off x="3882331" y="2387183"/>
                  <a:ext cx="2500000" cy="947795"/>
                  <a:chOff x="1590142" y="1854445"/>
                  <a:chExt cx="1544787" cy="1243736"/>
                </a:xfrm>
              </p:grpSpPr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EA1A3BFD-FB76-4316-BA20-B76E10D76833}"/>
                      </a:ext>
                    </a:extLst>
                  </p:cNvPr>
                  <p:cNvGrpSpPr/>
                  <p:nvPr/>
                </p:nvGrpSpPr>
                <p:grpSpPr>
                  <a:xfrm>
                    <a:off x="1590142" y="1854445"/>
                    <a:ext cx="1544787" cy="1243736"/>
                    <a:chOff x="1590142" y="2287144"/>
                    <a:chExt cx="1544787" cy="1534294"/>
                  </a:xfrm>
                </p:grpSpPr>
                <p:grpSp>
                  <p:nvGrpSpPr>
                    <p:cNvPr id="243" name="Group 242">
                      <a:extLst>
                        <a:ext uri="{FF2B5EF4-FFF2-40B4-BE49-F238E27FC236}">
                          <a16:creationId xmlns:a16="http://schemas.microsoft.com/office/drawing/2014/main" id="{59FE4943-ABD6-4D98-96BC-FF21B2564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0142" y="2287144"/>
                      <a:ext cx="1173907" cy="1534294"/>
                      <a:chOff x="1590142" y="2287144"/>
                      <a:chExt cx="1173907" cy="1534294"/>
                    </a:xfrm>
                  </p:grpSpPr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4C2519F3-011F-4C1B-922C-030F502CB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56275" y="2444971"/>
                        <a:ext cx="1010658" cy="82185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  <a:alpha val="7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rgbClr val="002060"/>
                            </a:solidFill>
                          </a:rPr>
                          <a:t>Standalone / Jobs</a:t>
                        </a:r>
                      </a:p>
                    </p:txBody>
                  </p:sp>
                  <p:sp>
                    <p:nvSpPr>
                      <p:cNvPr id="246" name="Rounded Rectangle 99">
                        <a:extLst>
                          <a:ext uri="{FF2B5EF4-FFF2-40B4-BE49-F238E27FC236}">
                            <a16:creationId xmlns:a16="http://schemas.microsoft.com/office/drawing/2014/main" id="{E2C1CC28-D8CB-4FEC-80BE-1A5C3BF56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90142" y="2287144"/>
                        <a:ext cx="1173907" cy="1534294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7DB2627B-BB99-44B9-AF93-11D58C3D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2561" y="3405022"/>
                      <a:ext cx="1212368" cy="404358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0" tIns="0" rIns="0" bIns="0" anchor="ctr"/>
                    <a:lstStyle>
                      <a:defPPr>
                        <a:defRPr lang="en-US"/>
                      </a:defPPr>
                      <a:lvl1pPr defTabSz="1625070">
                        <a:defRPr sz="1000"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</a:lstStyle>
                    <a:p>
                      <a:r>
                        <a:rPr lang="en-US" dirty="0"/>
                        <a:t>Connectors</a:t>
                      </a:r>
                    </a:p>
                  </p:txBody>
                </p:sp>
              </p:grp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4410794A-39ED-4B03-BA17-F764F7921CEB}"/>
                      </a:ext>
                    </a:extLst>
                  </p:cNvPr>
                  <p:cNvSpPr/>
                  <p:nvPr/>
                </p:nvSpPr>
                <p:spPr>
                  <a:xfrm>
                    <a:off x="1743899" y="2414667"/>
                    <a:ext cx="239114" cy="1572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Isosceles Triangle 240">
                    <a:extLst>
                      <a:ext uri="{FF2B5EF4-FFF2-40B4-BE49-F238E27FC236}">
                        <a16:creationId xmlns:a16="http://schemas.microsoft.com/office/drawing/2014/main" id="{01F941C8-CE8E-40CA-9CAA-7A2642CB5442}"/>
                      </a:ext>
                    </a:extLst>
                  </p:cNvPr>
                  <p:cNvSpPr/>
                  <p:nvPr/>
                </p:nvSpPr>
                <p:spPr>
                  <a:xfrm>
                    <a:off x="2065659" y="2391419"/>
                    <a:ext cx="253219" cy="164975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Right Triangle 241">
                    <a:extLst>
                      <a:ext uri="{FF2B5EF4-FFF2-40B4-BE49-F238E27FC236}">
                        <a16:creationId xmlns:a16="http://schemas.microsoft.com/office/drawing/2014/main" id="{E91BEC6A-03F7-416A-BA9B-34EA244E3F3F}"/>
                      </a:ext>
                    </a:extLst>
                  </p:cNvPr>
                  <p:cNvSpPr/>
                  <p:nvPr/>
                </p:nvSpPr>
                <p:spPr>
                  <a:xfrm>
                    <a:off x="2420088" y="2414667"/>
                    <a:ext cx="168794" cy="143399"/>
                  </a:xfrm>
                  <a:prstGeom prst="rt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F28D8E19-3A3A-4E19-B6BC-BFF8ADA5CE77}"/>
                  </a:ext>
                </a:extLst>
              </p:cNvPr>
              <p:cNvCxnSpPr>
                <a:cxnSpLocks/>
                <a:stCxn id="79" idx="2"/>
                <a:endCxn id="52" idx="0"/>
              </p:cNvCxnSpPr>
              <p:nvPr/>
            </p:nvCxnSpPr>
            <p:spPr>
              <a:xfrm>
                <a:off x="4638697" y="2227364"/>
                <a:ext cx="516" cy="509943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35216262-A496-4515-BAD5-29160CCD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8556" y="2227364"/>
                <a:ext cx="516" cy="509943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158F98E1-B045-4220-B3B4-A7E554BB49B5}"/>
                  </a:ext>
                </a:extLst>
              </p:cNvPr>
              <p:cNvCxnSpPr>
                <a:cxnSpLocks/>
                <a:stCxn id="52" idx="2"/>
                <a:endCxn id="234" idx="0"/>
              </p:cNvCxnSpPr>
              <p:nvPr/>
            </p:nvCxnSpPr>
            <p:spPr>
              <a:xfrm>
                <a:off x="4639213" y="3376960"/>
                <a:ext cx="13577" cy="556214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D207D377-939F-416B-AE4F-228167840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8556" y="3390173"/>
                <a:ext cx="517" cy="509943"/>
              </a:xfrm>
              <a:prstGeom prst="straightConnector1">
                <a:avLst/>
              </a:prstGeom>
              <a:ln w="41275" cap="sq" cmpd="sng">
                <a:solidFill>
                  <a:schemeClr val="tx1"/>
                </a:solidFill>
                <a:prstDash val="solid"/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58C600A-B430-4F3D-9816-14AB76E26E4B}"/>
                  </a:ext>
                </a:extLst>
              </p:cNvPr>
              <p:cNvCxnSpPr>
                <a:cxnSpLocks/>
                <a:stCxn id="234" idx="3"/>
              </p:cNvCxnSpPr>
              <p:nvPr/>
            </p:nvCxnSpPr>
            <p:spPr>
              <a:xfrm flipV="1">
                <a:off x="6944490" y="3177170"/>
                <a:ext cx="2700359" cy="13267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7A18962F-2B4F-4A75-9AF1-6B6C2B643247}"/>
                  </a:ext>
                </a:extLst>
              </p:cNvPr>
              <p:cNvCxnSpPr/>
              <p:nvPr/>
            </p:nvCxnSpPr>
            <p:spPr>
              <a:xfrm>
                <a:off x="3009498" y="6003001"/>
                <a:ext cx="731520" cy="0"/>
              </a:xfrm>
              <a:prstGeom prst="straightConnector1">
                <a:avLst/>
              </a:prstGeom>
              <a:ln w="41275" cap="sq" cmpd="sng">
                <a:solidFill>
                  <a:srgbClr val="00B050"/>
                </a:solidFill>
                <a:prstDash val="solid"/>
                <a:bevel/>
                <a:tailEnd type="triangle"/>
              </a:ln>
              <a:scene3d>
                <a:camera prst="perspectiveFron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D67418A-5109-4705-8257-A824A8EE5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24" y="4008668"/>
                <a:ext cx="10687" cy="483841"/>
              </a:xfrm>
              <a:prstGeom prst="straightConnector1">
                <a:avLst/>
              </a:prstGeom>
              <a:ln w="44450" cmpd="sng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4FBA9D6-0F0D-4211-951F-36EFB879C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1" y="6003001"/>
                <a:ext cx="731520" cy="0"/>
              </a:xfrm>
              <a:prstGeom prst="straightConnector1">
                <a:avLst/>
              </a:prstGeom>
              <a:ln w="41275" cap="sq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bevel/>
                <a:tailEnd type="triangle"/>
              </a:ln>
              <a:scene3d>
                <a:camera prst="perspectiveFron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8A8E5CA-462A-4EC2-B0A1-A09F3FB83A23}"/>
                  </a:ext>
                </a:extLst>
              </p:cNvPr>
              <p:cNvSpPr txBox="1"/>
              <p:nvPr/>
            </p:nvSpPr>
            <p:spPr>
              <a:xfrm>
                <a:off x="1106368" y="5872263"/>
                <a:ext cx="578095" cy="246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ctr" defTabSz="1625070">
                  <a:defRPr sz="1000"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algn="l"/>
                <a:r>
                  <a:rPr lang="en-US" dirty="0"/>
                  <a:t>TCP</a:t>
                </a:r>
              </a:p>
            </p:txBody>
          </p:sp>
        </p:grp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4D8A0EE-C048-46C1-8D0C-FD2B55DDFDB9}"/>
                </a:ext>
              </a:extLst>
            </p:cNvPr>
            <p:cNvSpPr/>
            <p:nvPr/>
          </p:nvSpPr>
          <p:spPr>
            <a:xfrm rot="5400000">
              <a:off x="52986" y="2090903"/>
              <a:ext cx="3657458" cy="13573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BC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8" name="TextBox 224">
              <a:extLst>
                <a:ext uri="{FF2B5EF4-FFF2-40B4-BE49-F238E27FC236}">
                  <a16:creationId xmlns:a16="http://schemas.microsoft.com/office/drawing/2014/main" id="{9CCDD506-ED65-4E3D-8751-F243BB7FE31D}"/>
                </a:ext>
              </a:extLst>
            </p:cNvPr>
            <p:cNvSpPr txBox="1"/>
            <p:nvPr/>
          </p:nvSpPr>
          <p:spPr>
            <a:xfrm>
              <a:off x="1410567" y="1454696"/>
              <a:ext cx="863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/>
                <a:t>Unit Test</a:t>
              </a:r>
            </a:p>
          </p:txBody>
        </p:sp>
        <p:pic>
          <p:nvPicPr>
            <p:cNvPr id="259" name="Picture 258" descr="Image result for test automation icon">
              <a:extLst>
                <a:ext uri="{FF2B5EF4-FFF2-40B4-BE49-F238E27FC236}">
                  <a16:creationId xmlns:a16="http://schemas.microsoft.com/office/drawing/2014/main" id="{7FC6F41B-4C86-4364-A029-F79FB20B4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690" y="1133799"/>
              <a:ext cx="236949" cy="29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259" descr="Image result for quality check icon">
              <a:extLst>
                <a:ext uri="{FF2B5EF4-FFF2-40B4-BE49-F238E27FC236}">
                  <a16:creationId xmlns:a16="http://schemas.microsoft.com/office/drawing/2014/main" id="{FF5FB876-EDF3-41D9-BA12-66A2BCD31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587" y="1828947"/>
              <a:ext cx="313155" cy="29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TextBox 110">
              <a:extLst>
                <a:ext uri="{FF2B5EF4-FFF2-40B4-BE49-F238E27FC236}">
                  <a16:creationId xmlns:a16="http://schemas.microsoft.com/office/drawing/2014/main" id="{16517F8D-5303-4C2F-B683-D6825AE3CDAA}"/>
                </a:ext>
              </a:extLst>
            </p:cNvPr>
            <p:cNvSpPr txBox="1"/>
            <p:nvPr/>
          </p:nvSpPr>
          <p:spPr>
            <a:xfrm>
              <a:off x="1331283" y="2115782"/>
              <a:ext cx="1021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/>
                <a:t>Quality Check</a:t>
              </a:r>
            </a:p>
          </p:txBody>
        </p:sp>
        <p:sp>
          <p:nvSpPr>
            <p:cNvPr id="262" name="TextBox 121">
              <a:extLst>
                <a:ext uri="{FF2B5EF4-FFF2-40B4-BE49-F238E27FC236}">
                  <a16:creationId xmlns:a16="http://schemas.microsoft.com/office/drawing/2014/main" id="{D466EE9E-B066-4349-BDE8-B9A23AB8BEF4}"/>
                </a:ext>
              </a:extLst>
            </p:cNvPr>
            <p:cNvSpPr txBox="1"/>
            <p:nvPr/>
          </p:nvSpPr>
          <p:spPr>
            <a:xfrm>
              <a:off x="1203027" y="2918965"/>
              <a:ext cx="1278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/>
                <a:t>Package and Deploy</a:t>
              </a:r>
            </a:p>
          </p:txBody>
        </p:sp>
        <p:pic>
          <p:nvPicPr>
            <p:cNvPr id="263" name="Picture 262" descr="arrow, box, down, package, upload icon">
              <a:extLst>
                <a:ext uri="{FF2B5EF4-FFF2-40B4-BE49-F238E27FC236}">
                  <a16:creationId xmlns:a16="http://schemas.microsoft.com/office/drawing/2014/main" id="{8E4D4050-5800-4AA9-8325-F47CE2E70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260" y="2569820"/>
              <a:ext cx="387809" cy="29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68792366-60C7-4712-8E0D-FF4DD62C9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690" y="3490163"/>
              <a:ext cx="236949" cy="2901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65" name="TextBox 124">
              <a:extLst>
                <a:ext uri="{FF2B5EF4-FFF2-40B4-BE49-F238E27FC236}">
                  <a16:creationId xmlns:a16="http://schemas.microsoft.com/office/drawing/2014/main" id="{86BCFC16-7C46-45C6-BDF1-4D933BDD3F5B}"/>
                </a:ext>
              </a:extLst>
            </p:cNvPr>
            <p:cNvSpPr txBox="1"/>
            <p:nvPr/>
          </p:nvSpPr>
          <p:spPr>
            <a:xfrm>
              <a:off x="1241309" y="3790272"/>
              <a:ext cx="12019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/>
                <a:t>Integration Testing</a:t>
              </a:r>
            </a:p>
          </p:txBody>
        </p:sp>
        <p:sp>
          <p:nvSpPr>
            <p:cNvPr id="266" name="TextBox 243">
              <a:extLst>
                <a:ext uri="{FF2B5EF4-FFF2-40B4-BE49-F238E27FC236}">
                  <a16:creationId xmlns:a16="http://schemas.microsoft.com/office/drawing/2014/main" id="{3DD71755-A1C1-455A-9CEE-CD3C7B392517}"/>
                </a:ext>
              </a:extLst>
            </p:cNvPr>
            <p:cNvSpPr txBox="1"/>
            <p:nvPr/>
          </p:nvSpPr>
          <p:spPr>
            <a:xfrm>
              <a:off x="1470273" y="657634"/>
              <a:ext cx="1923981" cy="27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CI/CD pipeline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E12FFE59-975C-4237-B3E0-1659422093D0}"/>
                </a:ext>
              </a:extLst>
            </p:cNvPr>
            <p:cNvCxnSpPr>
              <a:cxnSpLocks/>
              <a:stCxn id="263" idx="3"/>
              <a:endCxn id="290" idx="1"/>
            </p:cNvCxnSpPr>
            <p:nvPr/>
          </p:nvCxnSpPr>
          <p:spPr>
            <a:xfrm flipV="1">
              <a:off x="2062070" y="2704289"/>
              <a:ext cx="1058256" cy="10607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B527C70-3467-4040-932B-A8B050601C41}"/>
                </a:ext>
              </a:extLst>
            </p:cNvPr>
            <p:cNvCxnSpPr>
              <a:stCxn id="264" idx="3"/>
              <a:endCxn id="54" idx="1"/>
            </p:cNvCxnSpPr>
            <p:nvPr/>
          </p:nvCxnSpPr>
          <p:spPr>
            <a:xfrm flipV="1">
              <a:off x="1986639" y="2026015"/>
              <a:ext cx="1477694" cy="1609223"/>
            </a:xfrm>
            <a:prstGeom prst="bentConnector3">
              <a:avLst/>
            </a:prstGeom>
            <a:ln w="41275" cap="sq" cmpd="sng">
              <a:solidFill>
                <a:srgbClr val="00B050"/>
              </a:solidFill>
              <a:prstDash val="solid"/>
              <a:bevel/>
              <a:tailEnd type="triangle"/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6841401-E2DA-4B21-B1AE-F229A138BB51}"/>
                </a:ext>
              </a:extLst>
            </p:cNvPr>
            <p:cNvSpPr txBox="1"/>
            <p:nvPr/>
          </p:nvSpPr>
          <p:spPr>
            <a:xfrm>
              <a:off x="2052127" y="2435941"/>
              <a:ext cx="765433" cy="195322"/>
            </a:xfrm>
            <a:prstGeom prst="rect">
              <a:avLst/>
            </a:prstGeom>
            <a:noFill/>
            <a:scene3d>
              <a:camera prst="perspective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publish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183F612-8F09-4F94-89D5-3F3015F02DF5}"/>
                </a:ext>
              </a:extLst>
            </p:cNvPr>
            <p:cNvSpPr txBox="1"/>
            <p:nvPr/>
          </p:nvSpPr>
          <p:spPr>
            <a:xfrm>
              <a:off x="2657245" y="1718745"/>
              <a:ext cx="765433" cy="195322"/>
            </a:xfrm>
            <a:prstGeom prst="rect">
              <a:avLst/>
            </a:prstGeom>
            <a:noFill/>
            <a:scene3d>
              <a:camera prst="perspective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Execute</a:t>
              </a:r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99D55652-38B2-4936-8505-3F7BE67498B9}"/>
                </a:ext>
              </a:extLst>
            </p:cNvPr>
            <p:cNvCxnSpPr>
              <a:cxnSpLocks/>
              <a:stCxn id="54" idx="0"/>
              <a:endCxn id="16" idx="3"/>
            </p:cNvCxnSpPr>
            <p:nvPr/>
          </p:nvCxnSpPr>
          <p:spPr>
            <a:xfrm rot="16200000" flipH="1">
              <a:off x="7275586" y="-1696822"/>
              <a:ext cx="77057" cy="7078849"/>
            </a:xfrm>
            <a:prstGeom prst="bentConnector3">
              <a:avLst>
                <a:gd name="adj1" fmla="val -1517713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C6877B48-EF40-48E2-9981-589432DDD540}"/>
                </a:ext>
              </a:extLst>
            </p:cNvPr>
            <p:cNvGrpSpPr/>
            <p:nvPr/>
          </p:nvGrpSpPr>
          <p:grpSpPr>
            <a:xfrm>
              <a:off x="3562847" y="3503476"/>
              <a:ext cx="405525" cy="219693"/>
              <a:chOff x="7619014" y="1354404"/>
              <a:chExt cx="473647" cy="298036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0976FA3-2E82-40B5-9C11-B8F4084BEABB}"/>
                  </a:ext>
                </a:extLst>
              </p:cNvPr>
              <p:cNvSpPr/>
              <p:nvPr/>
            </p:nvSpPr>
            <p:spPr>
              <a:xfrm>
                <a:off x="7619014" y="1354404"/>
                <a:ext cx="473647" cy="298036"/>
              </a:xfrm>
              <a:prstGeom prst="ellipse">
                <a:avLst/>
              </a:prstGeom>
              <a:solidFill>
                <a:srgbClr val="0F81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604828DF-6701-4CB0-9E9E-01CF3027E5A5}"/>
                  </a:ext>
                </a:extLst>
              </p:cNvPr>
              <p:cNvGrpSpPr/>
              <p:nvPr/>
            </p:nvGrpSpPr>
            <p:grpSpPr>
              <a:xfrm>
                <a:off x="7733609" y="1408592"/>
                <a:ext cx="244459" cy="188760"/>
                <a:chOff x="3203394" y="1250999"/>
                <a:chExt cx="235970" cy="289566"/>
              </a:xfrm>
            </p:grpSpPr>
            <p:sp>
              <p:nvSpPr>
                <p:cNvPr id="282" name="Freeform 38">
                  <a:extLst>
                    <a:ext uri="{FF2B5EF4-FFF2-40B4-BE49-F238E27FC236}">
                      <a16:creationId xmlns:a16="http://schemas.microsoft.com/office/drawing/2014/main" id="{5DCB669A-2899-4024-BE3C-0B14B9364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3394" y="1250999"/>
                  <a:ext cx="235970" cy="289566"/>
                </a:xfrm>
                <a:custGeom>
                  <a:avLst/>
                  <a:gdLst>
                    <a:gd name="T0" fmla="*/ 152 w 153"/>
                    <a:gd name="T1" fmla="*/ 1 h 188"/>
                    <a:gd name="T2" fmla="*/ 150 w 153"/>
                    <a:gd name="T3" fmla="*/ 0 h 188"/>
                    <a:gd name="T4" fmla="*/ 3 w 153"/>
                    <a:gd name="T5" fmla="*/ 0 h 188"/>
                    <a:gd name="T6" fmla="*/ 1 w 153"/>
                    <a:gd name="T7" fmla="*/ 1 h 188"/>
                    <a:gd name="T8" fmla="*/ 0 w 153"/>
                    <a:gd name="T9" fmla="*/ 3 h 188"/>
                    <a:gd name="T10" fmla="*/ 0 w 153"/>
                    <a:gd name="T11" fmla="*/ 184 h 188"/>
                    <a:gd name="T12" fmla="*/ 1 w 153"/>
                    <a:gd name="T13" fmla="*/ 187 h 188"/>
                    <a:gd name="T14" fmla="*/ 3 w 153"/>
                    <a:gd name="T15" fmla="*/ 188 h 188"/>
                    <a:gd name="T16" fmla="*/ 150 w 153"/>
                    <a:gd name="T17" fmla="*/ 188 h 188"/>
                    <a:gd name="T18" fmla="*/ 152 w 153"/>
                    <a:gd name="T19" fmla="*/ 187 h 188"/>
                    <a:gd name="T20" fmla="*/ 153 w 153"/>
                    <a:gd name="T21" fmla="*/ 184 h 188"/>
                    <a:gd name="T22" fmla="*/ 153 w 153"/>
                    <a:gd name="T23" fmla="*/ 3 h 188"/>
                    <a:gd name="T24" fmla="*/ 152 w 153"/>
                    <a:gd name="T25" fmla="*/ 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3" h="188">
                      <a:moveTo>
                        <a:pt x="152" y="1"/>
                      </a:moveTo>
                      <a:cubicBezTo>
                        <a:pt x="151" y="1"/>
                        <a:pt x="151" y="0"/>
                        <a:pt x="1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184"/>
                        <a:pt x="0" y="184"/>
                        <a:pt x="0" y="184"/>
                      </a:cubicBezTo>
                      <a:cubicBezTo>
                        <a:pt x="0" y="185"/>
                        <a:pt x="0" y="186"/>
                        <a:pt x="1" y="187"/>
                      </a:cubicBezTo>
                      <a:cubicBezTo>
                        <a:pt x="2" y="187"/>
                        <a:pt x="2" y="188"/>
                        <a:pt x="3" y="188"/>
                      </a:cubicBezTo>
                      <a:cubicBezTo>
                        <a:pt x="150" y="188"/>
                        <a:pt x="150" y="188"/>
                        <a:pt x="150" y="188"/>
                      </a:cubicBezTo>
                      <a:cubicBezTo>
                        <a:pt x="151" y="188"/>
                        <a:pt x="151" y="187"/>
                        <a:pt x="152" y="187"/>
                      </a:cubicBezTo>
                      <a:cubicBezTo>
                        <a:pt x="153" y="186"/>
                        <a:pt x="153" y="185"/>
                        <a:pt x="153" y="184"/>
                      </a:cubicBezTo>
                      <a:cubicBezTo>
                        <a:pt x="153" y="3"/>
                        <a:pt x="153" y="3"/>
                        <a:pt x="153" y="3"/>
                      </a:cubicBezTo>
                      <a:cubicBezTo>
                        <a:pt x="153" y="2"/>
                        <a:pt x="153" y="2"/>
                        <a:pt x="1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3" name="Freeform 39">
                  <a:extLst>
                    <a:ext uri="{FF2B5EF4-FFF2-40B4-BE49-F238E27FC236}">
                      <a16:creationId xmlns:a16="http://schemas.microsoft.com/office/drawing/2014/main" id="{2809E4C7-4B8E-4283-A2F5-9820011C4F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51537" y="1277052"/>
                  <a:ext cx="180141" cy="95281"/>
                </a:xfrm>
                <a:custGeom>
                  <a:avLst/>
                  <a:gdLst>
                    <a:gd name="T0" fmla="*/ 242 w 242"/>
                    <a:gd name="T1" fmla="*/ 4 h 128"/>
                    <a:gd name="T2" fmla="*/ 242 w 242"/>
                    <a:gd name="T3" fmla="*/ 4 h 128"/>
                    <a:gd name="T4" fmla="*/ 240 w 242"/>
                    <a:gd name="T5" fmla="*/ 2 h 128"/>
                    <a:gd name="T6" fmla="*/ 238 w 242"/>
                    <a:gd name="T7" fmla="*/ 0 h 128"/>
                    <a:gd name="T8" fmla="*/ 236 w 242"/>
                    <a:gd name="T9" fmla="*/ 0 h 128"/>
                    <a:gd name="T10" fmla="*/ 4 w 242"/>
                    <a:gd name="T11" fmla="*/ 0 h 128"/>
                    <a:gd name="T12" fmla="*/ 2 w 242"/>
                    <a:gd name="T13" fmla="*/ 2 h 128"/>
                    <a:gd name="T14" fmla="*/ 2 w 242"/>
                    <a:gd name="T15" fmla="*/ 2 h 128"/>
                    <a:gd name="T16" fmla="*/ 0 w 242"/>
                    <a:gd name="T17" fmla="*/ 4 h 128"/>
                    <a:gd name="T18" fmla="*/ 0 w 242"/>
                    <a:gd name="T19" fmla="*/ 6 h 128"/>
                    <a:gd name="T20" fmla="*/ 0 w 242"/>
                    <a:gd name="T21" fmla="*/ 6 h 128"/>
                    <a:gd name="T22" fmla="*/ 0 w 242"/>
                    <a:gd name="T23" fmla="*/ 122 h 128"/>
                    <a:gd name="T24" fmla="*/ 0 w 242"/>
                    <a:gd name="T25" fmla="*/ 124 h 128"/>
                    <a:gd name="T26" fmla="*/ 0 w 242"/>
                    <a:gd name="T27" fmla="*/ 124 h 128"/>
                    <a:gd name="T28" fmla="*/ 2 w 242"/>
                    <a:gd name="T29" fmla="*/ 126 h 128"/>
                    <a:gd name="T30" fmla="*/ 4 w 242"/>
                    <a:gd name="T31" fmla="*/ 128 h 128"/>
                    <a:gd name="T32" fmla="*/ 6 w 242"/>
                    <a:gd name="T33" fmla="*/ 128 h 128"/>
                    <a:gd name="T34" fmla="*/ 238 w 242"/>
                    <a:gd name="T35" fmla="*/ 128 h 128"/>
                    <a:gd name="T36" fmla="*/ 240 w 242"/>
                    <a:gd name="T37" fmla="*/ 126 h 128"/>
                    <a:gd name="T38" fmla="*/ 240 w 242"/>
                    <a:gd name="T39" fmla="*/ 126 h 128"/>
                    <a:gd name="T40" fmla="*/ 242 w 242"/>
                    <a:gd name="T41" fmla="*/ 124 h 128"/>
                    <a:gd name="T42" fmla="*/ 242 w 242"/>
                    <a:gd name="T43" fmla="*/ 122 h 128"/>
                    <a:gd name="T44" fmla="*/ 242 w 242"/>
                    <a:gd name="T45" fmla="*/ 122 h 128"/>
                    <a:gd name="T46" fmla="*/ 242 w 242"/>
                    <a:gd name="T47" fmla="*/ 6 h 128"/>
                    <a:gd name="T48" fmla="*/ 209 w 242"/>
                    <a:gd name="T49" fmla="*/ 12 h 128"/>
                    <a:gd name="T50" fmla="*/ 33 w 242"/>
                    <a:gd name="T51" fmla="*/ 12 h 128"/>
                    <a:gd name="T52" fmla="*/ 12 w 242"/>
                    <a:gd name="T53" fmla="*/ 16 h 128"/>
                    <a:gd name="T54" fmla="*/ 12 w 242"/>
                    <a:gd name="T55" fmla="*/ 112 h 128"/>
                    <a:gd name="T56" fmla="*/ 33 w 242"/>
                    <a:gd name="T57" fmla="*/ 116 h 128"/>
                    <a:gd name="T58" fmla="*/ 209 w 242"/>
                    <a:gd name="T59" fmla="*/ 116 h 128"/>
                    <a:gd name="T60" fmla="*/ 230 w 242"/>
                    <a:gd name="T61" fmla="*/ 112 h 128"/>
                    <a:gd name="T62" fmla="*/ 230 w 242"/>
                    <a:gd name="T63" fmla="*/ 1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2" h="128">
                      <a:moveTo>
                        <a:pt x="242" y="6"/>
                      </a:moveTo>
                      <a:lnTo>
                        <a:pt x="242" y="4"/>
                      </a:lnTo>
                      <a:lnTo>
                        <a:pt x="242" y="4"/>
                      </a:lnTo>
                      <a:lnTo>
                        <a:pt x="242" y="4"/>
                      </a:lnTo>
                      <a:lnTo>
                        <a:pt x="240" y="2"/>
                      </a:lnTo>
                      <a:lnTo>
                        <a:pt x="240" y="2"/>
                      </a:lnTo>
                      <a:lnTo>
                        <a:pt x="240" y="2"/>
                      </a:lnTo>
                      <a:lnTo>
                        <a:pt x="238" y="0"/>
                      </a:lnTo>
                      <a:lnTo>
                        <a:pt x="238" y="0"/>
                      </a:lnTo>
                      <a:lnTo>
                        <a:pt x="236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122"/>
                      </a:lnTo>
                      <a:lnTo>
                        <a:pt x="0" y="122"/>
                      </a:ln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2" y="126"/>
                      </a:lnTo>
                      <a:lnTo>
                        <a:pt x="2" y="126"/>
                      </a:lnTo>
                      <a:lnTo>
                        <a:pt x="2" y="126"/>
                      </a:lnTo>
                      <a:lnTo>
                        <a:pt x="4" y="128"/>
                      </a:lnTo>
                      <a:lnTo>
                        <a:pt x="4" y="128"/>
                      </a:lnTo>
                      <a:lnTo>
                        <a:pt x="6" y="128"/>
                      </a:lnTo>
                      <a:lnTo>
                        <a:pt x="236" y="128"/>
                      </a:lnTo>
                      <a:lnTo>
                        <a:pt x="238" y="128"/>
                      </a:lnTo>
                      <a:lnTo>
                        <a:pt x="238" y="128"/>
                      </a:lnTo>
                      <a:lnTo>
                        <a:pt x="240" y="126"/>
                      </a:lnTo>
                      <a:lnTo>
                        <a:pt x="240" y="126"/>
                      </a:lnTo>
                      <a:lnTo>
                        <a:pt x="240" y="126"/>
                      </a:lnTo>
                      <a:lnTo>
                        <a:pt x="242" y="124"/>
                      </a:lnTo>
                      <a:lnTo>
                        <a:pt x="242" y="124"/>
                      </a:lnTo>
                      <a:lnTo>
                        <a:pt x="242" y="124"/>
                      </a:lnTo>
                      <a:lnTo>
                        <a:pt x="242" y="122"/>
                      </a:lnTo>
                      <a:lnTo>
                        <a:pt x="242" y="122"/>
                      </a:lnTo>
                      <a:lnTo>
                        <a:pt x="242" y="122"/>
                      </a:lnTo>
                      <a:lnTo>
                        <a:pt x="242" y="6"/>
                      </a:lnTo>
                      <a:lnTo>
                        <a:pt x="242" y="6"/>
                      </a:lnTo>
                      <a:lnTo>
                        <a:pt x="242" y="6"/>
                      </a:lnTo>
                      <a:close/>
                      <a:moveTo>
                        <a:pt x="209" y="12"/>
                      </a:moveTo>
                      <a:lnTo>
                        <a:pt x="120" y="56"/>
                      </a:lnTo>
                      <a:lnTo>
                        <a:pt x="33" y="12"/>
                      </a:lnTo>
                      <a:lnTo>
                        <a:pt x="209" y="12"/>
                      </a:lnTo>
                      <a:close/>
                      <a:moveTo>
                        <a:pt x="12" y="16"/>
                      </a:moveTo>
                      <a:lnTo>
                        <a:pt x="105" y="64"/>
                      </a:lnTo>
                      <a:lnTo>
                        <a:pt x="12" y="112"/>
                      </a:lnTo>
                      <a:lnTo>
                        <a:pt x="12" y="16"/>
                      </a:lnTo>
                      <a:close/>
                      <a:moveTo>
                        <a:pt x="33" y="116"/>
                      </a:moveTo>
                      <a:lnTo>
                        <a:pt x="120" y="70"/>
                      </a:lnTo>
                      <a:lnTo>
                        <a:pt x="209" y="116"/>
                      </a:lnTo>
                      <a:lnTo>
                        <a:pt x="33" y="116"/>
                      </a:lnTo>
                      <a:close/>
                      <a:moveTo>
                        <a:pt x="230" y="112"/>
                      </a:moveTo>
                      <a:lnTo>
                        <a:pt x="136" y="64"/>
                      </a:lnTo>
                      <a:lnTo>
                        <a:pt x="230" y="16"/>
                      </a:lnTo>
                      <a:lnTo>
                        <a:pt x="230" y="112"/>
                      </a:ln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4" name="Freeform 40">
                  <a:extLst>
                    <a:ext uri="{FF2B5EF4-FFF2-40B4-BE49-F238E27FC236}">
                      <a16:creationId xmlns:a16="http://schemas.microsoft.com/office/drawing/2014/main" id="{97B6292F-16F4-41E8-B7AF-E9F0C6058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537" y="1384988"/>
                  <a:ext cx="44663" cy="60295"/>
                </a:xfrm>
                <a:custGeom>
                  <a:avLst/>
                  <a:gdLst>
                    <a:gd name="T0" fmla="*/ 26 w 29"/>
                    <a:gd name="T1" fmla="*/ 0 h 39"/>
                    <a:gd name="T2" fmla="*/ 3 w 29"/>
                    <a:gd name="T3" fmla="*/ 0 h 39"/>
                    <a:gd name="T4" fmla="*/ 1 w 29"/>
                    <a:gd name="T5" fmla="*/ 1 h 39"/>
                    <a:gd name="T6" fmla="*/ 0 w 29"/>
                    <a:gd name="T7" fmla="*/ 3 h 39"/>
                    <a:gd name="T8" fmla="*/ 0 w 29"/>
                    <a:gd name="T9" fmla="*/ 36 h 39"/>
                    <a:gd name="T10" fmla="*/ 1 w 29"/>
                    <a:gd name="T11" fmla="*/ 38 h 39"/>
                    <a:gd name="T12" fmla="*/ 3 w 29"/>
                    <a:gd name="T13" fmla="*/ 39 h 39"/>
                    <a:gd name="T14" fmla="*/ 26 w 29"/>
                    <a:gd name="T15" fmla="*/ 39 h 39"/>
                    <a:gd name="T16" fmla="*/ 28 w 29"/>
                    <a:gd name="T17" fmla="*/ 38 h 39"/>
                    <a:gd name="T18" fmla="*/ 29 w 29"/>
                    <a:gd name="T19" fmla="*/ 36 h 39"/>
                    <a:gd name="T20" fmla="*/ 29 w 29"/>
                    <a:gd name="T21" fmla="*/ 3 h 39"/>
                    <a:gd name="T22" fmla="*/ 28 w 29"/>
                    <a:gd name="T23" fmla="*/ 1 h 39"/>
                    <a:gd name="T24" fmla="*/ 26 w 29"/>
                    <a:gd name="T25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9">
                      <a:moveTo>
                        <a:pt x="2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6"/>
                        <a:pt x="0" y="37"/>
                        <a:pt x="1" y="38"/>
                      </a:cubicBezTo>
                      <a:cubicBezTo>
                        <a:pt x="1" y="38"/>
                        <a:pt x="2" y="39"/>
                        <a:pt x="3" y="39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6" y="39"/>
                        <a:pt x="27" y="38"/>
                        <a:pt x="28" y="38"/>
                      </a:cubicBezTo>
                      <a:cubicBezTo>
                        <a:pt x="28" y="37"/>
                        <a:pt x="29" y="36"/>
                        <a:pt x="29" y="36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2"/>
                        <a:pt x="28" y="1"/>
                        <a:pt x="28" y="1"/>
                      </a:cubicBezTo>
                      <a:cubicBezTo>
                        <a:pt x="27" y="0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5" name="Freeform 41">
                  <a:extLst>
                    <a:ext uri="{FF2B5EF4-FFF2-40B4-BE49-F238E27FC236}">
                      <a16:creationId xmlns:a16="http://schemas.microsoft.com/office/drawing/2014/main" id="{3CAEE893-07E2-4457-A4BB-1D11A6419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0666" y="1395410"/>
                  <a:ext cx="129523" cy="15632"/>
                </a:xfrm>
                <a:custGeom>
                  <a:avLst/>
                  <a:gdLst>
                    <a:gd name="T0" fmla="*/ 79 w 84"/>
                    <a:gd name="T1" fmla="*/ 0 h 10"/>
                    <a:gd name="T2" fmla="*/ 5 w 84"/>
                    <a:gd name="T3" fmla="*/ 0 h 10"/>
                    <a:gd name="T4" fmla="*/ 0 w 84"/>
                    <a:gd name="T5" fmla="*/ 5 h 10"/>
                    <a:gd name="T6" fmla="*/ 5 w 84"/>
                    <a:gd name="T7" fmla="*/ 10 h 10"/>
                    <a:gd name="T8" fmla="*/ 79 w 84"/>
                    <a:gd name="T9" fmla="*/ 10 h 10"/>
                    <a:gd name="T10" fmla="*/ 84 w 84"/>
                    <a:gd name="T11" fmla="*/ 5 h 10"/>
                    <a:gd name="T12" fmla="*/ 79 w 8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10">
                      <a:moveTo>
                        <a:pt x="7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79" y="10"/>
                        <a:pt x="79" y="10"/>
                        <a:pt x="79" y="10"/>
                      </a:cubicBezTo>
                      <a:cubicBezTo>
                        <a:pt x="82" y="10"/>
                        <a:pt x="84" y="8"/>
                        <a:pt x="84" y="5"/>
                      </a:cubicBezTo>
                      <a:cubicBezTo>
                        <a:pt x="84" y="2"/>
                        <a:pt x="82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6" name="Freeform 42">
                  <a:extLst>
                    <a:ext uri="{FF2B5EF4-FFF2-40B4-BE49-F238E27FC236}">
                      <a16:creationId xmlns:a16="http://schemas.microsoft.com/office/drawing/2014/main" id="{75F23E81-E27F-4EC2-AC30-8BDC6C705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0666" y="1416997"/>
                  <a:ext cx="101981" cy="15632"/>
                </a:xfrm>
                <a:custGeom>
                  <a:avLst/>
                  <a:gdLst>
                    <a:gd name="T0" fmla="*/ 5 w 66"/>
                    <a:gd name="T1" fmla="*/ 10 h 10"/>
                    <a:gd name="T2" fmla="*/ 61 w 66"/>
                    <a:gd name="T3" fmla="*/ 10 h 10"/>
                    <a:gd name="T4" fmla="*/ 66 w 66"/>
                    <a:gd name="T5" fmla="*/ 5 h 10"/>
                    <a:gd name="T6" fmla="*/ 61 w 66"/>
                    <a:gd name="T7" fmla="*/ 0 h 10"/>
                    <a:gd name="T8" fmla="*/ 5 w 66"/>
                    <a:gd name="T9" fmla="*/ 0 h 10"/>
                    <a:gd name="T10" fmla="*/ 0 w 66"/>
                    <a:gd name="T11" fmla="*/ 5 h 10"/>
                    <a:gd name="T12" fmla="*/ 5 w 66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10">
                      <a:moveTo>
                        <a:pt x="5" y="10"/>
                      </a:move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8"/>
                        <a:pt x="66" y="5"/>
                      </a:cubicBezTo>
                      <a:cubicBezTo>
                        <a:pt x="66" y="2"/>
                        <a:pt x="64" y="0"/>
                        <a:pt x="61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7" name="Freeform 43">
                  <a:extLst>
                    <a:ext uri="{FF2B5EF4-FFF2-40B4-BE49-F238E27FC236}">
                      <a16:creationId xmlns:a16="http://schemas.microsoft.com/office/drawing/2014/main" id="{0A5CA7C4-6E3E-4B87-9299-1156BFA8D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537" y="1463893"/>
                  <a:ext cx="178652" cy="14888"/>
                </a:xfrm>
                <a:custGeom>
                  <a:avLst/>
                  <a:gdLst>
                    <a:gd name="T0" fmla="*/ 111 w 116"/>
                    <a:gd name="T1" fmla="*/ 0 h 10"/>
                    <a:gd name="T2" fmla="*/ 5 w 116"/>
                    <a:gd name="T3" fmla="*/ 0 h 10"/>
                    <a:gd name="T4" fmla="*/ 0 w 116"/>
                    <a:gd name="T5" fmla="*/ 5 h 10"/>
                    <a:gd name="T6" fmla="*/ 5 w 116"/>
                    <a:gd name="T7" fmla="*/ 10 h 10"/>
                    <a:gd name="T8" fmla="*/ 111 w 116"/>
                    <a:gd name="T9" fmla="*/ 10 h 10"/>
                    <a:gd name="T10" fmla="*/ 116 w 116"/>
                    <a:gd name="T11" fmla="*/ 5 h 10"/>
                    <a:gd name="T12" fmla="*/ 111 w 116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6" h="10">
                      <a:moveTo>
                        <a:pt x="1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111" y="10"/>
                        <a:pt x="111" y="10"/>
                        <a:pt x="111" y="10"/>
                      </a:cubicBezTo>
                      <a:cubicBezTo>
                        <a:pt x="114" y="10"/>
                        <a:pt x="116" y="8"/>
                        <a:pt x="116" y="5"/>
                      </a:cubicBezTo>
                      <a:cubicBezTo>
                        <a:pt x="116" y="2"/>
                        <a:pt x="11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88" name="Freeform 44">
                  <a:extLst>
                    <a:ext uri="{FF2B5EF4-FFF2-40B4-BE49-F238E27FC236}">
                      <a16:creationId xmlns:a16="http://schemas.microsoft.com/office/drawing/2014/main" id="{ADADE1FA-2B86-4DCE-A2D4-67336EBDA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537" y="1485480"/>
                  <a:ext cx="151110" cy="14888"/>
                </a:xfrm>
                <a:custGeom>
                  <a:avLst/>
                  <a:gdLst>
                    <a:gd name="T0" fmla="*/ 5 w 98"/>
                    <a:gd name="T1" fmla="*/ 10 h 10"/>
                    <a:gd name="T2" fmla="*/ 93 w 98"/>
                    <a:gd name="T3" fmla="*/ 10 h 10"/>
                    <a:gd name="T4" fmla="*/ 98 w 98"/>
                    <a:gd name="T5" fmla="*/ 5 h 10"/>
                    <a:gd name="T6" fmla="*/ 93 w 98"/>
                    <a:gd name="T7" fmla="*/ 0 h 10"/>
                    <a:gd name="T8" fmla="*/ 5 w 98"/>
                    <a:gd name="T9" fmla="*/ 0 h 10"/>
                    <a:gd name="T10" fmla="*/ 0 w 98"/>
                    <a:gd name="T11" fmla="*/ 5 h 10"/>
                    <a:gd name="T12" fmla="*/ 5 w 98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10">
                      <a:moveTo>
                        <a:pt x="5" y="10"/>
                      </a:moveTo>
                      <a:cubicBezTo>
                        <a:pt x="93" y="10"/>
                        <a:pt x="93" y="10"/>
                        <a:pt x="93" y="10"/>
                      </a:cubicBezTo>
                      <a:cubicBezTo>
                        <a:pt x="96" y="10"/>
                        <a:pt x="98" y="8"/>
                        <a:pt x="98" y="5"/>
                      </a:cubicBezTo>
                      <a:cubicBezTo>
                        <a:pt x="98" y="2"/>
                        <a:pt x="96" y="0"/>
                        <a:pt x="9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lose/>
                    </a:path>
                  </a:pathLst>
                </a:custGeom>
                <a:solidFill>
                  <a:srgbClr val="2F8A80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29E6A78-BE2B-4753-AA6C-290BA1CBAA89}"/>
                </a:ext>
              </a:extLst>
            </p:cNvPr>
            <p:cNvSpPr/>
            <p:nvPr/>
          </p:nvSpPr>
          <p:spPr bwMode="auto">
            <a:xfrm>
              <a:off x="3338291" y="3805924"/>
              <a:ext cx="932778" cy="3547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defTabSz="1625070">
                <a:defRPr/>
              </a:pP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Reporting &amp;</a:t>
              </a:r>
            </a:p>
            <a:p>
              <a:pPr algn="ctr" defTabSz="1625070">
                <a:defRPr/>
              </a:pP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900" dirty="0"/>
                <a:t>Defect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Management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E9F912B-EC53-4336-8490-8291C7B3454E}"/>
                </a:ext>
              </a:extLst>
            </p:cNvPr>
            <p:cNvSpPr/>
            <p:nvPr/>
          </p:nvSpPr>
          <p:spPr>
            <a:xfrm>
              <a:off x="9749651" y="3025169"/>
              <a:ext cx="1728341" cy="186912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C4F0D21-4A0E-43DB-8043-FC1E368503C0}"/>
                </a:ext>
              </a:extLst>
            </p:cNvPr>
            <p:cNvCxnSpPr>
              <a:cxnSpLocks/>
            </p:cNvCxnSpPr>
            <p:nvPr/>
          </p:nvCxnSpPr>
          <p:spPr>
            <a:xfrm>
              <a:off x="8994625" y="3983294"/>
              <a:ext cx="745407" cy="0"/>
            </a:xfrm>
            <a:prstGeom prst="straightConnector1">
              <a:avLst/>
            </a:prstGeom>
            <a:ln w="41275" cap="sq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bevel/>
              <a:tailEnd type="triangle"/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Free Log file Icon of Colored Outline style - Available in SVG, PNG, EPS,  AI &amp; Icon fonts">
              <a:extLst>
                <a:ext uri="{FF2B5EF4-FFF2-40B4-BE49-F238E27FC236}">
                  <a16:creationId xmlns:a16="http://schemas.microsoft.com/office/drawing/2014/main" id="{B12F54FA-6CFD-4F67-98E7-180914A4F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8089" y="3454443"/>
              <a:ext cx="1026232" cy="102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3C6BC88-9CCB-43F6-B588-227C05167562}"/>
                </a:ext>
              </a:extLst>
            </p:cNvPr>
            <p:cNvCxnSpPr>
              <a:cxnSpLocks/>
            </p:cNvCxnSpPr>
            <p:nvPr/>
          </p:nvCxnSpPr>
          <p:spPr>
            <a:xfrm>
              <a:off x="3446403" y="2203419"/>
              <a:ext cx="6312111" cy="2266982"/>
            </a:xfrm>
            <a:prstGeom prst="bentConnector3">
              <a:avLst>
                <a:gd name="adj1" fmla="val -3747"/>
              </a:avLst>
            </a:prstGeom>
            <a:ln w="41275" cap="sq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bevel/>
              <a:tailEnd type="triangle"/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E54D411-9383-47C5-8801-680473C1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 - 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37106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5517D1-75DF-482D-BA62-416A196C19A8}"/>
              </a:ext>
            </a:extLst>
          </p:cNvPr>
          <p:cNvSpPr/>
          <p:nvPr/>
        </p:nvSpPr>
        <p:spPr>
          <a:xfrm>
            <a:off x="1150707" y="2743200"/>
            <a:ext cx="9431676" cy="1993186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4CA777-0A60-4F9F-8142-C0C0A8D3D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131124"/>
              </p:ext>
            </p:extLst>
          </p:nvPr>
        </p:nvGraphicFramePr>
        <p:xfrm>
          <a:off x="1970356" y="921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5B749C07-0913-47F6-8162-CACF78515B63}"/>
              </a:ext>
            </a:extLst>
          </p:cNvPr>
          <p:cNvSpPr/>
          <p:nvPr/>
        </p:nvSpPr>
        <p:spPr>
          <a:xfrm>
            <a:off x="2630185" y="3979562"/>
            <a:ext cx="452063" cy="1178065"/>
          </a:xfrm>
          <a:prstGeom prst="downArrow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F1F127-5B1C-4EC2-B75B-EEC5909D100A}"/>
              </a:ext>
            </a:extLst>
          </p:cNvPr>
          <p:cNvSpPr/>
          <p:nvPr/>
        </p:nvSpPr>
        <p:spPr>
          <a:xfrm>
            <a:off x="1573659" y="5203171"/>
            <a:ext cx="2565114" cy="1539154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 (RAW)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Excel /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ShareFile Location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FEB3F6F-E8E1-40B1-9F96-B572449D1FD0}"/>
              </a:ext>
            </a:extLst>
          </p:cNvPr>
          <p:cNvSpPr/>
          <p:nvPr/>
        </p:nvSpPr>
        <p:spPr>
          <a:xfrm flipV="1">
            <a:off x="4130212" y="2154167"/>
            <a:ext cx="452063" cy="1178065"/>
          </a:xfrm>
          <a:prstGeom prst="downArrow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D00DED-D592-4C9F-91E6-52B60C8D343E}"/>
              </a:ext>
            </a:extLst>
          </p:cNvPr>
          <p:cNvSpPr/>
          <p:nvPr/>
        </p:nvSpPr>
        <p:spPr>
          <a:xfrm>
            <a:off x="3129337" y="855409"/>
            <a:ext cx="2453812" cy="1321326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Convert the raw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Adaptor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Setup the data for common data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F29753A-B05C-4B0F-9B54-4FFEB0D8D613}"/>
              </a:ext>
            </a:extLst>
          </p:cNvPr>
          <p:cNvSpPr/>
          <p:nvPr/>
        </p:nvSpPr>
        <p:spPr>
          <a:xfrm>
            <a:off x="6014948" y="3979562"/>
            <a:ext cx="452063" cy="1178065"/>
          </a:xfrm>
          <a:prstGeom prst="downArrow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312C86-D725-4BCC-B677-14448FB0D79B}"/>
              </a:ext>
            </a:extLst>
          </p:cNvPr>
          <p:cNvSpPr/>
          <p:nvPr/>
        </p:nvSpPr>
        <p:spPr>
          <a:xfrm>
            <a:off x="4958422" y="5203171"/>
            <a:ext cx="2565114" cy="1539154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Parallel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all test cases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Test cases must be stand alone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E5FE756-BB1B-42C1-95D1-BAA4384927B7}"/>
              </a:ext>
            </a:extLst>
          </p:cNvPr>
          <p:cNvSpPr/>
          <p:nvPr/>
        </p:nvSpPr>
        <p:spPr>
          <a:xfrm flipV="1">
            <a:off x="7403673" y="2154167"/>
            <a:ext cx="452063" cy="1178065"/>
          </a:xfrm>
          <a:prstGeom prst="downArrow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B405B3-FE6F-4D10-822B-1B08419F1923}"/>
              </a:ext>
            </a:extLst>
          </p:cNvPr>
          <p:cNvSpPr/>
          <p:nvPr/>
        </p:nvSpPr>
        <p:spPr>
          <a:xfrm>
            <a:off x="6402798" y="855409"/>
            <a:ext cx="2453812" cy="1321326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Publish the result common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Mail Notification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7ECA4D9-ADF1-4734-837B-65D22443AAF5}"/>
              </a:ext>
            </a:extLst>
          </p:cNvPr>
          <p:cNvSpPr/>
          <p:nvPr/>
        </p:nvSpPr>
        <p:spPr>
          <a:xfrm>
            <a:off x="9173679" y="3979562"/>
            <a:ext cx="452063" cy="1178065"/>
          </a:xfrm>
          <a:prstGeom prst="downArrow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E7E25C-77B6-4527-AB64-91B07DCAD521}"/>
              </a:ext>
            </a:extLst>
          </p:cNvPr>
          <p:cNvSpPr/>
          <p:nvPr/>
        </p:nvSpPr>
        <p:spPr>
          <a:xfrm>
            <a:off x="8117153" y="5203171"/>
            <a:ext cx="2565114" cy="1539154"/>
          </a:xfrm>
          <a:prstGeom prst="roundRect">
            <a:avLst/>
          </a:prstGeom>
          <a:solidFill>
            <a:schemeClr val="bg2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 all the common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Ready for next run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959F8-D1A0-4A28-B1DE-CE2F938B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Testing Approach</a:t>
            </a:r>
          </a:p>
        </p:txBody>
      </p:sp>
    </p:spTree>
    <p:extLst>
      <p:ext uri="{BB962C8B-B14F-4D97-AF65-F5344CB8AC3E}">
        <p14:creationId xmlns:p14="http://schemas.microsoft.com/office/powerpoint/2010/main" val="20068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90551925"/>
              </p:ext>
            </p:extLst>
          </p:nvPr>
        </p:nvGraphicFramePr>
        <p:xfrm>
          <a:off x="3030071" y="956914"/>
          <a:ext cx="6131858" cy="494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283645" y="2862705"/>
            <a:ext cx="36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Iterative Methodology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710CE-87A5-4A91-B7FB-5C3F9474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245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038386" y="1036734"/>
            <a:ext cx="10445858" cy="470459"/>
          </a:xfrm>
          <a:prstGeom prst="rect">
            <a:avLst/>
          </a:prstGeom>
          <a:solidFill>
            <a:srgbClr val="1F9CD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42938">
              <a:defRPr/>
            </a:pPr>
            <a:endParaRPr lang="en-US" sz="1100" b="1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2468" y="945397"/>
            <a:ext cx="10461775" cy="4060556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914400" y="5539815"/>
            <a:ext cx="10569844" cy="523220"/>
          </a:xfrm>
          <a:prstGeom prst="rect">
            <a:avLst/>
          </a:prstGeom>
          <a:solidFill>
            <a:srgbClr val="FFF8E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en-US" sz="1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14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we would recommend to use Automation in Parallel Mode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820847" y="1129427"/>
            <a:ext cx="51251" cy="3839693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62498" y="1068778"/>
            <a:ext cx="31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- Sequential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434996" y="1068778"/>
            <a:ext cx="31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- Parallel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8089864" y="3180186"/>
            <a:ext cx="1737360" cy="274320"/>
          </a:xfrm>
          <a:prstGeom prst="rightArrow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19466" y="2838133"/>
            <a:ext cx="495946" cy="495946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429504" y="2838133"/>
            <a:ext cx="495946" cy="495946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0139542" y="2838133"/>
            <a:ext cx="495946" cy="495946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29583" y="2215167"/>
            <a:ext cx="495947" cy="1521015"/>
            <a:chOff x="5682020" y="1851717"/>
            <a:chExt cx="495947" cy="2588217"/>
          </a:xfrm>
        </p:grpSpPr>
        <p:sp>
          <p:nvSpPr>
            <p:cNvPr id="199" name="Rectangle 198"/>
            <p:cNvSpPr/>
            <p:nvPr/>
          </p:nvSpPr>
          <p:spPr>
            <a:xfrm>
              <a:off x="5682020" y="2150104"/>
              <a:ext cx="495946" cy="495946"/>
            </a:xfrm>
            <a:prstGeom prst="rect">
              <a:avLst/>
            </a:prstGeom>
            <a:solidFill>
              <a:schemeClr val="accent4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T1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682021" y="1851717"/>
              <a:ext cx="495946" cy="2588217"/>
              <a:chOff x="5682021" y="1851717"/>
              <a:chExt cx="495946" cy="2588217"/>
            </a:xfrm>
          </p:grpSpPr>
          <p:sp>
            <p:nvSpPr>
              <p:cNvPr id="198" name="Right Arrow 197"/>
              <p:cNvSpPr/>
              <p:nvPr/>
            </p:nvSpPr>
            <p:spPr>
              <a:xfrm rot="5400000">
                <a:off x="4635885" y="3038073"/>
                <a:ext cx="2588217" cy="215505"/>
              </a:xfrm>
              <a:prstGeom prst="rightArrow">
                <a:avLst/>
              </a:prstGeom>
              <a:solidFill>
                <a:schemeClr val="accent4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682021" y="2860142"/>
                <a:ext cx="495946" cy="495946"/>
              </a:xfrm>
              <a:prstGeom prst="rect">
                <a:avLst/>
              </a:prstGeom>
              <a:solidFill>
                <a:schemeClr val="accent4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682021" y="3570181"/>
                <a:ext cx="495946" cy="495946"/>
              </a:xfrm>
              <a:prstGeom prst="rect">
                <a:avLst/>
              </a:prstGeom>
              <a:solidFill>
                <a:schemeClr val="accent4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T2</a:t>
                </a: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2109457" y="1523042"/>
            <a:ext cx="3540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Executes the script in same environment in a sequential mode 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275446" y="3946275"/>
            <a:ext cx="358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Corn</a:t>
            </a:r>
            <a:r>
              <a:rPr lang="en-US" dirty="0"/>
              <a:t>: </a:t>
            </a:r>
          </a:p>
          <a:p>
            <a:r>
              <a:rPr lang="en-US" dirty="0"/>
              <a:t>More time consuming if the test cases running Sequentially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094127" y="1523042"/>
            <a:ext cx="354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Executes the script in same environment in Parallel  mode 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191582" y="3946275"/>
            <a:ext cx="358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Corn</a:t>
            </a:r>
            <a:r>
              <a:rPr lang="en-US" dirty="0"/>
              <a:t>: </a:t>
            </a:r>
          </a:p>
          <a:p>
            <a:r>
              <a:rPr lang="en-US" dirty="0"/>
              <a:t>Multi threading supportability from Testing FW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8798511" y="3180186"/>
            <a:ext cx="1737360" cy="274320"/>
          </a:xfrm>
          <a:prstGeom prst="rightArrow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9493339" y="3180186"/>
            <a:ext cx="1737360" cy="274320"/>
          </a:xfrm>
          <a:prstGeom prst="rightArrow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847DC-FBD9-4C2E-9DF9-8CA9640A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implementation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3702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506776" y="2113569"/>
            <a:ext cx="10569844" cy="307777"/>
          </a:xfrm>
          <a:prstGeom prst="rect">
            <a:avLst/>
          </a:prstGeom>
          <a:solidFill>
            <a:srgbClr val="FFF8E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Should work based on environment</a:t>
            </a:r>
            <a:endParaRPr lang="en-US" sz="1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462498" y="1068778"/>
            <a:ext cx="31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- Sequential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434996" y="1068778"/>
            <a:ext cx="31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- Parallel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847DC-FBD9-4C2E-9DF9-8CA9640A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deployment Approach</a:t>
            </a:r>
          </a:p>
        </p:txBody>
      </p:sp>
    </p:spTree>
    <p:extLst>
      <p:ext uri="{BB962C8B-B14F-4D97-AF65-F5344CB8AC3E}">
        <p14:creationId xmlns:p14="http://schemas.microsoft.com/office/powerpoint/2010/main" val="126929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2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Words>304</Words>
  <Application>Microsoft Office PowerPoint</Application>
  <PresentationFormat>Widescreen</PresentationFormat>
  <Paragraphs>82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 Theme</vt:lpstr>
      <vt:lpstr>Automation Test - System Overview</vt:lpstr>
      <vt:lpstr>Automation Testing Approach</vt:lpstr>
      <vt:lpstr>Testing Methodology</vt:lpstr>
      <vt:lpstr>Test case implementation Approach</vt:lpstr>
      <vt:lpstr>Test case deployment Approach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Loyola Stalin Soosai</dc:creator>
  <cp:lastModifiedBy>Soosai, Loyola Stalin Stalin</cp:lastModifiedBy>
  <cp:revision>437</cp:revision>
  <dcterms:created xsi:type="dcterms:W3CDTF">2018-07-20T07:19:40Z</dcterms:created>
  <dcterms:modified xsi:type="dcterms:W3CDTF">2021-11-22T12:04:09Z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2021-11-18T04:54:20Z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24ecbd3c-4bae-4d80-bda0-116d549b1c60</vt:lpwstr>
  </property>
  <property fmtid="{D5CDD505-2E9C-101B-9397-08002B2CF9AE}" pid="8" name="MSIP_Label_ea60d57e-af5b-4752-ac57-3e4f28ca11dc_ContentBits">
    <vt:lpwstr>0</vt:lpwstr>
  </property>
</Properties>
</file>