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6" autoAdjust="0"/>
    <p:restoredTop sz="94660"/>
  </p:normalViewPr>
  <p:slideViewPr>
    <p:cSldViewPr snapToGrid="0">
      <p:cViewPr varScale="1">
        <p:scale>
          <a:sx n="62" d="100"/>
          <a:sy n="62" d="100"/>
        </p:scale>
        <p:origin x="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Big Mountain resort’s </a:t>
            </a:r>
            <a:r>
              <a:rPr lang="en-US" dirty="0" smtClean="0"/>
              <a:t>ticket prices this season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Robert Malka</a:t>
            </a:r>
          </a:p>
          <a:p>
            <a:r>
              <a:rPr lang="en-US" dirty="0" smtClean="0"/>
              <a:t>5-18-20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770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BMR has </a:t>
            </a:r>
            <a:r>
              <a:rPr lang="en-US" sz="3200" dirty="0"/>
              <a:t>implemented a new chair </a:t>
            </a:r>
            <a:r>
              <a:rPr lang="en-US" sz="3200" dirty="0" smtClean="0"/>
              <a:t>lift. Cost? $1.54MM </a:t>
            </a:r>
          </a:p>
          <a:p>
            <a:r>
              <a:rPr lang="en-US" sz="3200" dirty="0" smtClean="0"/>
              <a:t>How to maintain profit </a:t>
            </a:r>
            <a:r>
              <a:rPr lang="en-US" sz="3200" dirty="0"/>
              <a:t>margins of 9.2% over the next </a:t>
            </a:r>
            <a:r>
              <a:rPr lang="en-US" sz="3200" dirty="0" smtClean="0"/>
              <a:t>season?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61365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Raise ticket prices to $54.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92274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Applied Linear Regression, ARD Regression, and </a:t>
            </a:r>
            <a:r>
              <a:rPr lang="en-US" dirty="0" err="1" smtClean="0"/>
              <a:t>ElasticNet</a:t>
            </a:r>
            <a:endParaRPr lang="en-US" dirty="0" smtClean="0"/>
          </a:p>
          <a:p>
            <a:r>
              <a:rPr lang="en-US" dirty="0" smtClean="0"/>
              <a:t>Lowest Mean Absolute Error was with ARD Regression; went with that.</a:t>
            </a:r>
          </a:p>
          <a:p>
            <a:r>
              <a:rPr lang="en-US" dirty="0" smtClean="0"/>
              <a:t>Prices for all three were similar - ~$56 recommended.</a:t>
            </a:r>
          </a:p>
          <a:p>
            <a:r>
              <a:rPr lang="en-US" dirty="0" smtClean="0"/>
              <a:t>Prices tied to number of runs and four-seat chairlifts, boding well for BMR’s recent decision.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053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</TotalTime>
  <Words>97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Big Mountain resort’s ticket prices this season</vt:lpstr>
      <vt:lpstr>Problem:</vt:lpstr>
      <vt:lpstr>Answer:</vt:lpstr>
      <vt:lpstr>Modelling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resort’s ticket prices this season</dc:title>
  <dc:creator>Robert Malka</dc:creator>
  <cp:lastModifiedBy>Robert Malka</cp:lastModifiedBy>
  <cp:revision>2</cp:revision>
  <dcterms:created xsi:type="dcterms:W3CDTF">2020-05-18T07:35:15Z</dcterms:created>
  <dcterms:modified xsi:type="dcterms:W3CDTF">2020-05-18T07:50:15Z</dcterms:modified>
</cp:coreProperties>
</file>