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0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7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5B1C-80CC-4DBC-91D8-8B93C5E6C91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A5489-97FF-4CCE-A71B-B5B75A4892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2A51-000A-4EDD-87E1-A618D77D3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7392"/>
            <a:ext cx="9144000" cy="2387600"/>
          </a:xfrm>
        </p:spPr>
        <p:txBody>
          <a:bodyPr/>
          <a:lstStyle/>
          <a:p>
            <a:r>
              <a:rPr lang="en-IN" b="1" dirty="0"/>
              <a:t>Ping Pong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08A31-3DD0-4080-AEA3-B79B0015C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38" y="4668253"/>
            <a:ext cx="5890662" cy="1960236"/>
          </a:xfrm>
        </p:spPr>
        <p:txBody>
          <a:bodyPr/>
          <a:lstStyle/>
          <a:p>
            <a:r>
              <a:rPr lang="en-IN" dirty="0" err="1"/>
              <a:t>By:ANTIM</a:t>
            </a:r>
            <a:r>
              <a:rPr lang="en-IN" dirty="0"/>
              <a:t> </a:t>
            </a:r>
            <a:r>
              <a:rPr lang="en-IN" dirty="0" err="1"/>
              <a:t>Fulwere</a:t>
            </a:r>
            <a:endParaRPr lang="en-IN" dirty="0"/>
          </a:p>
          <a:p>
            <a:r>
              <a:rPr lang="en-IN" dirty="0"/>
              <a:t>   Rajat </a:t>
            </a:r>
            <a:r>
              <a:rPr lang="en-IN" dirty="0" err="1"/>
              <a:t>Mandloi</a:t>
            </a:r>
            <a:endParaRPr lang="en-IN" dirty="0"/>
          </a:p>
          <a:p>
            <a:r>
              <a:rPr lang="en-IN" dirty="0"/>
              <a:t>   Shubham Singh</a:t>
            </a:r>
          </a:p>
        </p:txBody>
      </p:sp>
    </p:spTree>
    <p:extLst>
      <p:ext uri="{BB962C8B-B14F-4D97-AF65-F5344CB8AC3E}">
        <p14:creationId xmlns:p14="http://schemas.microsoft.com/office/powerpoint/2010/main" val="32924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63BE-6A0C-4F51-8058-515D55B7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About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E5F8-015A-4DD8-8036-0D47BB17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A Pong game is table tennis based game and the goal is to repeatedly bounce a ball of your paddle until the other player fails to hit it .</a:t>
            </a:r>
          </a:p>
        </p:txBody>
      </p:sp>
    </p:spTree>
    <p:extLst>
      <p:ext uri="{BB962C8B-B14F-4D97-AF65-F5344CB8AC3E}">
        <p14:creationId xmlns:p14="http://schemas.microsoft.com/office/powerpoint/2010/main" val="20188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6EEA-3D7A-486D-81F2-52C3B39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0174-2D6E-4E67-A849-E6DA1BC5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1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● Create a basic pong game using JavaScript where you can play with a computer.</a:t>
            </a:r>
          </a:p>
          <a:p>
            <a:pPr marL="0" indent="0">
              <a:buNone/>
            </a:pPr>
            <a:r>
              <a:rPr lang="en-US" dirty="0"/>
              <a:t>● First to reach 10 points should win.</a:t>
            </a:r>
          </a:p>
          <a:p>
            <a:pPr marL="0" indent="0">
              <a:buNone/>
            </a:pPr>
            <a:r>
              <a:rPr lang="en-US" dirty="0"/>
              <a:t>● Create different levels with increasing difficulty, like increasing ball speed, paddle becoming</a:t>
            </a:r>
          </a:p>
          <a:p>
            <a:pPr marL="0" indent="0">
              <a:buNone/>
            </a:pPr>
            <a:r>
              <a:rPr lang="en-US" dirty="0"/>
              <a:t>smaller, etc. </a:t>
            </a:r>
          </a:p>
          <a:p>
            <a:pPr marL="0" indent="0">
              <a:buNone/>
            </a:pPr>
            <a:r>
              <a:rPr lang="en-US" dirty="0"/>
              <a:t>● Add different obstacles in between the arena which deflect the ball at a new angle.</a:t>
            </a:r>
          </a:p>
          <a:p>
            <a:pPr marL="0" indent="0">
              <a:buNone/>
            </a:pPr>
            <a:r>
              <a:rPr lang="en-US" dirty="0"/>
              <a:t>● Add moving obstacles which change the path of the ball.</a:t>
            </a:r>
          </a:p>
          <a:p>
            <a:pPr marL="0" indent="0">
              <a:buNone/>
            </a:pPr>
            <a:r>
              <a:rPr lang="en-US" dirty="0"/>
              <a:t>● Leaderboard.</a:t>
            </a:r>
          </a:p>
          <a:p>
            <a:pPr marL="0" indent="0">
              <a:buNone/>
            </a:pPr>
            <a:r>
              <a:rPr lang="en-US" dirty="0"/>
              <a:t>● PWA(Progressive web application).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5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139D-2A7A-4BAE-BE84-DCE4559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flow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B14A-5EBC-4B55-B016-F57FA404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98821"/>
            <a:ext cx="9603275" cy="2867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Login Page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Level selection (Easy , Medium , Hard).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Mode selection ( vs Computer or vs Player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play.</a:t>
            </a:r>
          </a:p>
        </p:txBody>
      </p:sp>
    </p:spTree>
    <p:extLst>
      <p:ext uri="{BB962C8B-B14F-4D97-AF65-F5344CB8AC3E}">
        <p14:creationId xmlns:p14="http://schemas.microsoft.com/office/powerpoint/2010/main" val="39378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7760-3415-47A8-A00B-C453FBC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5F19-A56D-4604-995D-D4D57B65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329" y="2006107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Javascript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Html 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Canvas element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Google firebase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1B82-D262-4DA5-AFBE-D78D24E8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601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Game play:</a:t>
            </a:r>
            <a:br>
              <a:rPr lang="en-IN" dirty="0"/>
            </a:br>
            <a:r>
              <a:rPr lang="en-IN" dirty="0"/>
              <a:t>Easy level:-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6FFB-BCA2-43B7-8487-F9AFD449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Level: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5A944-D73E-4981-95C1-BC5B63EB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15253"/>
            <a:ext cx="9603275" cy="47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20E5-04DA-4660-A9BE-69E0142B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Medium level: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D96C4-13DA-4135-9903-6031A784A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603274" cy="4691425"/>
          </a:xfrm>
        </p:spPr>
      </p:pic>
    </p:spTree>
    <p:extLst>
      <p:ext uri="{BB962C8B-B14F-4D97-AF65-F5344CB8AC3E}">
        <p14:creationId xmlns:p14="http://schemas.microsoft.com/office/powerpoint/2010/main" val="1899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99B5-6243-4862-9A15-0A7BCFF5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level: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9EFDB-98E9-4725-A3A3-03ED02614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751799"/>
            <a:ext cx="9603274" cy="4764506"/>
          </a:xfrm>
        </p:spPr>
      </p:pic>
    </p:spTree>
    <p:extLst>
      <p:ext uri="{BB962C8B-B14F-4D97-AF65-F5344CB8AC3E}">
        <p14:creationId xmlns:p14="http://schemas.microsoft.com/office/powerpoint/2010/main" val="1667230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188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Ping Pong Game</vt:lpstr>
      <vt:lpstr>About Game </vt:lpstr>
      <vt:lpstr>Problem statement :</vt:lpstr>
      <vt:lpstr>Game flow :</vt:lpstr>
      <vt:lpstr>Technologies used  :</vt:lpstr>
      <vt:lpstr>Game play: Easy level:- </vt:lpstr>
      <vt:lpstr>Medium level:</vt:lpstr>
      <vt:lpstr>Hard level: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Game</dc:title>
  <dc:creator>Shubha minz</dc:creator>
  <cp:lastModifiedBy>Shubha minz</cp:lastModifiedBy>
  <cp:revision>1</cp:revision>
  <dcterms:created xsi:type="dcterms:W3CDTF">2022-03-08T09:56:28Z</dcterms:created>
  <dcterms:modified xsi:type="dcterms:W3CDTF">2022-03-08T10:51:15Z</dcterms:modified>
</cp:coreProperties>
</file>