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323" r:id="rId4"/>
    <p:sldId id="320" r:id="rId5"/>
    <p:sldId id="332" r:id="rId6"/>
    <p:sldId id="324" r:id="rId7"/>
    <p:sldId id="322" r:id="rId8"/>
    <p:sldId id="331" r:id="rId9"/>
    <p:sldId id="329" r:id="rId10"/>
    <p:sldId id="330" r:id="rId11"/>
    <p:sldId id="325" r:id="rId12"/>
    <p:sldId id="335" r:id="rId13"/>
    <p:sldId id="327" r:id="rId14"/>
    <p:sldId id="334" r:id="rId15"/>
    <p:sldId id="326" r:id="rId16"/>
    <p:sldId id="321" r:id="rId17"/>
    <p:sldId id="31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5015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460813" y="5385557"/>
            <a:ext cx="4249270" cy="44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R. Joseph Manoj Ph.D.</a:t>
            </a:r>
          </a:p>
        </p:txBody>
      </p:sp>
    </p:spTree>
    <p:extLst>
      <p:ext uri="{BB962C8B-B14F-4D97-AF65-F5344CB8AC3E}">
        <p14:creationId xmlns:p14="http://schemas.microsoft.com/office/powerpoint/2010/main" val="3027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0"/>
            <a:ext cx="2017059" cy="7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1202"/>
            <a:ext cx="314325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0" y="5817865"/>
            <a:ext cx="3143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471467"/>
              </p:ext>
            </p:extLst>
          </p:nvPr>
        </p:nvGraphicFramePr>
        <p:xfrm>
          <a:off x="2030507" y="67238"/>
          <a:ext cx="8848164" cy="6710081"/>
        </p:xfrm>
        <a:graphic>
          <a:graphicData uri="http://schemas.openxmlformats.org/drawingml/2006/table">
            <a:tbl>
              <a:tblPr/>
              <a:tblGrid>
                <a:gridCol w="4424082"/>
                <a:gridCol w="4424082"/>
              </a:tblGrid>
              <a:tr h="2253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1068" marR="41068" marT="20534" marB="20534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1068" marR="41068" marT="20534" marB="20534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 (Pros) of AI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 (Cons) of AI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Reduce human errors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Job losses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Increase Productivity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Poses an existential risks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Brings speed to decision making processes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It can be wrong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Reduces cost of goods and services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Expensive to develop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Handles repetitive tasks excellently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Has no original creativity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Available 24/7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It can’t currently handle highly intelligent tasks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Handles low level tasks excellently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Can do things but can’t explain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Open up money making opportunities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It increases war destructiveness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Transforms Healthcare for better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Results to loss of skills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583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Undertake dangerous explorations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Abilities are limited to it’s training datasets</a:t>
                      </a: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Improves security roundabout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Transform learning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Foster communication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Creates new jobs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200">
                        <a:effectLst/>
                      </a:endParaRPr>
                    </a:p>
                  </a:txBody>
                  <a:tcPr marL="85558" marR="41068" marT="20534" marB="20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47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It learns</a:t>
                      </a:r>
                    </a:p>
                  </a:txBody>
                  <a:tcPr marL="85558" marR="41068" marT="20534" marB="20534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1068" marR="41068" marT="20534" marB="205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14963" y="213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254"/>
            <a:ext cx="12192001" cy="68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17" y="146731"/>
            <a:ext cx="3323383" cy="6095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</a:t>
            </a:r>
            <a:r>
              <a:rPr lang="en-IN" dirty="0" smtClean="0"/>
              <a:t>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pplications of AI - Real Life Use Cases in Different Sector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3" y="1264555"/>
            <a:ext cx="6147026" cy="46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0" y="5543550"/>
            <a:ext cx="362902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5" y="5482597"/>
            <a:ext cx="3629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2"/>
            <a:ext cx="12192000" cy="68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1202"/>
            <a:ext cx="314325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0" y="5817865"/>
            <a:ext cx="3143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7" y="624110"/>
            <a:ext cx="6153919" cy="60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63"/>
            <a:ext cx="12192000" cy="6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1413</TotalTime>
  <Words>118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Science</vt:lpstr>
      <vt:lpstr>PowerPoint Presentation</vt:lpstr>
      <vt:lpstr>PowerPoint Presentation</vt:lpstr>
      <vt:lpstr>PowerPoint Presentation</vt:lpstr>
    </vt:vector>
  </TitlesOfParts>
  <Company>Hexaware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Overview</dc:title>
  <dc:creator>Joseph manoj Robert</dc:creator>
  <cp:lastModifiedBy>Joseph manoj Robert</cp:lastModifiedBy>
  <cp:revision>212</cp:revision>
  <dcterms:created xsi:type="dcterms:W3CDTF">2020-05-08T02:55:20Z</dcterms:created>
  <dcterms:modified xsi:type="dcterms:W3CDTF">2020-06-27T04:06:33Z</dcterms:modified>
</cp:coreProperties>
</file>