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8" r:id="rId4"/>
    <p:sldId id="328" r:id="rId5"/>
    <p:sldId id="287" r:id="rId6"/>
    <p:sldId id="289" r:id="rId7"/>
    <p:sldId id="283" r:id="rId8"/>
    <p:sldId id="285" r:id="rId9"/>
    <p:sldId id="259" r:id="rId10"/>
    <p:sldId id="311" r:id="rId11"/>
    <p:sldId id="293" r:id="rId12"/>
    <p:sldId id="326" r:id="rId13"/>
    <p:sldId id="327" r:id="rId14"/>
    <p:sldId id="294" r:id="rId15"/>
    <p:sldId id="31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2412" y="1259088"/>
            <a:ext cx="3458070" cy="442764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</a:rPr>
              <a:t>R. Joseph Manoj Ph.D.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5688" y="416859"/>
            <a:ext cx="7449671" cy="734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 b="1" dirty="0" smtClean="0">
                <a:solidFill>
                  <a:srgbClr val="002060"/>
                </a:solidFill>
              </a:rPr>
              <a:t>Data Science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027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624110"/>
            <a:ext cx="11752730" cy="62338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609298" y="0"/>
            <a:ext cx="751633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smtClean="0"/>
              <a:t>MLOps – ML Life Cycle Management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13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utoML: Automatic Machine Learning — H2O 3.30.0.3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76" y="712699"/>
            <a:ext cx="2279276" cy="326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712699"/>
            <a:ext cx="6562164" cy="614530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68488" y="0"/>
            <a:ext cx="5647764" cy="609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/>
              <a:t>CustomML Vs AutoML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252" y="712697"/>
            <a:ext cx="2996416" cy="3263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157" y="4079059"/>
            <a:ext cx="2819549" cy="2778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647" y="3975956"/>
            <a:ext cx="2677021" cy="28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15" y="3811567"/>
            <a:ext cx="1758993" cy="421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271" y="931151"/>
            <a:ext cx="1209281" cy="666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458" y="2515663"/>
            <a:ext cx="1836919" cy="17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0" y="1935961"/>
            <a:ext cx="3696276" cy="4715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10" y="1935960"/>
            <a:ext cx="3488502" cy="47156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492" y="1935960"/>
            <a:ext cx="3654390" cy="2340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031" y="-418"/>
            <a:ext cx="2998816" cy="1936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492" y="4504763"/>
            <a:ext cx="3654391" cy="21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46" y="0"/>
            <a:ext cx="7058025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8421" y="2761129"/>
            <a:ext cx="8122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CustomML Development </a:t>
            </a:r>
            <a:endParaRPr lang="en-US" sz="2800" b="1" dirty="0" smtClean="0"/>
          </a:p>
          <a:p>
            <a:pPr marL="2171700" lvl="4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Churn Prediction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 smtClean="0"/>
              <a:t>ML Model </a:t>
            </a:r>
            <a:r>
              <a:rPr lang="en-IN" sz="2800" b="1" dirty="0" smtClean="0"/>
              <a:t>Deployment in Azure Cloud</a:t>
            </a:r>
            <a:r>
              <a:rPr lang="en-US" sz="2800" dirty="0"/>
              <a:t> 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46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3" y="1264555"/>
            <a:ext cx="6147026" cy="46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893" y="203200"/>
            <a:ext cx="8911687" cy="886012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Session Plan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893" y="1250575"/>
            <a:ext cx="10410382" cy="560742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smtClean="0"/>
              <a:t>Data </a:t>
            </a:r>
            <a:r>
              <a:rPr lang="en-IN" sz="3200" b="1" dirty="0" smtClean="0"/>
              <a:t>Science Life Cycle</a:t>
            </a:r>
          </a:p>
          <a:p>
            <a:pPr algn="just"/>
            <a:r>
              <a:rPr lang="en-IN" sz="3200" b="1" dirty="0" smtClean="0"/>
              <a:t>Roles in Data Science Life </a:t>
            </a:r>
            <a:r>
              <a:rPr lang="en-IN" sz="3200" b="1" dirty="0" smtClean="0"/>
              <a:t>Cycle</a:t>
            </a:r>
          </a:p>
          <a:p>
            <a:pPr algn="just"/>
            <a:r>
              <a:rPr lang="en-IN" sz="3200" b="1" dirty="0" smtClean="0"/>
              <a:t>Introduction to Machine Learning</a:t>
            </a:r>
            <a:endParaRPr lang="en-IN" sz="3200" b="1" dirty="0" smtClean="0"/>
          </a:p>
          <a:p>
            <a:pPr algn="just"/>
            <a:r>
              <a:rPr lang="en-IN" sz="3200" b="1" dirty="0"/>
              <a:t> </a:t>
            </a:r>
            <a:r>
              <a:rPr lang="en-IN" sz="3200" b="1" dirty="0" smtClean="0"/>
              <a:t>Machine </a:t>
            </a:r>
            <a:r>
              <a:rPr lang="en-IN" sz="3200" b="1" dirty="0" smtClean="0"/>
              <a:t>Learning Operationalization</a:t>
            </a:r>
          </a:p>
          <a:p>
            <a:pPr lvl="2" algn="just"/>
            <a:r>
              <a:rPr lang="en-IN" sz="3200" b="1" dirty="0" smtClean="0"/>
              <a:t>Custom ML </a:t>
            </a:r>
            <a:r>
              <a:rPr lang="en-IN" sz="3200" b="1" dirty="0" smtClean="0"/>
              <a:t>Model </a:t>
            </a:r>
            <a:r>
              <a:rPr lang="en-IN" sz="3200" b="1" dirty="0" smtClean="0"/>
              <a:t>Development</a:t>
            </a:r>
          </a:p>
          <a:p>
            <a:pPr lvl="2" algn="just"/>
            <a:r>
              <a:rPr lang="en-IN" sz="3200" b="1" dirty="0"/>
              <a:t> </a:t>
            </a:r>
            <a:r>
              <a:rPr lang="en-IN" sz="3200" b="1" dirty="0" smtClean="0"/>
              <a:t>ML Model Deployment in Azure</a:t>
            </a:r>
            <a:endParaRPr lang="en-IN" sz="3200" b="1" dirty="0" smtClean="0"/>
          </a:p>
          <a:p>
            <a:pPr lvl="2" algn="just"/>
            <a:r>
              <a:rPr lang="en-IN" sz="3200" b="1" dirty="0" smtClean="0"/>
              <a:t>AutoML  </a:t>
            </a:r>
            <a:r>
              <a:rPr lang="en-IN" sz="3200" b="1" dirty="0" smtClean="0"/>
              <a:t>Model </a:t>
            </a:r>
            <a:r>
              <a:rPr lang="en-IN" sz="3200" b="1" dirty="0" smtClean="0"/>
              <a:t>Development</a:t>
            </a:r>
            <a:endParaRPr lang="en-IN" sz="3200" b="1" dirty="0" smtClean="0"/>
          </a:p>
          <a:p>
            <a:pPr marL="228600" lvl="2" algn="just"/>
            <a:endParaRPr lang="en-IN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392" y="4054287"/>
            <a:ext cx="2216128" cy="103678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9124639" y="3776972"/>
            <a:ext cx="443753" cy="17632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3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7" y="0"/>
            <a:ext cx="11990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Top Data Science Jobs &amp; Roles for 2019: Find What Suits You Bes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op Data Science Jobs &amp; Roles for 2019: Find What Suits You Bes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6"/>
            <a:ext cx="12177889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6 Types of Data in Statistics &amp; Research: Key in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39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35" y="-1"/>
            <a:ext cx="5953093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22" y="664451"/>
            <a:ext cx="6603247" cy="1280890"/>
          </a:xfrm>
        </p:spPr>
        <p:txBody>
          <a:bodyPr/>
          <a:lstStyle/>
          <a:p>
            <a:r>
              <a:rPr lang="en-IN" dirty="0" smtClean="0"/>
              <a:t>ML Algorithms – An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69" y="1546412"/>
            <a:ext cx="4002741" cy="2756646"/>
          </a:xfrm>
          <a:prstGeom prst="rect">
            <a:avLst/>
          </a:prstGeom>
        </p:spPr>
      </p:pic>
      <p:sp>
        <p:nvSpPr>
          <p:cNvPr id="7" name="AutoShape 2" descr="Machine Learning(ML) – Introduction to Basics | Vinod Sharma's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0" y="1425389"/>
            <a:ext cx="7814049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1335</TotalTime>
  <Words>67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PowerPoint Presentation</vt:lpstr>
      <vt:lpstr>Session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Algorithms – An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Hexaware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Overview</dc:title>
  <dc:creator>Joseph manoj Robert</dc:creator>
  <cp:lastModifiedBy>Joseph manoj Robert</cp:lastModifiedBy>
  <cp:revision>187</cp:revision>
  <dcterms:created xsi:type="dcterms:W3CDTF">2020-05-08T02:55:20Z</dcterms:created>
  <dcterms:modified xsi:type="dcterms:W3CDTF">2020-05-30T08:52:56Z</dcterms:modified>
</cp:coreProperties>
</file>