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FCEB-4F99-4CB3-B6FC-8BF290020A03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2856"/>
            <a:ext cx="9144000" cy="22322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16000">
                <a:schemeClr val="tx1">
                  <a:alpha val="62000"/>
                </a:schemeClr>
              </a:gs>
              <a:gs pos="39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8C846-FD45-41AF-B192-3B0EAB913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844E-C45F-4479-8C3E-8A4B74427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727E8-AF05-427D-BE1D-98296B740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65697-C365-49D7-BAD4-1518320D08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8D326-7E2B-4045-AC58-B83E72F190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4F9C68-8831-4430-85E3-F733ED3C2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D484E-5C94-455A-889E-91C4A4BCB2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B001-6D3B-42FD-9017-6864EDE792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CA993-D81D-4057-A59B-F0914A5123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825B5A-A438-4646-9ED1-1D7B6A463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7098E-1EFF-4194-B17F-AF1D44E45E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543399"/>
            <a:ext cx="5436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cap="small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Rob McLain – DA1018UT – C5T1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445846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cap="small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Science Framework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3E455-039E-4C64-A9E6-54777A3AC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3840"/>
            <a:ext cx="1309431" cy="12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6778"/>
            <a:ext cx="7596336" cy="1052736"/>
          </a:xfrm>
        </p:spPr>
        <p:txBody>
          <a:bodyPr/>
          <a:lstStyle/>
          <a:p>
            <a:pPr algn="r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altLang="ko-KR" sz="4400" cap="small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Agenda</a:t>
            </a:r>
            <a:endParaRPr lang="ko-KR" altLang="en-US" sz="4400" cap="small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>
            <a:normAutofit/>
          </a:bodyPr>
          <a:lstStyle/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Plan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</a:p>
          <a:p>
            <a:r>
              <a:rPr lang="en-US" altLang="ko-KR" sz="28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</a:t>
            </a:r>
          </a:p>
          <a:p>
            <a:pPr marL="0" indent="0">
              <a:buNone/>
            </a:pP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4127-9999-4A12-9C09-5ECBC1EA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4E8-6BB4-43CC-8E5D-B76F72DE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4027-6A57-4609-A76F-CD5BCA35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D449-5DAE-495B-AF74-2DB17CAB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business question</a:t>
            </a:r>
          </a:p>
          <a:p>
            <a:r>
              <a:rPr lang="en-US" dirty="0"/>
              <a:t>What is the intent, the stakeholder’s thoughts</a:t>
            </a:r>
          </a:p>
          <a:p>
            <a:r>
              <a:rPr lang="en-US" dirty="0"/>
              <a:t>Business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199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6E77-16B3-43E5-870B-12CC2F57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4302-33F9-410F-BBA0-A2263EA4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analysis goal</a:t>
            </a:r>
          </a:p>
          <a:p>
            <a:r>
              <a:rPr lang="en-US" dirty="0"/>
              <a:t>What hypotheses are to be tested</a:t>
            </a:r>
          </a:p>
          <a:p>
            <a:r>
              <a:rPr lang="en-US" dirty="0"/>
              <a:t>What data is available</a:t>
            </a:r>
          </a:p>
          <a:p>
            <a:r>
              <a:rPr lang="en-US" dirty="0"/>
              <a:t>What methodology will you employ</a:t>
            </a:r>
          </a:p>
          <a:p>
            <a:r>
              <a:rPr lang="en-US" dirty="0"/>
              <a:t>What is the timeline</a:t>
            </a:r>
          </a:p>
          <a:p>
            <a:r>
              <a:rPr lang="en-US" dirty="0"/>
              <a:t>Flowchart visualizing the detailed process you will follow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9577-288E-41B7-B348-57A8A6DC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41A5-F5B2-46DD-930E-B7976859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will the data come from</a:t>
            </a:r>
          </a:p>
          <a:p>
            <a:r>
              <a:rPr lang="en-US" dirty="0"/>
              <a:t>How must the data be cleaned and validated</a:t>
            </a:r>
          </a:p>
          <a:p>
            <a:r>
              <a:rPr lang="en-US" dirty="0"/>
              <a:t>Descriptions and location of related data</a:t>
            </a:r>
          </a:p>
          <a:p>
            <a:r>
              <a:rPr lang="en-US" dirty="0"/>
              <a:t>Known issues with the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1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EF5-D823-4D81-A628-18CA08A7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B08-437E-4385-B54E-2C8307D3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patterns do you see in the data</a:t>
            </a:r>
          </a:p>
          <a:p>
            <a:r>
              <a:rPr lang="en-US" dirty="0"/>
              <a:t>Are each hypotheses proven or disproven</a:t>
            </a:r>
          </a:p>
          <a:p>
            <a:r>
              <a:rPr lang="en-US" dirty="0"/>
              <a:t>How much confidence should stakeholders place in the results</a:t>
            </a:r>
          </a:p>
          <a:p>
            <a:r>
              <a:rPr lang="en-US" dirty="0"/>
              <a:t>How do you rank your findings in terms of quantified impact on the business</a:t>
            </a:r>
          </a:p>
        </p:txBody>
      </p:sp>
    </p:spTree>
    <p:extLst>
      <p:ext uri="{BB962C8B-B14F-4D97-AF65-F5344CB8AC3E}">
        <p14:creationId xmlns:p14="http://schemas.microsoft.com/office/powerpoint/2010/main" val="97644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4EB-550D-4184-8005-BC723172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cap="small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4440-82C2-430D-920D-8B3CB003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05293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139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PowerPoint Presentation</vt:lpstr>
      <vt:lpstr> Agenda</vt:lpstr>
      <vt:lpstr>Background</vt:lpstr>
      <vt:lpstr>Scope</vt:lpstr>
      <vt:lpstr>Analysis Plan</vt:lpstr>
      <vt:lpstr>Data Collection</vt:lpstr>
      <vt:lpstr>Insights</vt:lpstr>
      <vt:lpstr>Recommendations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Robert Mclain</cp:lastModifiedBy>
  <cp:revision>19</cp:revision>
  <dcterms:created xsi:type="dcterms:W3CDTF">2014-04-01T16:35:38Z</dcterms:created>
  <dcterms:modified xsi:type="dcterms:W3CDTF">2019-07-16T23:49:48Z</dcterms:modified>
</cp:coreProperties>
</file>