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553" autoAdjust="0"/>
  </p:normalViewPr>
  <p:slideViewPr>
    <p:cSldViewPr>
      <p:cViewPr varScale="1">
        <p:scale>
          <a:sx n="73" d="100"/>
          <a:sy n="73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19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6764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0593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4340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5" y="1143000"/>
            <a:ext cx="4040188" cy="457200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rgbClr val="00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041775" cy="457200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rgbClr val="00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838200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00CC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00CC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5" descr="C:\Users\owner\Desktop\VMS\powerpoint\green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3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C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C:\Users\owner\Desktop\VMS\powerpoint\vms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3600" y="6272335"/>
            <a:ext cx="2819400" cy="280865"/>
          </a:xfrm>
          <a:prstGeom prst="rect">
            <a:avLst/>
          </a:prstGeom>
          <a:noFill/>
        </p:spPr>
      </p:pic>
      <p:pic>
        <p:nvPicPr>
          <p:cNvPr id="1031" name="Picture 7" descr="C:\Users\owner\Desktop\VMS\powerpoint\PSU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6172200"/>
            <a:ext cx="2209800" cy="441185"/>
          </a:xfrm>
          <a:prstGeom prst="rect">
            <a:avLst/>
          </a:prstGeom>
          <a:noFill/>
        </p:spPr>
      </p:pic>
      <p:pic>
        <p:nvPicPr>
          <p:cNvPr id="1027" name="Picture 3" descr="C:\Users\owner\Desktop\VMS\powerpoint\greenlines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V="1">
            <a:off x="1" y="6650038"/>
            <a:ext cx="9144000" cy="2079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CC00"/>
        </a:buClr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CC00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CC00"/>
        </a:buClr>
        <a:buFont typeface="Calibri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CC00"/>
        </a:buClr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CC00"/>
        </a:buClr>
        <a:buFont typeface="Calibri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url=http://fsaeonline.com/Downloads/Appendix_C2_2011.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viewer?url=http://fsaeonline.com/Downloads/Appendix_C3_2011.do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readsheets.google.com/ccc?pli=1&amp;hl=en&amp;key=tIgwTSoz6m7eEfG0pnR1I7A&amp;authkey=COmI-_EH&amp;hl=en#gid=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eadsheets0.google.com/ccc?authkey=CIb4z6AI&amp;hl=en&amp;key=tHcleDFQBwalLaenL4wQ4Hg&amp;hl=en&amp;authkey=CIb4z6AI#gid=0" TargetMode="External"/><Relationship Id="rId2" Type="http://schemas.openxmlformats.org/officeDocument/2006/relationships/hyperlink" Target="https://spreadsheets1.google.com/ccc?authkey=CPSxudcL&amp;hl=en&amp;key=tsEQKUUZwuNn9LJn05gavcA&amp;hl=en&amp;authkey=CPSxudcL#gi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eadsheets0.google.com/ccc?authkey=CIiI8eYD&amp;hl=en&amp;key=tqlUuKYekTyjYDzgo5IW-eg&amp;hl=en&amp;authkey=CIiI8eYD#gid=0" TargetMode="External"/><Relationship Id="rId5" Type="http://schemas.openxmlformats.org/officeDocument/2006/relationships/hyperlink" Target="https://spreadsheets0.google.com/ccc?authkey=CODWmO8C&amp;hl=en&amp;key=tmQB5BknTF7km3a2H-7Ohdg&amp;hl=en&amp;authkey=CODWmO8C#gid=0" TargetMode="External"/><Relationship Id="rId4" Type="http://schemas.openxmlformats.org/officeDocument/2006/relationships/hyperlink" Target="https://spreadsheets0.google.com/ccc?authkey=CL35oy8&amp;hl=en&amp;key=tgdP48JXNZ0jvUVJ2-vfFsw&amp;hl=en&amp;authkey=CL35oy8#gid=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 Report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Brandon Wilen </a:t>
            </a:r>
          </a:p>
          <a:p>
            <a:r>
              <a:rPr lang="en-US" dirty="0" smtClean="0"/>
              <a:t>March 9,2011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out each separate machined part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Bushings on pedals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63486"/>
            <a:ext cx="7903952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out each </a:t>
            </a:r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a</a:t>
            </a:r>
            <a:r>
              <a:rPr lang="en-US" dirty="0" smtClean="0"/>
              <a:t>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 all your parts according to the number scheme outlined by FSAE rules. </a:t>
            </a:r>
            <a:r>
              <a:rPr lang="en-US" dirty="0" smtClean="0">
                <a:hlinkClick r:id="rId2"/>
              </a:rPr>
              <a:t>https://docs.google.com/viewer?url=http://fsaeonline.com/Downloads/Appendix_C2_2011.doc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spreadsheet for your assembly. Each </a:t>
            </a:r>
            <a:r>
              <a:rPr lang="en-US" dirty="0" smtClean="0"/>
              <a:t>Sub Assembly will have its own excel file but each part within that assembly will have its own Tab.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out each Sub Assembly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out the entire car with each Sub-Assembly included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Part Numbering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Part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rules committee gave us a nice numbering scheme that we conveniently didn't use!!!!! Now we get to</a:t>
            </a:r>
            <a:r>
              <a:rPr lang="en-US" b="1" dirty="0" smtClean="0"/>
              <a:t> Re-Label </a:t>
            </a:r>
            <a:r>
              <a:rPr lang="en-US" dirty="0" smtClean="0"/>
              <a:t>all of our CAD files.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Scheme would have worked well  for document control but as I mentioned we for some reason choose not to use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Part Numbering Cont.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15997" y="1066800"/>
            <a:ext cx="3921006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Viking Motorsports 2011 code will is</a:t>
            </a:r>
          </a:p>
          <a:p>
            <a:r>
              <a:rPr lang="en-US" dirty="0" smtClean="0"/>
              <a:t>	FSAEC-11-044-xx-xxxxx-xx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system designations can be found here,</a:t>
            </a:r>
            <a:r>
              <a:rPr lang="en-US" dirty="0" smtClean="0">
                <a:hlinkClick r:id="rId3"/>
              </a:rPr>
              <a:t> https://docs.google.com/viewer?url=http://fsaeonline.com/Downloads/Appendix_C3_2011.doc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2011 numbering spreadsheet for VMS can be found here,</a:t>
            </a:r>
            <a:r>
              <a:rPr lang="en-US" dirty="0">
                <a:hlinkClick r:id="rId4"/>
              </a:rPr>
              <a:t> https://spreadsheets.google.com/ccc?pli=1&amp;hl=en&amp;key=tIgwTSoz6m7eEfG0pnR1I7A&amp;authkey=COmI-_EH&amp;hl=en#gid=3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Part Numbering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sheet for numbering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4724400" cy="266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86819"/>
            <a:ext cx="6248400" cy="183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 Spreadsheet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Factors Spreadsheets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Materials - Each Material has a different cost associated with it due to its rarity and machine ability. Purchased parts such as bearings, wheels, Master Cylinders, ECU, Dampers </a:t>
            </a:r>
            <a:r>
              <a:rPr lang="en-US" dirty="0" err="1" smtClean="0"/>
              <a:t>etc</a:t>
            </a:r>
            <a:r>
              <a:rPr lang="en-US" dirty="0" smtClean="0"/>
              <a:t> are also on this spreadsheet.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spreadsheets1.google.com/ccc?authkey=CPSxudcL&amp;hl=en&amp;key=tsEQKUUZwuNn9LJn05gavcA&amp;hl=en&amp;authkey=CPSxudcL#gid=0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Processes – Each type of process has a different cost associated with it. Welds are based on length, machining is based on  volume of material removed, etc. Assembling a bolt with a power tool vs. a hand tool have a different cost.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spreadsheets0.google.com/ccc?authkey=CIb4z6AI&amp;hl=en&amp;key=tHcleDFQBwalLaenL4wQ4Hg&amp;hl=en&amp;authkey=CIb4z6AI#gid=0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Multiplier – Machining different materials are harder than others there for have a multiplication factor. Assembling long bolts takes longer than short bolts.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spreadsheets0.google.com/ccc?authkey=CL35oy8&amp;hl=en&amp;key=tgdP48JXNZ0jvUVJ2-vfFsw&amp;hl=en&amp;authkey=CL35oy8#gid=0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Tooling – Some parts need special tooling, welding fixture, casting dies, body plug, etc.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spreadsheets0.google.com/ccc?authkey=CODWmO8C&amp;hl=en&amp;key=tmQB5BknTF7km3a2H-7Ohdg&amp;hl=en&amp;authkey=CODWmO8C#gid=0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Fasteners – Bolts, nuts, washers, springs, clamps, retaining rings all cost differently based on size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spreadsheets0.google.com/ccc?authkey=CIiI8eYD&amp;hl=en&amp;key=tqlUuKYekTyjYDzgo5IW-eg&amp;hl=en&amp;authkey=CIiI8eYD#gid=0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7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out each separate machined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Master cylinder support on Pedals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3999"/>
            <a:ext cx="8749033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S2011_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VMS2011_PresentationTemplate</vt:lpstr>
      <vt:lpstr>Cost Report Instructions</vt:lpstr>
      <vt:lpstr>Steps</vt:lpstr>
      <vt:lpstr>Standard Part Numbering</vt:lpstr>
      <vt:lpstr>Standard Part Numbering</vt:lpstr>
      <vt:lpstr>Standard Part Numbering Cont.</vt:lpstr>
      <vt:lpstr>Standard Part Numbering Cont.</vt:lpstr>
      <vt:lpstr>Cost Spreadsheet</vt:lpstr>
      <vt:lpstr>Cost Factors Spreadsheets  </vt:lpstr>
      <vt:lpstr>Cost out each separate machined part</vt:lpstr>
      <vt:lpstr>Cost out each separate machined part cont.</vt:lpstr>
      <vt:lpstr>Cost out each separate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Nike</cp:lastModifiedBy>
  <cp:revision>13</cp:revision>
  <dcterms:created xsi:type="dcterms:W3CDTF">2011-02-21T17:35:18Z</dcterms:created>
  <dcterms:modified xsi:type="dcterms:W3CDTF">2011-03-24T23:54:24Z</dcterms:modified>
</cp:coreProperties>
</file>