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8"/>
  </p:notesMasterIdLst>
  <p:sldIdLst>
    <p:sldId id="256" r:id="rId2"/>
    <p:sldId id="311" r:id="rId3"/>
    <p:sldId id="257"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305" r:id="rId22"/>
    <p:sldId id="306" r:id="rId23"/>
    <p:sldId id="307" r:id="rId24"/>
    <p:sldId id="309" r:id="rId25"/>
    <p:sldId id="310" r:id="rId26"/>
    <p:sldId id="28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 id="1" name="Nagulapati, Rohithkumar (UMKC-Student)" initials="NR("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81"/>
  </p:normalViewPr>
  <p:slideViewPr>
    <p:cSldViewPr snapToGrid="0">
      <p:cViewPr varScale="1">
        <p:scale>
          <a:sx n="64" d="100"/>
          <a:sy n="64" d="100"/>
        </p:scale>
        <p:origin x="11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F512F03-D2B9-4960-ACDD-91FF7B4C1AB7}"/>
    <pc:docChg chg="modSld">
      <pc:chgData name="" userId="" providerId="" clId="Web-{3F512F03-D2B9-4960-ACDD-91FF7B4C1AB7}" dt="2018-02-08T18:39:23.061" v="347"/>
      <pc:docMkLst>
        <pc:docMk/>
      </pc:docMkLst>
      <pc:sldChg chg="modSp">
        <pc:chgData name="" userId="" providerId="" clId="Web-{3F512F03-D2B9-4960-ACDD-91FF7B4C1AB7}" dt="2018-02-08T18:39:23.061" v="347"/>
        <pc:sldMkLst>
          <pc:docMk/>
          <pc:sldMk cId="0" sldId="256"/>
        </pc:sldMkLst>
        <pc:spChg chg="mod">
          <ac:chgData name="" userId="" providerId="" clId="Web-{3F512F03-D2B9-4960-ACDD-91FF7B4C1AB7}" dt="2018-02-08T18:14:26.573" v="4"/>
          <ac:spMkLst>
            <pc:docMk/>
            <pc:sldMk cId="0" sldId="256"/>
            <ac:spMk id="68" creationId="{00000000-0000-0000-0000-000000000000}"/>
          </ac:spMkLst>
        </pc:spChg>
        <pc:spChg chg="mod">
          <ac:chgData name="" userId="" providerId="" clId="Web-{3F512F03-D2B9-4960-ACDD-91FF7B4C1AB7}" dt="2018-02-08T18:39:23.061" v="347"/>
          <ac:spMkLst>
            <pc:docMk/>
            <pc:sldMk cId="0" sldId="256"/>
            <ac:spMk id="69" creationId="{00000000-0000-0000-0000-000000000000}"/>
          </ac:spMkLst>
        </pc:spChg>
      </pc:sldChg>
      <pc:sldChg chg="modSp">
        <pc:chgData name="" userId="" providerId="" clId="Web-{3F512F03-D2B9-4960-ACDD-91FF7B4C1AB7}" dt="2018-02-08T18:16:22.621" v="34"/>
        <pc:sldMkLst>
          <pc:docMk/>
          <pc:sldMk cId="0" sldId="257"/>
        </pc:sldMkLst>
        <pc:spChg chg="mod">
          <ac:chgData name="" userId="" providerId="" clId="Web-{3F512F03-D2B9-4960-ACDD-91FF7B4C1AB7}" dt="2018-02-08T18:14:41.448" v="6"/>
          <ac:spMkLst>
            <pc:docMk/>
            <pc:sldMk cId="0" sldId="257"/>
            <ac:spMk id="74" creationId="{00000000-0000-0000-0000-000000000000}"/>
          </ac:spMkLst>
        </pc:spChg>
        <pc:spChg chg="mod">
          <ac:chgData name="" userId="" providerId="" clId="Web-{3F512F03-D2B9-4960-ACDD-91FF7B4C1AB7}" dt="2018-02-08T18:16:22.621" v="34"/>
          <ac:spMkLst>
            <pc:docMk/>
            <pc:sldMk cId="0" sldId="257"/>
            <ac:spMk id="75" creationId="{00000000-0000-0000-0000-000000000000}"/>
          </ac:spMkLst>
        </pc:spChg>
      </pc:sldChg>
      <pc:sldChg chg="modSp">
        <pc:chgData name="" userId="" providerId="" clId="Web-{3F512F03-D2B9-4960-ACDD-91FF7B4C1AB7}" dt="2018-02-08T18:17:12.091" v="44"/>
        <pc:sldMkLst>
          <pc:docMk/>
          <pc:sldMk cId="0" sldId="264"/>
        </pc:sldMkLst>
        <pc:spChg chg="mod">
          <ac:chgData name="" userId="" providerId="" clId="Web-{3F512F03-D2B9-4960-ACDD-91FF7B4C1AB7}" dt="2018-02-08T18:17:12.091" v="44"/>
          <ac:spMkLst>
            <pc:docMk/>
            <pc:sldMk cId="0" sldId="264"/>
            <ac:spMk id="121" creationId="{00000000-0000-0000-0000-000000000000}"/>
          </ac:spMkLst>
        </pc:spChg>
      </pc:sldChg>
      <pc:sldChg chg="modSp">
        <pc:chgData name="" userId="" providerId="" clId="Web-{3F512F03-D2B9-4960-ACDD-91FF7B4C1AB7}" dt="2018-02-08T18:21:54.782" v="93"/>
        <pc:sldMkLst>
          <pc:docMk/>
          <pc:sldMk cId="0" sldId="265"/>
        </pc:sldMkLst>
        <pc:spChg chg="mod">
          <ac:chgData name="" userId="" providerId="" clId="Web-{3F512F03-D2B9-4960-ACDD-91FF7B4C1AB7}" dt="2018-02-08T18:17:23.872" v="47"/>
          <ac:spMkLst>
            <pc:docMk/>
            <pc:sldMk cId="0" sldId="265"/>
            <ac:spMk id="128" creationId="{00000000-0000-0000-0000-000000000000}"/>
          </ac:spMkLst>
        </pc:spChg>
        <pc:spChg chg="mod">
          <ac:chgData name="" userId="" providerId="" clId="Web-{3F512F03-D2B9-4960-ACDD-91FF7B4C1AB7}" dt="2018-02-08T18:21:54.782" v="93"/>
          <ac:spMkLst>
            <pc:docMk/>
            <pc:sldMk cId="0" sldId="265"/>
            <ac:spMk id="129" creationId="{00000000-0000-0000-0000-000000000000}"/>
          </ac:spMkLst>
        </pc:spChg>
      </pc:sldChg>
      <pc:sldChg chg="modSp">
        <pc:chgData name="" userId="" providerId="" clId="Web-{3F512F03-D2B9-4960-ACDD-91FF7B4C1AB7}" dt="2018-02-08T18:22:17.282" v="96"/>
        <pc:sldMkLst>
          <pc:docMk/>
          <pc:sldMk cId="0" sldId="266"/>
        </pc:sldMkLst>
        <pc:spChg chg="mod">
          <ac:chgData name="" userId="" providerId="" clId="Web-{3F512F03-D2B9-4960-ACDD-91FF7B4C1AB7}" dt="2018-02-08T18:22:17.282" v="96"/>
          <ac:spMkLst>
            <pc:docMk/>
            <pc:sldMk cId="0" sldId="266"/>
            <ac:spMk id="134" creationId="{00000000-0000-0000-0000-000000000000}"/>
          </ac:spMkLst>
        </pc:spChg>
      </pc:sldChg>
      <pc:sldChg chg="modSp">
        <pc:chgData name="" userId="" providerId="" clId="Web-{3F512F03-D2B9-4960-ACDD-91FF7B4C1AB7}" dt="2018-02-08T18:22:32.548" v="98"/>
        <pc:sldMkLst>
          <pc:docMk/>
          <pc:sldMk cId="0" sldId="267"/>
        </pc:sldMkLst>
        <pc:spChg chg="mod">
          <ac:chgData name="" userId="" providerId="" clId="Web-{3F512F03-D2B9-4960-ACDD-91FF7B4C1AB7}" dt="2018-02-08T18:22:32.548" v="98"/>
          <ac:spMkLst>
            <pc:docMk/>
            <pc:sldMk cId="0" sldId="267"/>
            <ac:spMk id="142" creationId="{00000000-0000-0000-0000-000000000000}"/>
          </ac:spMkLst>
        </pc:spChg>
      </pc:sldChg>
      <pc:sldChg chg="modSp">
        <pc:chgData name="" userId="" providerId="" clId="Web-{3F512F03-D2B9-4960-ACDD-91FF7B4C1AB7}" dt="2018-02-08T18:22:40.220" v="99"/>
        <pc:sldMkLst>
          <pc:docMk/>
          <pc:sldMk cId="0" sldId="268"/>
        </pc:sldMkLst>
        <pc:spChg chg="mod">
          <ac:chgData name="" userId="" providerId="" clId="Web-{3F512F03-D2B9-4960-ACDD-91FF7B4C1AB7}" dt="2018-02-08T18:22:40.220" v="99"/>
          <ac:spMkLst>
            <pc:docMk/>
            <pc:sldMk cId="0" sldId="268"/>
            <ac:spMk id="150" creationId="{00000000-0000-0000-0000-000000000000}"/>
          </ac:spMkLst>
        </pc:spChg>
      </pc:sldChg>
      <pc:sldChg chg="modSp">
        <pc:chgData name="" userId="" providerId="" clId="Web-{3F512F03-D2B9-4960-ACDD-91FF7B4C1AB7}" dt="2018-02-08T18:22:50.564" v="101"/>
        <pc:sldMkLst>
          <pc:docMk/>
          <pc:sldMk cId="0" sldId="269"/>
        </pc:sldMkLst>
        <pc:spChg chg="mod">
          <ac:chgData name="" userId="" providerId="" clId="Web-{3F512F03-D2B9-4960-ACDD-91FF7B4C1AB7}" dt="2018-02-08T18:22:50.564" v="101"/>
          <ac:spMkLst>
            <pc:docMk/>
            <pc:sldMk cId="0" sldId="269"/>
            <ac:spMk id="158" creationId="{00000000-0000-0000-0000-000000000000}"/>
          </ac:spMkLst>
        </pc:spChg>
      </pc:sldChg>
      <pc:sldChg chg="addSp delSp modSp">
        <pc:chgData name="" userId="" providerId="" clId="Web-{3F512F03-D2B9-4960-ACDD-91FF7B4C1AB7}" dt="2018-02-08T18:25:59.769" v="151"/>
        <pc:sldMkLst>
          <pc:docMk/>
          <pc:sldMk cId="0" sldId="270"/>
        </pc:sldMkLst>
        <pc:spChg chg="add del">
          <ac:chgData name="" userId="" providerId="" clId="Web-{3F512F03-D2B9-4960-ACDD-91FF7B4C1AB7}" dt="2018-02-08T18:25:17.316" v="135"/>
          <ac:spMkLst>
            <pc:docMk/>
            <pc:sldMk cId="0" sldId="270"/>
            <ac:spMk id="2" creationId="{FFA9D284-12C4-403E-BFB1-4403AFEC61C6}"/>
          </ac:spMkLst>
        </pc:spChg>
        <pc:spChg chg="add mod">
          <ac:chgData name="" userId="" providerId="" clId="Web-{3F512F03-D2B9-4960-ACDD-91FF7B4C1AB7}" dt="2018-02-08T18:25:59.769" v="151"/>
          <ac:spMkLst>
            <pc:docMk/>
            <pc:sldMk cId="0" sldId="270"/>
            <ac:spMk id="3" creationId="{AA848058-1384-47D1-82F5-76F0D3D0E055}"/>
          </ac:spMkLst>
        </pc:spChg>
        <pc:spChg chg="mod">
          <ac:chgData name="" userId="" providerId="" clId="Web-{3F512F03-D2B9-4960-ACDD-91FF7B4C1AB7}" dt="2018-02-08T18:25:23.925" v="137"/>
          <ac:spMkLst>
            <pc:docMk/>
            <pc:sldMk cId="0" sldId="270"/>
            <ac:spMk id="167" creationId="{00000000-0000-0000-0000-000000000000}"/>
          </ac:spMkLst>
        </pc:spChg>
      </pc:sldChg>
      <pc:sldChg chg="modSp">
        <pc:chgData name="" userId="" providerId="" clId="Web-{3F512F03-D2B9-4960-ACDD-91FF7B4C1AB7}" dt="2018-02-08T18:23:06.814" v="104"/>
        <pc:sldMkLst>
          <pc:docMk/>
          <pc:sldMk cId="0" sldId="271"/>
        </pc:sldMkLst>
        <pc:spChg chg="mod">
          <ac:chgData name="" userId="" providerId="" clId="Web-{3F512F03-D2B9-4960-ACDD-91FF7B4C1AB7}" dt="2018-02-08T18:23:06.814" v="104"/>
          <ac:spMkLst>
            <pc:docMk/>
            <pc:sldMk cId="0" sldId="271"/>
            <ac:spMk id="175" creationId="{00000000-0000-0000-0000-000000000000}"/>
          </ac:spMkLst>
        </pc:spChg>
      </pc:sldChg>
      <pc:sldChg chg="addSp delSp modSp">
        <pc:chgData name="" userId="" providerId="" clId="Web-{3F512F03-D2B9-4960-ACDD-91FF7B4C1AB7}" dt="2018-02-08T18:27:00.598" v="162"/>
        <pc:sldMkLst>
          <pc:docMk/>
          <pc:sldMk cId="0" sldId="272"/>
        </pc:sldMkLst>
        <pc:spChg chg="add del mod">
          <ac:chgData name="" userId="" providerId="" clId="Web-{3F512F03-D2B9-4960-ACDD-91FF7B4C1AB7}" dt="2018-02-08T18:27:00.598" v="162"/>
          <ac:spMkLst>
            <pc:docMk/>
            <pc:sldMk cId="0" sldId="272"/>
            <ac:spMk id="186" creationId="{00000000-0000-0000-0000-000000000000}"/>
          </ac:spMkLst>
        </pc:spChg>
      </pc:sldChg>
      <pc:sldChg chg="delSp modSp">
        <pc:chgData name="" userId="" providerId="" clId="Web-{3F512F03-D2B9-4960-ACDD-91FF7B4C1AB7}" dt="2018-02-08T18:27:47.271" v="170"/>
        <pc:sldMkLst>
          <pc:docMk/>
          <pc:sldMk cId="0" sldId="273"/>
        </pc:sldMkLst>
        <pc:spChg chg="del mod">
          <ac:chgData name="" userId="" providerId="" clId="Web-{3F512F03-D2B9-4960-ACDD-91FF7B4C1AB7}" dt="2018-02-08T18:27:38.224" v="168"/>
          <ac:spMkLst>
            <pc:docMk/>
            <pc:sldMk cId="0" sldId="273"/>
            <ac:spMk id="192" creationId="{00000000-0000-0000-0000-000000000000}"/>
          </ac:spMkLst>
        </pc:spChg>
        <pc:spChg chg="mod">
          <ac:chgData name="" userId="" providerId="" clId="Web-{3F512F03-D2B9-4960-ACDD-91FF7B4C1AB7}" dt="2018-02-08T18:27:47.271" v="170"/>
          <ac:spMkLst>
            <pc:docMk/>
            <pc:sldMk cId="0" sldId="273"/>
            <ac:spMk id="193" creationId="{00000000-0000-0000-0000-000000000000}"/>
          </ac:spMkLst>
        </pc:spChg>
        <pc:spChg chg="mod">
          <ac:chgData name="" userId="" providerId="" clId="Web-{3F512F03-D2B9-4960-ACDD-91FF7B4C1AB7}" dt="2018-02-08T18:27:28.614" v="166"/>
          <ac:spMkLst>
            <pc:docMk/>
            <pc:sldMk cId="0" sldId="273"/>
            <ac:spMk id="194" creationId="{00000000-0000-0000-0000-000000000000}"/>
          </ac:spMkLst>
        </pc:spChg>
        <pc:picChg chg="mod">
          <ac:chgData name="" userId="" providerId="" clId="Web-{3F512F03-D2B9-4960-ACDD-91FF7B4C1AB7}" dt="2018-02-08T18:27:42.786" v="169"/>
          <ac:picMkLst>
            <pc:docMk/>
            <pc:sldMk cId="0" sldId="273"/>
            <ac:picMk id="2" creationId="{00000000-0000-0000-0000-000000000000}"/>
          </ac:picMkLst>
        </pc:picChg>
      </pc:sldChg>
      <pc:sldChg chg="modSp">
        <pc:chgData name="" userId="" providerId="" clId="Web-{3F512F03-D2B9-4960-ACDD-91FF7B4C1AB7}" dt="2018-02-08T18:28:30.818" v="178"/>
        <pc:sldMkLst>
          <pc:docMk/>
          <pc:sldMk cId="0" sldId="274"/>
        </pc:sldMkLst>
        <pc:spChg chg="mod">
          <ac:chgData name="" userId="" providerId="" clId="Web-{3F512F03-D2B9-4960-ACDD-91FF7B4C1AB7}" dt="2018-02-08T18:28:11.912" v="174"/>
          <ac:spMkLst>
            <pc:docMk/>
            <pc:sldMk cId="0" sldId="274"/>
            <ac:spMk id="199" creationId="{00000000-0000-0000-0000-000000000000}"/>
          </ac:spMkLst>
        </pc:spChg>
        <pc:spChg chg="mod">
          <ac:chgData name="" userId="" providerId="" clId="Web-{3F512F03-D2B9-4960-ACDD-91FF7B4C1AB7}" dt="2018-02-08T18:28:30.818" v="178"/>
          <ac:spMkLst>
            <pc:docMk/>
            <pc:sldMk cId="0" sldId="274"/>
            <ac:spMk id="200" creationId="{00000000-0000-0000-0000-000000000000}"/>
          </ac:spMkLst>
        </pc:spChg>
      </pc:sldChg>
      <pc:sldChg chg="modSp">
        <pc:chgData name="" userId="" providerId="" clId="Web-{3F512F03-D2B9-4960-ACDD-91FF7B4C1AB7}" dt="2018-02-08T18:29:22.506" v="186"/>
        <pc:sldMkLst>
          <pc:docMk/>
          <pc:sldMk cId="0" sldId="275"/>
        </pc:sldMkLst>
        <pc:spChg chg="mod">
          <ac:chgData name="" userId="" providerId="" clId="Web-{3F512F03-D2B9-4960-ACDD-91FF7B4C1AB7}" dt="2018-02-08T18:29:06.225" v="182"/>
          <ac:spMkLst>
            <pc:docMk/>
            <pc:sldMk cId="0" sldId="275"/>
            <ac:spMk id="217" creationId="{00000000-0000-0000-0000-000000000000}"/>
          </ac:spMkLst>
        </pc:spChg>
        <pc:spChg chg="mod">
          <ac:chgData name="" userId="" providerId="" clId="Web-{3F512F03-D2B9-4960-ACDD-91FF7B4C1AB7}" dt="2018-02-08T18:29:22.506" v="186"/>
          <ac:spMkLst>
            <pc:docMk/>
            <pc:sldMk cId="0" sldId="275"/>
            <ac:spMk id="218" creationId="{00000000-0000-0000-0000-000000000000}"/>
          </ac:spMkLst>
        </pc:spChg>
        <pc:picChg chg="mod">
          <ac:chgData name="" userId="" providerId="" clId="Web-{3F512F03-D2B9-4960-ACDD-91FF7B4C1AB7}" dt="2018-02-08T18:29:08.834" v="183"/>
          <ac:picMkLst>
            <pc:docMk/>
            <pc:sldMk cId="0" sldId="275"/>
            <ac:picMk id="4" creationId="{00000000-0000-0000-0000-000000000000}"/>
          </ac:picMkLst>
        </pc:picChg>
      </pc:sldChg>
      <pc:sldChg chg="modSp">
        <pc:chgData name="" userId="" providerId="" clId="Web-{3F512F03-D2B9-4960-ACDD-91FF7B4C1AB7}" dt="2018-02-08T18:30:44.351" v="204"/>
        <pc:sldMkLst>
          <pc:docMk/>
          <pc:sldMk cId="0" sldId="276"/>
        </pc:sldMkLst>
        <pc:spChg chg="mod">
          <ac:chgData name="" userId="" providerId="" clId="Web-{3F512F03-D2B9-4960-ACDD-91FF7B4C1AB7}" dt="2018-02-08T18:30:34.398" v="203"/>
          <ac:spMkLst>
            <pc:docMk/>
            <pc:sldMk cId="0" sldId="276"/>
            <ac:spMk id="225" creationId="{00000000-0000-0000-0000-000000000000}"/>
          </ac:spMkLst>
        </pc:spChg>
        <pc:picChg chg="mod">
          <ac:chgData name="" userId="" providerId="" clId="Web-{3F512F03-D2B9-4960-ACDD-91FF7B4C1AB7}" dt="2018-02-08T18:30:44.351" v="204"/>
          <ac:picMkLst>
            <pc:docMk/>
            <pc:sldMk cId="0" sldId="276"/>
            <ac:picMk id="2" creationId="{00000000-0000-0000-0000-000000000000}"/>
          </ac:picMkLst>
        </pc:picChg>
      </pc:sldChg>
      <pc:sldChg chg="modSp">
        <pc:chgData name="" userId="" providerId="" clId="Web-{3F512F03-D2B9-4960-ACDD-91FF7B4C1AB7}" dt="2018-02-08T18:32:09.915" v="209"/>
        <pc:sldMkLst>
          <pc:docMk/>
          <pc:sldMk cId="0" sldId="277"/>
        </pc:sldMkLst>
        <pc:spChg chg="mod">
          <ac:chgData name="" userId="" providerId="" clId="Web-{3F512F03-D2B9-4960-ACDD-91FF7B4C1AB7}" dt="2018-02-08T18:31:03.195" v="206"/>
          <ac:spMkLst>
            <pc:docMk/>
            <pc:sldMk cId="0" sldId="277"/>
            <ac:spMk id="231" creationId="{00000000-0000-0000-0000-000000000000}"/>
          </ac:spMkLst>
        </pc:spChg>
        <pc:spChg chg="mod">
          <ac:chgData name="" userId="" providerId="" clId="Web-{3F512F03-D2B9-4960-ACDD-91FF7B4C1AB7}" dt="2018-02-08T18:32:09.915" v="209"/>
          <ac:spMkLst>
            <pc:docMk/>
            <pc:sldMk cId="0" sldId="277"/>
            <ac:spMk id="233" creationId="{00000000-0000-0000-0000-000000000000}"/>
          </ac:spMkLst>
        </pc:spChg>
        <pc:spChg chg="mod">
          <ac:chgData name="" userId="" providerId="" clId="Web-{3F512F03-D2B9-4960-ACDD-91FF7B4C1AB7}" dt="2018-02-08T18:32:04.821" v="208"/>
          <ac:spMkLst>
            <pc:docMk/>
            <pc:sldMk cId="0" sldId="277"/>
            <ac:spMk id="235" creationId="{00000000-0000-0000-0000-000000000000}"/>
          </ac:spMkLst>
        </pc:spChg>
        <pc:picChg chg="mod">
          <ac:chgData name="" userId="" providerId="" clId="Web-{3F512F03-D2B9-4960-ACDD-91FF7B4C1AB7}" dt="2018-02-08T18:31:56.383" v="207"/>
          <ac:picMkLst>
            <pc:docMk/>
            <pc:sldMk cId="0" sldId="277"/>
            <ac:picMk id="2" creationId="{00000000-0000-0000-0000-000000000000}"/>
          </ac:picMkLst>
        </pc:picChg>
      </pc:sldChg>
      <pc:sldChg chg="modSp">
        <pc:chgData name="" userId="" providerId="" clId="Web-{3F512F03-D2B9-4960-ACDD-91FF7B4C1AB7}" dt="2018-02-08T18:32:40.071" v="213"/>
        <pc:sldMkLst>
          <pc:docMk/>
          <pc:sldMk cId="0" sldId="278"/>
        </pc:sldMkLst>
        <pc:spChg chg="mod">
          <ac:chgData name="" userId="" providerId="" clId="Web-{3F512F03-D2B9-4960-ACDD-91FF7B4C1AB7}" dt="2018-02-08T18:32:35.056" v="212"/>
          <ac:spMkLst>
            <pc:docMk/>
            <pc:sldMk cId="0" sldId="278"/>
            <ac:spMk id="247" creationId="{00000000-0000-0000-0000-000000000000}"/>
          </ac:spMkLst>
        </pc:spChg>
        <pc:picChg chg="mod">
          <ac:chgData name="" userId="" providerId="" clId="Web-{3F512F03-D2B9-4960-ACDD-91FF7B4C1AB7}" dt="2018-02-08T18:32:40.071" v="213"/>
          <ac:picMkLst>
            <pc:docMk/>
            <pc:sldMk cId="0" sldId="278"/>
            <ac:picMk id="2" creationId="{00000000-0000-0000-0000-000000000000}"/>
          </ac:picMkLst>
        </pc:picChg>
      </pc:sldChg>
      <pc:sldChg chg="modSp">
        <pc:chgData name="" userId="" providerId="" clId="Web-{3F512F03-D2B9-4960-ACDD-91FF7B4C1AB7}" dt="2018-02-08T18:33:39.932" v="221"/>
        <pc:sldMkLst>
          <pc:docMk/>
          <pc:sldMk cId="0" sldId="279"/>
        </pc:sldMkLst>
        <pc:spChg chg="mod">
          <ac:chgData name="" userId="" providerId="" clId="Web-{3F512F03-D2B9-4960-ACDD-91FF7B4C1AB7}" dt="2018-02-08T18:33:35.431" v="220"/>
          <ac:spMkLst>
            <pc:docMk/>
            <pc:sldMk cId="0" sldId="279"/>
            <ac:spMk id="9" creationId="{00000000-0000-0000-0000-000000000000}"/>
          </ac:spMkLst>
        </pc:spChg>
        <pc:spChg chg="mod">
          <ac:chgData name="" userId="" providerId="" clId="Web-{3F512F03-D2B9-4960-ACDD-91FF7B4C1AB7}" dt="2018-02-08T18:33:39.932" v="221"/>
          <ac:spMkLst>
            <pc:docMk/>
            <pc:sldMk cId="0" sldId="279"/>
            <ac:spMk id="10" creationId="{00000000-0000-0000-0000-000000000000}"/>
          </ac:spMkLst>
        </pc:spChg>
        <pc:spChg chg="mod">
          <ac:chgData name="" userId="" providerId="" clId="Web-{3F512F03-D2B9-4960-ACDD-91FF7B4C1AB7}" dt="2018-02-08T18:33:05.353" v="216"/>
          <ac:spMkLst>
            <pc:docMk/>
            <pc:sldMk cId="0" sldId="279"/>
            <ac:spMk id="252" creationId="{00000000-0000-0000-0000-000000000000}"/>
          </ac:spMkLst>
        </pc:spChg>
        <pc:picChg chg="mod">
          <ac:chgData name="" userId="" providerId="" clId="Web-{3F512F03-D2B9-4960-ACDD-91FF7B4C1AB7}" dt="2018-02-08T18:33:14.510" v="217"/>
          <ac:picMkLst>
            <pc:docMk/>
            <pc:sldMk cId="0" sldId="279"/>
            <ac:picMk id="2" creationId="{00000000-0000-0000-0000-000000000000}"/>
          </ac:picMkLst>
        </pc:picChg>
      </pc:sldChg>
      <pc:sldChg chg="modSp">
        <pc:chgData name="" userId="" providerId="" clId="Web-{3F512F03-D2B9-4960-ACDD-91FF7B4C1AB7}" dt="2018-02-08T18:34:26.510" v="260"/>
        <pc:sldMkLst>
          <pc:docMk/>
          <pc:sldMk cId="3563375048" sldId="305"/>
        </pc:sldMkLst>
        <pc:spChg chg="mod">
          <ac:chgData name="" userId="" providerId="" clId="Web-{3F512F03-D2B9-4960-ACDD-91FF7B4C1AB7}" dt="2018-02-08T18:33:52.729" v="223"/>
          <ac:spMkLst>
            <pc:docMk/>
            <pc:sldMk cId="3563375048" sldId="305"/>
            <ac:spMk id="3" creationId="{735BCA82-3CDA-410E-BCED-3F7D94D00756}"/>
          </ac:spMkLst>
        </pc:spChg>
        <pc:spChg chg="mod">
          <ac:chgData name="" userId="" providerId="" clId="Web-{3F512F03-D2B9-4960-ACDD-91FF7B4C1AB7}" dt="2018-02-08T18:34:26.510" v="260"/>
          <ac:spMkLst>
            <pc:docMk/>
            <pc:sldMk cId="3563375048" sldId="305"/>
            <ac:spMk id="4" creationId="{3A2A64C6-1374-412A-9A83-732C2D56D799}"/>
          </ac:spMkLst>
        </pc:spChg>
      </pc:sldChg>
      <pc:sldChg chg="modSp">
        <pc:chgData name="" userId="" providerId="" clId="Web-{3F512F03-D2B9-4960-ACDD-91FF7B4C1AB7}" dt="2018-02-08T18:38:11.701" v="340"/>
        <pc:sldMkLst>
          <pc:docMk/>
          <pc:sldMk cId="1655269925" sldId="306"/>
        </pc:sldMkLst>
        <pc:spChg chg="mod">
          <ac:chgData name="" userId="" providerId="" clId="Web-{3F512F03-D2B9-4960-ACDD-91FF7B4C1AB7}" dt="2018-02-08T18:35:18.714" v="275"/>
          <ac:spMkLst>
            <pc:docMk/>
            <pc:sldMk cId="1655269925" sldId="306"/>
            <ac:spMk id="2" creationId="{00000000-0000-0000-0000-000000000000}"/>
          </ac:spMkLst>
        </pc:spChg>
        <pc:spChg chg="mod">
          <ac:chgData name="" userId="" providerId="" clId="Web-{3F512F03-D2B9-4960-ACDD-91FF7B4C1AB7}" dt="2018-02-08T18:36:47.559" v="291"/>
          <ac:spMkLst>
            <pc:docMk/>
            <pc:sldMk cId="1655269925" sldId="306"/>
            <ac:spMk id="3" creationId="{AC202C6E-D69F-4512-A071-5129D1861F90}"/>
          </ac:spMkLst>
        </pc:spChg>
        <pc:spChg chg="mod">
          <ac:chgData name="" userId="" providerId="" clId="Web-{3F512F03-D2B9-4960-ACDD-91FF7B4C1AB7}" dt="2018-02-08T18:38:11.701" v="340"/>
          <ac:spMkLst>
            <pc:docMk/>
            <pc:sldMk cId="1655269925" sldId="306"/>
            <ac:spMk id="4" creationId="{E6E86C08-6562-4EDB-B14E-5E037CD81228}"/>
          </ac:spMkLst>
        </pc:spChg>
        <pc:picChg chg="mod">
          <ac:chgData name="" userId="" providerId="" clId="Web-{3F512F03-D2B9-4960-ACDD-91FF7B4C1AB7}" dt="2018-02-08T18:37:38.075" v="323"/>
          <ac:picMkLst>
            <pc:docMk/>
            <pc:sldMk cId="1655269925" sldId="306"/>
            <ac:picMk id="5" creationId="{E523718B-38B8-414B-9FF2-FEE606FD5D99}"/>
          </ac:picMkLst>
        </pc:picChg>
      </pc:sldChg>
      <pc:sldChg chg="modSp">
        <pc:chgData name="" userId="" providerId="" clId="Web-{3F512F03-D2B9-4960-ACDD-91FF7B4C1AB7}" dt="2018-02-08T18:38:31.077" v="343"/>
        <pc:sldMkLst>
          <pc:docMk/>
          <pc:sldMk cId="4072707520" sldId="309"/>
        </pc:sldMkLst>
        <pc:spChg chg="mod">
          <ac:chgData name="" userId="" providerId="" clId="Web-{3F512F03-D2B9-4960-ACDD-91FF7B4C1AB7}" dt="2018-02-08T18:38:31.077" v="343"/>
          <ac:spMkLst>
            <pc:docMk/>
            <pc:sldMk cId="4072707520" sldId="309"/>
            <ac:spMk id="2" creationId="{91AA01DD-F4A0-4D37-B945-8B2DBD432C9E}"/>
          </ac:spMkLst>
        </pc:spChg>
      </pc:sldChg>
      <pc:sldChg chg="modSp">
        <pc:chgData name="" userId="" providerId="" clId="Web-{3F512F03-D2B9-4960-ACDD-91FF7B4C1AB7}" dt="2018-02-08T18:38:46.623" v="346"/>
        <pc:sldMkLst>
          <pc:docMk/>
          <pc:sldMk cId="348973593" sldId="310"/>
        </pc:sldMkLst>
        <pc:picChg chg="mod">
          <ac:chgData name="" userId="" providerId="" clId="Web-{3F512F03-D2B9-4960-ACDD-91FF7B4C1AB7}" dt="2018-02-08T18:38:46.623" v="346"/>
          <ac:picMkLst>
            <pc:docMk/>
            <pc:sldMk cId="348973593" sldId="310"/>
            <ac:picMk id="4" creationId="{00000000-0000-0000-0000-00000000000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6-09-04T21:25:57.091" idx="1">
    <p:pos x="6000" y="0"/>
    <p:text>A screenshot here as well +ragunandanrao@gmail.com @ravikiran.yd@gmail.com
-Prady 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483874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9129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1924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99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25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7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60298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235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6932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87757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1006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0397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0188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8109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361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45353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719887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16503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19563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9361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7493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spTree>
    <p:extLst>
      <p:ext uri="{BB962C8B-B14F-4D97-AF65-F5344CB8AC3E}">
        <p14:creationId xmlns:p14="http://schemas.microsoft.com/office/powerpoint/2010/main" val="37979230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spTree>
    <p:extLst>
      <p:ext uri="{BB962C8B-B14F-4D97-AF65-F5344CB8AC3E}">
        <p14:creationId xmlns:p14="http://schemas.microsoft.com/office/powerpoint/2010/main" val="32416466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31"/>
        <p:cNvGrpSpPr/>
        <p:nvPr/>
      </p:nvGrpSpPr>
      <p:grpSpPr>
        <a:xfrm>
          <a:off x="0" y="0"/>
          <a:ext cx="0" cy="0"/>
          <a:chOff x="0" y="0"/>
          <a:chExt cx="0" cy="0"/>
        </a:xfrm>
      </p:grpSpPr>
      <p:sp>
        <p:nvSpPr>
          <p:cNvPr id="34" name="Shape 34"/>
          <p:cNvSpPr txBox="1">
            <a:spLocks noGrp="1"/>
          </p:cNvSpPr>
          <p:nvPr>
            <p:ph type="title"/>
          </p:nvPr>
        </p:nvSpPr>
        <p:spPr>
          <a:xfrm>
            <a:off x="773700" y="2408600"/>
            <a:ext cx="7596600" cy="204089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Economica"/>
              <a:buNone/>
              <a:defRPr sz="4200" b="0" i="0" u="none" strike="noStrike" cap="none">
                <a:solidFill>
                  <a:schemeClr val="dk1"/>
                </a:solidFill>
                <a:latin typeface="Economica"/>
                <a:ea typeface="Economica"/>
                <a:cs typeface="Economica"/>
                <a:sym typeface="Economica"/>
                <a:rtl val="0"/>
              </a:defRPr>
            </a:lvl1pPr>
            <a:lvl2pPr lvl="1" indent="0" algn="ctr">
              <a:spcBef>
                <a:spcPts val="0"/>
              </a:spcBef>
              <a:buClr>
                <a:schemeClr val="dk1"/>
              </a:buClr>
              <a:buFont typeface="Economica"/>
              <a:buNone/>
              <a:defRPr sz="4200">
                <a:solidFill>
                  <a:schemeClr val="dk1"/>
                </a:solidFill>
                <a:latin typeface="Economica"/>
                <a:ea typeface="Economica"/>
                <a:cs typeface="Economica"/>
                <a:sym typeface="Economica"/>
              </a:defRPr>
            </a:lvl2pPr>
            <a:lvl3pPr lvl="2" indent="0" algn="ctr">
              <a:spcBef>
                <a:spcPts val="0"/>
              </a:spcBef>
              <a:buClr>
                <a:schemeClr val="dk1"/>
              </a:buClr>
              <a:buFont typeface="Economica"/>
              <a:buNone/>
              <a:defRPr sz="4200">
                <a:solidFill>
                  <a:schemeClr val="dk1"/>
                </a:solidFill>
                <a:latin typeface="Economica"/>
                <a:ea typeface="Economica"/>
                <a:cs typeface="Economica"/>
                <a:sym typeface="Economica"/>
              </a:defRPr>
            </a:lvl3pPr>
            <a:lvl4pPr lvl="3" indent="0" algn="ctr">
              <a:spcBef>
                <a:spcPts val="0"/>
              </a:spcBef>
              <a:buClr>
                <a:schemeClr val="dk1"/>
              </a:buClr>
              <a:buFont typeface="Economica"/>
              <a:buNone/>
              <a:defRPr sz="4200">
                <a:solidFill>
                  <a:schemeClr val="dk1"/>
                </a:solidFill>
                <a:latin typeface="Economica"/>
                <a:ea typeface="Economica"/>
                <a:cs typeface="Economica"/>
                <a:sym typeface="Economica"/>
              </a:defRPr>
            </a:lvl4pPr>
            <a:lvl5pPr lvl="4" indent="0" algn="ctr">
              <a:spcBef>
                <a:spcPts val="0"/>
              </a:spcBef>
              <a:buClr>
                <a:schemeClr val="dk1"/>
              </a:buClr>
              <a:buFont typeface="Economica"/>
              <a:buNone/>
              <a:defRPr sz="4200">
                <a:solidFill>
                  <a:schemeClr val="dk1"/>
                </a:solidFill>
                <a:latin typeface="Economica"/>
                <a:ea typeface="Economica"/>
                <a:cs typeface="Economica"/>
                <a:sym typeface="Economica"/>
              </a:defRPr>
            </a:lvl5pPr>
            <a:lvl6pPr lvl="5" indent="0" algn="ctr">
              <a:spcBef>
                <a:spcPts val="0"/>
              </a:spcBef>
              <a:buClr>
                <a:schemeClr val="dk1"/>
              </a:buClr>
              <a:buFont typeface="Economica"/>
              <a:buNone/>
              <a:defRPr sz="4200">
                <a:solidFill>
                  <a:schemeClr val="dk1"/>
                </a:solidFill>
                <a:latin typeface="Economica"/>
                <a:ea typeface="Economica"/>
                <a:cs typeface="Economica"/>
                <a:sym typeface="Economica"/>
              </a:defRPr>
            </a:lvl6pPr>
            <a:lvl7pPr lvl="6" indent="0" algn="ctr">
              <a:spcBef>
                <a:spcPts val="0"/>
              </a:spcBef>
              <a:buClr>
                <a:schemeClr val="dk1"/>
              </a:buClr>
              <a:buFont typeface="Economica"/>
              <a:buNone/>
              <a:defRPr sz="4200">
                <a:solidFill>
                  <a:schemeClr val="dk1"/>
                </a:solidFill>
                <a:latin typeface="Economica"/>
                <a:ea typeface="Economica"/>
                <a:cs typeface="Economica"/>
                <a:sym typeface="Economica"/>
              </a:defRPr>
            </a:lvl7pPr>
            <a:lvl8pPr lvl="7" indent="0" algn="ctr">
              <a:spcBef>
                <a:spcPts val="0"/>
              </a:spcBef>
              <a:buClr>
                <a:schemeClr val="dk1"/>
              </a:buClr>
              <a:buFont typeface="Economica"/>
              <a:buNone/>
              <a:defRPr sz="4200">
                <a:solidFill>
                  <a:schemeClr val="dk1"/>
                </a:solidFill>
                <a:latin typeface="Economica"/>
                <a:ea typeface="Economica"/>
                <a:cs typeface="Economica"/>
                <a:sym typeface="Economica"/>
              </a:defRPr>
            </a:lvl8pPr>
            <a:lvl9pPr lvl="8" indent="0" algn="ctr">
              <a:spcBef>
                <a:spcPts val="0"/>
              </a:spcBef>
              <a:buClr>
                <a:schemeClr val="dk1"/>
              </a:buClr>
              <a:buFont typeface="Economica"/>
              <a:buNone/>
              <a:defRPr sz="4200">
                <a:solidFill>
                  <a:schemeClr val="dk1"/>
                </a:solidFill>
                <a:latin typeface="Economica"/>
                <a:ea typeface="Economica"/>
                <a:cs typeface="Economica"/>
                <a:sym typeface="Economica"/>
              </a:defRPr>
            </a:lvl9pPr>
          </a:lstStyle>
          <a:p>
            <a:endParaRPr/>
          </a:p>
        </p:txBody>
      </p:sp>
      <p:sp>
        <p:nvSpPr>
          <p:cNvPr id="35" name="Shape 35"/>
          <p:cNvSpPr txBox="1">
            <a:spLocks noGrp="1"/>
          </p:cNvSpPr>
          <p:nvPr>
            <p:ph type="sldNum" idx="12"/>
          </p:nvPr>
        </p:nvSpPr>
        <p:spPr>
          <a:xfrm>
            <a:off x="8472457" y="6217621"/>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tl val="0"/>
              </a:rPr>
              <a:t>‹#›</a:t>
            </a:fld>
            <a:endParaRPr lang="en-US" sz="1400" b="0" i="0" u="none" strike="noStrike" cap="none">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76294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6"/>
        <p:cNvGrpSpPr/>
        <p:nvPr/>
      </p:nvGrpSpPr>
      <p:grpSpPr>
        <a:xfrm>
          <a:off x="0" y="0"/>
          <a:ext cx="0" cy="0"/>
          <a:chOff x="0" y="0"/>
          <a:chExt cx="0" cy="0"/>
        </a:xfrm>
      </p:grpSpPr>
      <p:sp>
        <p:nvSpPr>
          <p:cNvPr id="28" name="Shape 28"/>
          <p:cNvSpPr txBox="1">
            <a:spLocks noGrp="1"/>
          </p:cNvSpPr>
          <p:nvPr>
            <p:ph type="title"/>
          </p:nvPr>
        </p:nvSpPr>
        <p:spPr>
          <a:xfrm>
            <a:off x="311700" y="421233"/>
            <a:ext cx="8520599" cy="1108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Economica"/>
              <a:buNone/>
              <a:defRPr sz="4200" b="0" i="0" u="none" strike="noStrike" cap="none">
                <a:solidFill>
                  <a:schemeClr val="dk1"/>
                </a:solidFill>
                <a:latin typeface="Economica"/>
                <a:ea typeface="Economica"/>
                <a:cs typeface="Economica"/>
                <a:sym typeface="Economica"/>
                <a:rtl val="0"/>
              </a:defRPr>
            </a:lvl1pPr>
            <a:lvl2pPr lvl="1" indent="0">
              <a:spcBef>
                <a:spcPts val="0"/>
              </a:spcBef>
              <a:buClr>
                <a:schemeClr val="dk1"/>
              </a:buClr>
              <a:buFont typeface="Economica"/>
              <a:buNone/>
              <a:defRPr sz="4200">
                <a:solidFill>
                  <a:schemeClr val="dk1"/>
                </a:solidFill>
                <a:latin typeface="Economica"/>
                <a:ea typeface="Economica"/>
                <a:cs typeface="Economica"/>
                <a:sym typeface="Economica"/>
              </a:defRPr>
            </a:lvl2pPr>
            <a:lvl3pPr lvl="2" indent="0">
              <a:spcBef>
                <a:spcPts val="0"/>
              </a:spcBef>
              <a:buClr>
                <a:schemeClr val="dk1"/>
              </a:buClr>
              <a:buFont typeface="Economica"/>
              <a:buNone/>
              <a:defRPr sz="4200">
                <a:solidFill>
                  <a:schemeClr val="dk1"/>
                </a:solidFill>
                <a:latin typeface="Economica"/>
                <a:ea typeface="Economica"/>
                <a:cs typeface="Economica"/>
                <a:sym typeface="Economica"/>
              </a:defRPr>
            </a:lvl3pPr>
            <a:lvl4pPr lvl="3" indent="0">
              <a:spcBef>
                <a:spcPts val="0"/>
              </a:spcBef>
              <a:buClr>
                <a:schemeClr val="dk1"/>
              </a:buClr>
              <a:buFont typeface="Economica"/>
              <a:buNone/>
              <a:defRPr sz="4200">
                <a:solidFill>
                  <a:schemeClr val="dk1"/>
                </a:solidFill>
                <a:latin typeface="Economica"/>
                <a:ea typeface="Economica"/>
                <a:cs typeface="Economica"/>
                <a:sym typeface="Economica"/>
              </a:defRPr>
            </a:lvl4pPr>
            <a:lvl5pPr lvl="4" indent="0">
              <a:spcBef>
                <a:spcPts val="0"/>
              </a:spcBef>
              <a:buClr>
                <a:schemeClr val="dk1"/>
              </a:buClr>
              <a:buFont typeface="Economica"/>
              <a:buNone/>
              <a:defRPr sz="4200">
                <a:solidFill>
                  <a:schemeClr val="dk1"/>
                </a:solidFill>
                <a:latin typeface="Economica"/>
                <a:ea typeface="Economica"/>
                <a:cs typeface="Economica"/>
                <a:sym typeface="Economica"/>
              </a:defRPr>
            </a:lvl5pPr>
            <a:lvl6pPr lvl="5" indent="0">
              <a:spcBef>
                <a:spcPts val="0"/>
              </a:spcBef>
              <a:buClr>
                <a:schemeClr val="dk1"/>
              </a:buClr>
              <a:buFont typeface="Economica"/>
              <a:buNone/>
              <a:defRPr sz="4200">
                <a:solidFill>
                  <a:schemeClr val="dk1"/>
                </a:solidFill>
                <a:latin typeface="Economica"/>
                <a:ea typeface="Economica"/>
                <a:cs typeface="Economica"/>
                <a:sym typeface="Economica"/>
              </a:defRPr>
            </a:lvl6pPr>
            <a:lvl7pPr lvl="6" indent="0">
              <a:spcBef>
                <a:spcPts val="0"/>
              </a:spcBef>
              <a:buClr>
                <a:schemeClr val="dk1"/>
              </a:buClr>
              <a:buFont typeface="Economica"/>
              <a:buNone/>
              <a:defRPr sz="4200">
                <a:solidFill>
                  <a:schemeClr val="dk1"/>
                </a:solidFill>
                <a:latin typeface="Economica"/>
                <a:ea typeface="Economica"/>
                <a:cs typeface="Economica"/>
                <a:sym typeface="Economica"/>
              </a:defRPr>
            </a:lvl7pPr>
            <a:lvl8pPr lvl="7" indent="0">
              <a:spcBef>
                <a:spcPts val="0"/>
              </a:spcBef>
              <a:buClr>
                <a:schemeClr val="dk1"/>
              </a:buClr>
              <a:buFont typeface="Economica"/>
              <a:buNone/>
              <a:defRPr sz="4200">
                <a:solidFill>
                  <a:schemeClr val="dk1"/>
                </a:solidFill>
                <a:latin typeface="Economica"/>
                <a:ea typeface="Economica"/>
                <a:cs typeface="Economica"/>
                <a:sym typeface="Economica"/>
              </a:defRPr>
            </a:lvl8pPr>
            <a:lvl9pPr lvl="8" indent="0">
              <a:spcBef>
                <a:spcPts val="0"/>
              </a:spcBef>
              <a:buClr>
                <a:schemeClr val="dk1"/>
              </a:buClr>
              <a:buFont typeface="Economica"/>
              <a:buNone/>
              <a:defRPr sz="4200">
                <a:solidFill>
                  <a:schemeClr val="dk1"/>
                </a:solidFill>
                <a:latin typeface="Economica"/>
                <a:ea typeface="Economica"/>
                <a:cs typeface="Economica"/>
                <a:sym typeface="Economica"/>
              </a:defRPr>
            </a:lvl9pPr>
          </a:lstStyle>
          <a:p>
            <a:endParaRPr/>
          </a:p>
        </p:txBody>
      </p:sp>
      <p:sp>
        <p:nvSpPr>
          <p:cNvPr id="29" name="Shape 29"/>
          <p:cNvSpPr txBox="1">
            <a:spLocks noGrp="1"/>
          </p:cNvSpPr>
          <p:nvPr>
            <p:ph type="body" idx="1"/>
          </p:nvPr>
        </p:nvSpPr>
        <p:spPr>
          <a:xfrm>
            <a:off x="311700" y="1633633"/>
            <a:ext cx="8520599" cy="44721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1"/>
              </a:buClr>
              <a:buFont typeface="Open Sans"/>
              <a:buNone/>
              <a:defRPr sz="1800" b="0" i="0" u="none" strike="noStrike" cap="none">
                <a:solidFill>
                  <a:schemeClr val="dk1"/>
                </a:solidFill>
                <a:latin typeface="Open Sans"/>
                <a:ea typeface="Open Sans"/>
                <a:cs typeface="Open Sans"/>
                <a:sym typeface="Open Sans"/>
                <a:rtl val="0"/>
              </a:defRPr>
            </a:lvl1pPr>
            <a:lvl2pPr marL="457200" marR="0" lvl="1"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2pPr>
            <a:lvl3pPr marL="914400" marR="0" lvl="2"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3pPr>
            <a:lvl4pPr marL="1371600" marR="0" lvl="3"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4pPr>
            <a:lvl5pPr marL="1828800" marR="0" lvl="4"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5pPr>
            <a:lvl6pPr marL="2286000" marR="0" lvl="5"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6pPr>
            <a:lvl7pPr marL="2743200" marR="0" lvl="6"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7pPr>
            <a:lvl8pPr marL="3200400" marR="0" lvl="7"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8pPr>
            <a:lvl9pPr marL="3657600" marR="0" lvl="8" indent="0" algn="l" rtl="0">
              <a:lnSpc>
                <a:spcPct val="115000"/>
              </a:lnSpc>
              <a:spcBef>
                <a:spcPts val="0"/>
              </a:spcBef>
              <a:spcAft>
                <a:spcPts val="1600"/>
              </a:spcAft>
              <a:buClr>
                <a:schemeClr val="dk1"/>
              </a:buClr>
              <a:buFont typeface="Open Sans"/>
              <a:buNone/>
              <a:defRPr sz="1400" b="0" i="0" u="none" strike="noStrike" cap="none">
                <a:solidFill>
                  <a:schemeClr val="dk1"/>
                </a:solidFill>
                <a:latin typeface="Open Sans"/>
                <a:ea typeface="Open Sans"/>
                <a:cs typeface="Open Sans"/>
                <a:sym typeface="Open Sans"/>
                <a:rtl val="0"/>
              </a:defRPr>
            </a:lvl9pPr>
          </a:lstStyle>
          <a:p>
            <a:endParaRPr/>
          </a:p>
        </p:txBody>
      </p:sp>
      <p:sp>
        <p:nvSpPr>
          <p:cNvPr id="30" name="Shape 30"/>
          <p:cNvSpPr txBox="1">
            <a:spLocks noGrp="1"/>
          </p:cNvSpPr>
          <p:nvPr>
            <p:ph type="sldNum" idx="12"/>
          </p:nvPr>
        </p:nvSpPr>
        <p:spPr>
          <a:xfrm>
            <a:off x="8472457" y="6217621"/>
            <a:ext cx="548699" cy="5246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tl val="0"/>
              </a:rPr>
              <a:t>‹#›</a:t>
            </a:fld>
            <a:endParaRPr lang="en-US" sz="1400" b="0" i="0" u="none" strike="noStrike" cap="none">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43003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US" sz="1200" b="0" i="0" u="none" strike="noStrike" cap="none" smtClean="0">
                <a:solidFill>
                  <a:srgbClr val="888888"/>
                </a:solidFill>
                <a:latin typeface="Calibri"/>
                <a:ea typeface="Calibri"/>
                <a:cs typeface="Calibri"/>
                <a:sym typeface="Calibri"/>
                <a:rtl val="0"/>
              </a:rPr>
              <a:t>‹#›</a:t>
            </a:fld>
            <a:endParaRPr lang="en-US" sz="1200" b="0" i="0" u="none" strike="noStrike" cap="none">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218718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7223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spTree>
    <p:extLst>
      <p:ext uri="{BB962C8B-B14F-4D97-AF65-F5344CB8AC3E}">
        <p14:creationId xmlns:p14="http://schemas.microsoft.com/office/powerpoint/2010/main" val="39770015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spTree>
    <p:extLst>
      <p:ext uri="{BB962C8B-B14F-4D97-AF65-F5344CB8AC3E}">
        <p14:creationId xmlns:p14="http://schemas.microsoft.com/office/powerpoint/2010/main" val="9667155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spTree>
    <p:extLst>
      <p:ext uri="{BB962C8B-B14F-4D97-AF65-F5344CB8AC3E}">
        <p14:creationId xmlns:p14="http://schemas.microsoft.com/office/powerpoint/2010/main" val="1193414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9/6/2018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smtClean="0">
                <a:solidFill>
                  <a:srgbClr val="000000"/>
                </a:solidFill>
                <a:latin typeface="Arial"/>
                <a:ea typeface="Arial"/>
                <a:cs typeface="Arial"/>
                <a:sym typeface="Arial"/>
                <a:rtl val="0"/>
              </a:rPr>
              <a:t>‹#›</a:t>
            </a:fld>
            <a:endParaRPr lang="en-US" sz="1400" b="0" i="0" u="none" strike="noStrike" cap="none">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46552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DE6118-2437-4B30-8E3C-4D2BE6020583}" type="datetimeFigureOut">
              <a:rPr lang="en-US" smtClean="0"/>
              <a:pPr/>
              <a:t>9/6/2018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spTree>
    <p:extLst>
      <p:ext uri="{BB962C8B-B14F-4D97-AF65-F5344CB8AC3E}">
        <p14:creationId xmlns:p14="http://schemas.microsoft.com/office/powerpoint/2010/main" val="6633931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spTree>
    <p:extLst>
      <p:ext uri="{BB962C8B-B14F-4D97-AF65-F5344CB8AC3E}">
        <p14:creationId xmlns:p14="http://schemas.microsoft.com/office/powerpoint/2010/main" val="31038950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9/6/2018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rtl="0">
              <a:lnSpc>
                <a:spcPct val="100000"/>
              </a:lnSpc>
              <a:spcBef>
                <a:spcPts val="0"/>
              </a:spcBef>
              <a:spcAft>
                <a:spcPts val="0"/>
              </a:spcAft>
              <a:buClr>
                <a:schemeClr val="dk1"/>
              </a:buClr>
              <a:buSzPct val="25000"/>
              <a:buFont typeface="Economica"/>
              <a:buNone/>
            </a:pPr>
            <a:fld id="{00000000-1234-1234-1234-123412341234}" type="slidenum">
              <a:rPr lang="en-US" sz="1000" b="0" i="0" u="none" strike="noStrike" cap="none" smtClean="0">
                <a:solidFill>
                  <a:schemeClr val="dk1"/>
                </a:solidFill>
                <a:latin typeface="Economica"/>
                <a:ea typeface="Economica"/>
                <a:cs typeface="Economica"/>
                <a:sym typeface="Economica"/>
                <a:rtl val="0"/>
              </a:rPr>
              <a:t>‹#›</a:t>
            </a:fld>
            <a:endParaRPr lang="en-US" sz="1000" b="0" i="0" u="none" strike="noStrike" cap="none">
              <a:solidFill>
                <a:schemeClr val="dk1"/>
              </a:solidFill>
              <a:latin typeface="Economica"/>
              <a:ea typeface="Economica"/>
              <a:cs typeface="Economica"/>
              <a:sym typeface="Economica"/>
              <a:rtl val="0"/>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2044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alvinalexander.com/android/android-cheat-sheet-main-concepts"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www.tutorialspoint.com/android/index.ht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studio/run/oem-usb.htm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genymotion.com/" TargetMode="External"/><Relationship Id="rId2" Type="http://schemas.openxmlformats.org/officeDocument/2006/relationships/hyperlink" Target="https://www.virtualbox.org/wiki/Downloads" TargetMode="Externa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hyperlink" Target="https://cloud.genymotion.com/page/launchpad/download/"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3849841" y="4400550"/>
            <a:ext cx="4473526" cy="1319700"/>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2000" b="0" i="0" u="none" strike="noStrike" cap="none" dirty="0">
                <a:solidFill>
                  <a:schemeClr val="dk1"/>
                </a:solidFill>
                <a:latin typeface="Open Sans"/>
                <a:ea typeface="Open Sans"/>
                <a:cs typeface="Open Sans"/>
                <a:sym typeface="Open Sans"/>
              </a:rPr>
              <a:t>CS551 Advanced Software Engineering</a:t>
            </a:r>
            <a:br>
              <a:rPr lang="en-US" dirty="0">
                <a:solidFill>
                  <a:schemeClr val="tx1"/>
                </a:solidFill>
              </a:rPr>
            </a:br>
            <a:r>
              <a:rPr lang="en-US" sz="2000" b="0" i="0" u="none" strike="noStrike" cap="none" dirty="0">
                <a:solidFill>
                  <a:schemeClr val="dk1"/>
                </a:solidFill>
                <a:latin typeface="Open Sans"/>
                <a:ea typeface="Open Sans"/>
                <a:cs typeface="Open Sans"/>
                <a:sym typeface="Open Sans"/>
              </a:rPr>
              <a:t>UMKC</a:t>
            </a:r>
            <a:endParaRPr lang="en-US" sz="2000" b="0" i="0" u="none" strike="noStrike" cap="none" dirty="0">
              <a:solidFill>
                <a:schemeClr val="dk1"/>
              </a:solidFill>
              <a:latin typeface="Open Sans"/>
              <a:ea typeface="Open Sans"/>
              <a:cs typeface="Open Sans"/>
            </a:endParaRPr>
          </a:p>
        </p:txBody>
      </p:sp>
      <p:sp>
        <p:nvSpPr>
          <p:cNvPr id="69" name="Shape 69"/>
          <p:cNvSpPr txBox="1">
            <a:spLocks noGrp="1"/>
          </p:cNvSpPr>
          <p:nvPr>
            <p:ph type="subTitle" idx="1"/>
          </p:nvPr>
        </p:nvSpPr>
        <p:spPr>
          <a:xfrm>
            <a:off x="622300" y="1433513"/>
            <a:ext cx="8159750" cy="257389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888888"/>
              </a:buClr>
              <a:buSzPct val="25000"/>
              <a:buFont typeface="Arial"/>
              <a:buNone/>
            </a:pPr>
            <a:r>
              <a:rPr lang="en-US" sz="4000" b="1" i="0" strike="noStrike" cap="none" dirty="0">
                <a:solidFill>
                  <a:srgbClr val="000000"/>
                </a:solidFill>
                <a:latin typeface="Calibri"/>
              </a:rPr>
              <a:t>Tutorial 4</a:t>
            </a:r>
            <a:endParaRPr lang="en-US" sz="4000" b="1" i="0" strike="noStrike" cap="none" dirty="0">
              <a:solidFill>
                <a:srgbClr val="000000"/>
              </a:solidFill>
              <a:latin typeface="Calibri"/>
              <a:cs typeface="Calibri"/>
            </a:endParaRPr>
          </a:p>
          <a:p>
            <a:pPr marL="0" marR="0" lvl="0" indent="0" algn="ctr" rtl="0">
              <a:lnSpc>
                <a:spcPct val="100000"/>
              </a:lnSpc>
              <a:spcBef>
                <a:spcPts val="640"/>
              </a:spcBef>
              <a:spcAft>
                <a:spcPts val="0"/>
              </a:spcAft>
              <a:buClr>
                <a:srgbClr val="888888"/>
              </a:buClr>
              <a:buSzPct val="25000"/>
              <a:buFont typeface="Arial"/>
              <a:buNone/>
            </a:pPr>
            <a:r>
              <a:rPr lang="en-US" sz="4000" b="1" i="0" strike="noStrike" cap="none" dirty="0">
                <a:solidFill>
                  <a:srgbClr val="000000"/>
                </a:solidFill>
                <a:latin typeface="Calibri"/>
              </a:rPr>
              <a:t>Android App Development using Android Studio</a:t>
            </a:r>
            <a:endParaRPr lang="en-US" sz="4000" b="1" i="0" strike="noStrike" cap="none" dirty="0">
              <a:solidFill>
                <a:srgbClr val="000000"/>
              </a:solidFill>
              <a:latin typeface="Calibri"/>
              <a:cs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750" y="2947447"/>
            <a:ext cx="2049463" cy="2906206"/>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280008"/>
            <a:ext cx="8520599" cy="1108500"/>
          </a:xfrm>
          <a:prstGeom prst="rect">
            <a:avLst/>
          </a:prstGeom>
        </p:spPr>
        <p:txBody>
          <a:bodyPr lIns="91425" tIns="91425" rIns="91425" bIns="91425" anchor="b" anchorCtr="0">
            <a:noAutofit/>
          </a:bodyPr>
          <a:lstStyle/>
          <a:p>
            <a:pPr lvl="0" algn="ctr" rtl="0">
              <a:spcBef>
                <a:spcPts val="0"/>
              </a:spcBef>
              <a:buClr>
                <a:schemeClr val="dk1"/>
              </a:buClr>
              <a:buSzPct val="25000"/>
              <a:buFont typeface="Arial"/>
              <a:buNone/>
            </a:pPr>
            <a:r>
              <a:rPr lang="en-US" sz="4400" b="1" dirty="0">
                <a:latin typeface="Calibri"/>
                <a:ea typeface="Calibri"/>
                <a:cs typeface="Calibri"/>
                <a:sym typeface="Calibri"/>
              </a:rPr>
              <a:t>AVD Manager</a:t>
            </a:r>
            <a:endParaRPr lang="en-US" sz="4400" b="1" dirty="0">
              <a:latin typeface="Calibri"/>
              <a:ea typeface="Calibri"/>
              <a:cs typeface="Calibri"/>
            </a:endParaRPr>
          </a:p>
        </p:txBody>
      </p:sp>
      <p:pic>
        <p:nvPicPr>
          <p:cNvPr id="2" name="Picture 1"/>
          <p:cNvPicPr>
            <a:picLocks noChangeAspect="1"/>
          </p:cNvPicPr>
          <p:nvPr/>
        </p:nvPicPr>
        <p:blipFill>
          <a:blip r:embed="rId3"/>
          <a:stretch>
            <a:fillRect/>
          </a:stretch>
        </p:blipFill>
        <p:spPr>
          <a:xfrm>
            <a:off x="562708" y="1388508"/>
            <a:ext cx="8581292" cy="4797083"/>
          </a:xfrm>
          <a:prstGeom prst="rect">
            <a:avLst/>
          </a:prstGeom>
          <a:ln w="41275">
            <a:solidFill>
              <a:schemeClr val="tx1"/>
            </a:solidFill>
          </a:ln>
        </p:spPr>
      </p:pic>
      <p:sp>
        <p:nvSpPr>
          <p:cNvPr id="161" name="Shape 161"/>
          <p:cNvSpPr/>
          <p:nvPr/>
        </p:nvSpPr>
        <p:spPr>
          <a:xfrm>
            <a:off x="2419643" y="2278966"/>
            <a:ext cx="3080826" cy="218042"/>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2" name="Shape 162"/>
          <p:cNvSpPr/>
          <p:nvPr/>
        </p:nvSpPr>
        <p:spPr>
          <a:xfrm>
            <a:off x="7582487" y="5627076"/>
            <a:ext cx="450166" cy="12661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773113" y="2408238"/>
            <a:ext cx="7597775" cy="1125004"/>
          </a:xfrm>
          <a:prstGeom prst="rect">
            <a:avLst/>
          </a:prstGeom>
        </p:spPr>
        <p:txBody>
          <a:bodyPr lIns="91425" tIns="91425" rIns="91425" bIns="91425" anchor="ctr" anchorCtr="0">
            <a:noAutofit/>
          </a:bodyPr>
          <a:lstStyle/>
          <a:p>
            <a:pPr lvl="0">
              <a:spcBef>
                <a:spcPts val="0"/>
              </a:spcBef>
              <a:buNone/>
            </a:pPr>
            <a:r>
              <a:rPr lang="en-US" dirty="0">
                <a:latin typeface="Calibri"/>
              </a:rPr>
              <a:t>Android App Development</a:t>
            </a:r>
          </a:p>
        </p:txBody>
      </p:sp>
      <p:sp>
        <p:nvSpPr>
          <p:cNvPr id="3" name="TextBox 2">
            <a:extLst>
              <a:ext uri="{FF2B5EF4-FFF2-40B4-BE49-F238E27FC236}">
                <a16:creationId xmlns:a16="http://schemas.microsoft.com/office/drawing/2014/main" id="{AA848058-1384-47D1-82F5-76F0D3D0E055}"/>
              </a:ext>
            </a:extLst>
          </p:cNvPr>
          <p:cNvSpPr txBox="1"/>
          <p:nvPr/>
        </p:nvSpPr>
        <p:spPr>
          <a:xfrm>
            <a:off x="546100" y="3743325"/>
            <a:ext cx="7915275"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hlinkClick r:id="rId3"/>
              </a:rPr>
              <a:t>https://alvinalexander.com/android/android-cheat-sheet-main-concepts</a:t>
            </a:r>
            <a:endParaRPr lang="en-US" sz="2000">
              <a:cs typeface="Calibri"/>
            </a:endParaRPr>
          </a:p>
          <a:p>
            <a:r>
              <a:rPr lang="en-US" sz="2000" dirty="0">
                <a:cs typeface="Calibri"/>
                <a:hlinkClick r:id="rId4"/>
              </a:rPr>
              <a:t>https://www.tutorialspoint.com/android/index.htm</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8302" y="1294603"/>
            <a:ext cx="8665698" cy="5140990"/>
          </a:xfrm>
          <a:prstGeom prst="rect">
            <a:avLst/>
          </a:prstGeom>
          <a:ln w="41275">
            <a:solidFill>
              <a:schemeClr val="tx1"/>
            </a:solidFill>
          </a:ln>
        </p:spPr>
      </p:pic>
      <p:sp>
        <p:nvSpPr>
          <p:cNvPr id="173" name="Shape 173"/>
          <p:cNvSpPr/>
          <p:nvPr/>
        </p:nvSpPr>
        <p:spPr>
          <a:xfrm>
            <a:off x="1778538" y="2943816"/>
            <a:ext cx="6297899" cy="57960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74" name="Shape 174"/>
          <p:cNvSpPr txBox="1"/>
          <p:nvPr/>
        </p:nvSpPr>
        <p:spPr>
          <a:xfrm>
            <a:off x="4927487" y="2441965"/>
            <a:ext cx="3003599" cy="369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Application name and domain</a:t>
            </a:r>
          </a:p>
        </p:txBody>
      </p:sp>
      <p:sp>
        <p:nvSpPr>
          <p:cNvPr id="175" name="Shape 175"/>
          <p:cNvSpPr txBox="1"/>
          <p:nvPr/>
        </p:nvSpPr>
        <p:spPr>
          <a:xfrm>
            <a:off x="0" y="159500"/>
            <a:ext cx="9018299" cy="869999"/>
          </a:xfrm>
          <a:prstGeom prst="rect">
            <a:avLst/>
          </a:prstGeom>
          <a:noFill/>
          <a:ln>
            <a:noFill/>
          </a:ln>
        </p:spPr>
        <p:txBody>
          <a:bodyPr lIns="91425" tIns="45700" rIns="91425" bIns="45700" anchor="t" anchorCtr="0">
            <a:noAutofit/>
          </a:bodyPr>
          <a:lstStyle/>
          <a:p>
            <a:pPr algn="ctr">
              <a:buClr>
                <a:srgbClr val="000000"/>
              </a:buClr>
              <a:buSzPct val="25000"/>
            </a:pPr>
            <a:r>
              <a:rPr lang="en-US" sz="4000" i="0" strike="noStrike" cap="none" dirty="0">
                <a:solidFill>
                  <a:srgbClr val="000000"/>
                </a:solidFill>
                <a:latin typeface="Calibri"/>
                <a:ea typeface="Calibri"/>
                <a:cs typeface="Calibri"/>
                <a:sym typeface="Calibri"/>
              </a:rPr>
              <a:t>Creating a new Android application</a:t>
            </a:r>
            <a:endParaRPr lang="en-US" sz="4000" i="0" strike="noStrike" cap="none" dirty="0">
              <a:solidFill>
                <a:srgbClr val="000000"/>
              </a:solidFill>
              <a:latin typeface="Calibri"/>
              <a:ea typeface="Calibri"/>
              <a:cs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1870" y="1200150"/>
            <a:ext cx="8581292" cy="4409846"/>
          </a:xfrm>
          <a:prstGeom prst="rect">
            <a:avLst/>
          </a:prstGeom>
          <a:ln w="38100">
            <a:solidFill>
              <a:schemeClr val="tx1"/>
            </a:solidFill>
          </a:ln>
        </p:spPr>
      </p:pic>
      <p:sp>
        <p:nvSpPr>
          <p:cNvPr id="181" name="Shape 181"/>
          <p:cNvSpPr/>
          <p:nvPr/>
        </p:nvSpPr>
        <p:spPr>
          <a:xfrm>
            <a:off x="2456244" y="2646680"/>
            <a:ext cx="4264314" cy="336360"/>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82" name="Shape 182"/>
          <p:cNvSpPr/>
          <p:nvPr/>
        </p:nvSpPr>
        <p:spPr>
          <a:xfrm>
            <a:off x="2170634" y="3460540"/>
            <a:ext cx="4979443" cy="379829"/>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83" name="Shape 183"/>
          <p:cNvSpPr txBox="1"/>
          <p:nvPr/>
        </p:nvSpPr>
        <p:spPr>
          <a:xfrm>
            <a:off x="7031026" y="2793773"/>
            <a:ext cx="301799" cy="369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1</a:t>
            </a:r>
          </a:p>
        </p:txBody>
      </p:sp>
      <p:sp>
        <p:nvSpPr>
          <p:cNvPr id="184" name="Shape 184"/>
          <p:cNvSpPr txBox="1"/>
          <p:nvPr/>
        </p:nvSpPr>
        <p:spPr>
          <a:xfrm>
            <a:off x="7103664" y="3655809"/>
            <a:ext cx="301799" cy="369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2</a:t>
            </a:r>
          </a:p>
        </p:txBody>
      </p:sp>
      <p:sp>
        <p:nvSpPr>
          <p:cNvPr id="185" name="Shape 185"/>
          <p:cNvSpPr txBox="1"/>
          <p:nvPr/>
        </p:nvSpPr>
        <p:spPr>
          <a:xfrm>
            <a:off x="592584" y="5603814"/>
            <a:ext cx="8288382" cy="9233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AutoNum type="arabicPeriod"/>
            </a:pPr>
            <a:r>
              <a:rPr lang="en-US" sz="1400" b="0" i="0" u="none" strike="noStrike" cap="none" dirty="0">
                <a:solidFill>
                  <a:srgbClr val="000000"/>
                </a:solidFill>
                <a:latin typeface="Arial"/>
                <a:ea typeface="Arial"/>
                <a:cs typeface="Arial"/>
                <a:sym typeface="Arial"/>
              </a:rPr>
              <a:t>The minimum SDK version that you want your app to run on. It is better to prefer a version that is stable and new</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2.   In case you want your app to deployed on smart watches and other wearable device.</a:t>
            </a:r>
          </a:p>
        </p:txBody>
      </p:sp>
      <p:sp>
        <p:nvSpPr>
          <p:cNvPr id="186" name="Shape 186"/>
          <p:cNvSpPr/>
          <p:nvPr/>
        </p:nvSpPr>
        <p:spPr>
          <a:xfrm>
            <a:off x="551870" y="142875"/>
            <a:ext cx="8097300" cy="461699"/>
          </a:xfrm>
          <a:prstGeom prst="rect">
            <a:avLst/>
          </a:prstGeom>
          <a:noFill/>
          <a:ln>
            <a:noFill/>
          </a:ln>
        </p:spPr>
        <p:txBody>
          <a:bodyPr lIns="91425" tIns="45700" rIns="91425" bIns="45700" anchor="t" anchorCtr="0">
            <a:noAutofit/>
          </a:bodyPr>
          <a:lstStyle/>
          <a:p>
            <a:pPr algn="ctr">
              <a:buClr>
                <a:srgbClr val="000000"/>
              </a:buClr>
              <a:buSzPct val="25000"/>
            </a:pPr>
            <a:r>
              <a:rPr lang="en-US" sz="2800" b="1" i="0" strike="noStrike" cap="none" dirty="0">
                <a:solidFill>
                  <a:srgbClr val="000000"/>
                </a:solidFill>
                <a:latin typeface="Calibri"/>
                <a:ea typeface="Calibri"/>
                <a:cs typeface="Calibri"/>
                <a:sym typeface="Calibri"/>
              </a:rPr>
              <a:t>Selecting the SDK and Type of </a:t>
            </a:r>
            <a:r>
              <a:rPr lang="en-US" sz="2800" b="1" dirty="0">
                <a:solidFill>
                  <a:srgbClr val="000000"/>
                </a:solidFill>
                <a:latin typeface="Calibri"/>
                <a:ea typeface="Calibri"/>
                <a:cs typeface="Calibri"/>
                <a:sym typeface="Calibri"/>
              </a:rPr>
              <a:t>Target Device </a:t>
            </a:r>
            <a:endParaRPr lang="en-US" sz="2800" b="1" i="0" strike="noStrike" cap="none" dirty="0">
              <a:solidFill>
                <a:srgbClr val="000000"/>
              </a:solidFill>
              <a:latin typeface="Calibri"/>
              <a:ea typeface="Calibri"/>
              <a:cs typeface="Calibri"/>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38150" y="1314450"/>
            <a:ext cx="8451826" cy="4212898"/>
          </a:xfrm>
          <a:prstGeom prst="rect">
            <a:avLst/>
          </a:prstGeom>
          <a:ln w="50800">
            <a:solidFill>
              <a:schemeClr val="tx1"/>
            </a:solidFill>
          </a:ln>
        </p:spPr>
      </p:pic>
      <p:sp>
        <p:nvSpPr>
          <p:cNvPr id="193" name="Shape 193"/>
          <p:cNvSpPr txBox="1"/>
          <p:nvPr/>
        </p:nvSpPr>
        <p:spPr>
          <a:xfrm>
            <a:off x="543171" y="5670550"/>
            <a:ext cx="9089773" cy="6461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You can choose from various templates available to start off the application. It is better to choose a </a:t>
            </a:r>
          </a:p>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Blank activity as you could add and manage the controls as you need.  </a:t>
            </a:r>
          </a:p>
        </p:txBody>
      </p:sp>
      <p:sp>
        <p:nvSpPr>
          <p:cNvPr id="194" name="Shape 194"/>
          <p:cNvSpPr/>
          <p:nvPr/>
        </p:nvSpPr>
        <p:spPr>
          <a:xfrm>
            <a:off x="227135" y="704850"/>
            <a:ext cx="8658599" cy="4616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800" b="1" i="0" strike="noStrike" cap="none" dirty="0">
                <a:solidFill>
                  <a:srgbClr val="000000"/>
                </a:solidFill>
                <a:latin typeface="Calibri"/>
                <a:ea typeface="Calibri"/>
                <a:cs typeface="Calibri"/>
                <a:sym typeface="Calibri"/>
              </a:rPr>
              <a:t>Selecting the Type of </a:t>
            </a:r>
            <a:r>
              <a:rPr lang="en-US" sz="2800" b="1" dirty="0">
                <a:solidFill>
                  <a:srgbClr val="000000"/>
                </a:solidFill>
                <a:latin typeface="Calibri"/>
                <a:ea typeface="Calibri"/>
                <a:cs typeface="Calibri"/>
                <a:sym typeface="Calibri"/>
              </a:rPr>
              <a:t>A</a:t>
            </a:r>
            <a:r>
              <a:rPr lang="en-US" sz="2800" b="1" i="0" strike="noStrike" cap="none" dirty="0">
                <a:solidFill>
                  <a:srgbClr val="000000"/>
                </a:solidFill>
                <a:latin typeface="Calibri"/>
                <a:ea typeface="Calibri"/>
                <a:cs typeface="Calibri"/>
                <a:sym typeface="Calibri"/>
              </a:rPr>
              <a:t>ctivity for the Application</a:t>
            </a:r>
            <a:endParaRPr lang="en-US" sz="2800" b="1" i="0" strike="noStrike" cap="none" dirty="0">
              <a:solidFill>
                <a:srgbClr val="000000"/>
              </a:solidFill>
              <a:latin typeface="Calibri"/>
              <a:ea typeface="Calibri"/>
              <a:cs typeface="Calibri"/>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a:noFill/>
          <a:ln>
            <a:noFill/>
          </a:ln>
        </p:spPr>
        <p:txBody>
          <a:bodyPr lIns="91425" tIns="45700" rIns="91425" bIns="45700" anchor="ctr" anchorCtr="0">
            <a:noAutofit/>
          </a:bodyPr>
          <a:lstStyle/>
          <a:p>
            <a:pPr algn="ctr">
              <a:buSzPct val="25000"/>
            </a:pPr>
            <a:r>
              <a:rPr lang="en-US" sz="3000" b="1" i="0" strike="noStrike" cap="none" dirty="0">
                <a:solidFill>
                  <a:schemeClr val="dk1"/>
                </a:solidFill>
                <a:latin typeface="Calibri"/>
                <a:ea typeface="Calibri"/>
                <a:cs typeface="Calibri"/>
                <a:sym typeface="Calibri"/>
              </a:rPr>
              <a:t>Android Manifest</a:t>
            </a:r>
            <a:endParaRPr lang="en-US" sz="3000" b="1" i="0" strike="noStrike" cap="none" dirty="0">
              <a:solidFill>
                <a:schemeClr val="dk1"/>
              </a:solidFill>
              <a:latin typeface="Calibri"/>
              <a:ea typeface="Calibri"/>
              <a:cs typeface="Calibri"/>
            </a:endParaRPr>
          </a:p>
        </p:txBody>
      </p:sp>
      <p:sp>
        <p:nvSpPr>
          <p:cNvPr id="200" name="Shape 200"/>
          <p:cNvSpPr txBox="1">
            <a:spLocks noGrp="1"/>
          </p:cNvSpPr>
          <p:nvPr>
            <p:ph type="body" idx="1"/>
          </p:nvPr>
        </p:nvSpPr>
        <p:spPr>
          <a:xfrm>
            <a:off x="311150" y="1769892"/>
            <a:ext cx="8521700" cy="4335633"/>
          </a:xfrm>
          <a:prstGeom prst="rect">
            <a:avLst/>
          </a:prstGeom>
          <a:noFill/>
          <a:ln>
            <a:noFill/>
          </a:ln>
        </p:spPr>
        <p:txBody>
          <a:bodyPr lIns="91425" tIns="45700" rIns="91425" bIns="45700" anchor="t" anchorCtr="0">
            <a:noAutofit/>
          </a:bodyPr>
          <a:lstStyle/>
          <a:p>
            <a:pPr marL="342900" marR="0" lvl="0" indent="-342900" algn="l" rtl="0">
              <a:lnSpc>
                <a:spcPct val="115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Times New Roman" panose="02020603050405020304" pitchFamily="18" charset="0"/>
                <a:sym typeface="Calibri"/>
              </a:rPr>
              <a:t>Do </a:t>
            </a:r>
            <a:r>
              <a:rPr lang="en-US" sz="2800" dirty="0">
                <a:latin typeface="Calibri"/>
                <a:ea typeface="Calibri"/>
                <a:cs typeface="Times New Roman" panose="02020603050405020304" pitchFamily="18" charset="0"/>
                <a:sym typeface="Calibri"/>
              </a:rPr>
              <a:t>not </a:t>
            </a:r>
            <a:r>
              <a:rPr lang="en-US" sz="2800" b="0" i="0" u="none" strike="noStrike" cap="none" dirty="0">
                <a:solidFill>
                  <a:schemeClr val="dk1"/>
                </a:solidFill>
                <a:latin typeface="Calibri"/>
                <a:ea typeface="Calibri"/>
                <a:cs typeface="Times New Roman" panose="02020603050405020304" pitchFamily="18" charset="0"/>
                <a:sym typeface="Calibri"/>
              </a:rPr>
              <a:t>forget to add internet permission in AndroidManifest.xml file to enable internet access in device/emulator</a:t>
            </a:r>
          </a:p>
          <a:p>
            <a:pPr>
              <a:spcAft>
                <a:spcPts val="0"/>
              </a:spcAft>
            </a:pPr>
            <a:endParaRPr lang="en-US" sz="3200" dirty="0">
              <a:latin typeface="Calibri"/>
              <a:ea typeface="Calibri"/>
              <a:cs typeface="Calibri"/>
            </a:endParaRPr>
          </a:p>
        </p:txBody>
      </p:sp>
      <p:pic>
        <p:nvPicPr>
          <p:cNvPr id="3" name="Picture 2"/>
          <p:cNvPicPr>
            <a:picLocks noChangeAspect="1"/>
          </p:cNvPicPr>
          <p:nvPr/>
        </p:nvPicPr>
        <p:blipFill>
          <a:blip r:embed="rId3"/>
          <a:stretch>
            <a:fillRect/>
          </a:stretch>
        </p:blipFill>
        <p:spPr>
          <a:xfrm>
            <a:off x="1484476" y="3467405"/>
            <a:ext cx="5696745" cy="2215943"/>
          </a:xfrm>
          <a:prstGeom prst="rect">
            <a:avLst/>
          </a:prstGeom>
          <a:ln w="47625">
            <a:solidFill>
              <a:schemeClr val="dk1"/>
            </a:solidFill>
          </a:ln>
        </p:spPr>
      </p:pic>
      <p:sp>
        <p:nvSpPr>
          <p:cNvPr id="202" name="Shape 202"/>
          <p:cNvSpPr/>
          <p:nvPr/>
        </p:nvSpPr>
        <p:spPr>
          <a:xfrm>
            <a:off x="1600200" y="3868615"/>
            <a:ext cx="5581021" cy="436098"/>
          </a:xfrm>
          <a:prstGeom prst="rect">
            <a:avLst/>
          </a:prstGeom>
          <a:no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rtl val="0"/>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1288" y="1215983"/>
            <a:ext cx="8342195" cy="4408143"/>
          </a:xfrm>
          <a:prstGeom prst="rect">
            <a:avLst/>
          </a:prstGeom>
        </p:spPr>
      </p:pic>
      <p:sp>
        <p:nvSpPr>
          <p:cNvPr id="208" name="Shape 208"/>
          <p:cNvSpPr/>
          <p:nvPr/>
        </p:nvSpPr>
        <p:spPr>
          <a:xfrm>
            <a:off x="2417947" y="3447439"/>
            <a:ext cx="859199" cy="237299"/>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9" name="Shape 209"/>
          <p:cNvSpPr/>
          <p:nvPr/>
        </p:nvSpPr>
        <p:spPr>
          <a:xfrm>
            <a:off x="2417947" y="3711092"/>
            <a:ext cx="859199" cy="237299"/>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10" name="Shape 210"/>
          <p:cNvSpPr/>
          <p:nvPr/>
        </p:nvSpPr>
        <p:spPr>
          <a:xfrm>
            <a:off x="2417947" y="4119749"/>
            <a:ext cx="859199" cy="237299"/>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11" name="Shape 211"/>
          <p:cNvSpPr/>
          <p:nvPr/>
        </p:nvSpPr>
        <p:spPr>
          <a:xfrm>
            <a:off x="3277146" y="3295400"/>
            <a:ext cx="1718399" cy="118799"/>
          </a:xfrm>
          <a:prstGeom prst="rightArrow">
            <a:avLst>
              <a:gd name="adj1" fmla="val 50000"/>
              <a:gd name="adj2" fmla="val 50000"/>
            </a:avLst>
          </a:prstGeom>
          <a:solidFill>
            <a:schemeClr val="accent1"/>
          </a:solidFill>
          <a:ln w="25400" cap="flat" cmpd="sng">
            <a:solidFill>
              <a:srgbClr val="432E2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12" name="Shape 212"/>
          <p:cNvSpPr/>
          <p:nvPr/>
        </p:nvSpPr>
        <p:spPr>
          <a:xfrm>
            <a:off x="3277146" y="3539734"/>
            <a:ext cx="2089800" cy="335099"/>
          </a:xfrm>
          <a:prstGeom prst="rightArrow">
            <a:avLst>
              <a:gd name="adj1" fmla="val 50000"/>
              <a:gd name="adj2" fmla="val 50000"/>
            </a:avLst>
          </a:prstGeom>
          <a:solidFill>
            <a:schemeClr val="accent1"/>
          </a:solidFill>
          <a:ln w="25400" cap="flat" cmpd="sng">
            <a:solidFill>
              <a:srgbClr val="432E2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13" name="Shape 213"/>
          <p:cNvSpPr/>
          <p:nvPr/>
        </p:nvSpPr>
        <p:spPr>
          <a:xfrm>
            <a:off x="3291658" y="4178998"/>
            <a:ext cx="1718399" cy="118799"/>
          </a:xfrm>
          <a:prstGeom prst="rightArrow">
            <a:avLst>
              <a:gd name="adj1" fmla="val 50000"/>
              <a:gd name="adj2" fmla="val 50000"/>
            </a:avLst>
          </a:prstGeom>
          <a:solidFill>
            <a:schemeClr val="accent1"/>
          </a:solidFill>
          <a:ln w="25400" cap="flat" cmpd="sng">
            <a:solidFill>
              <a:srgbClr val="432E2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14" name="Shape 214"/>
          <p:cNvSpPr txBox="1"/>
          <p:nvPr/>
        </p:nvSpPr>
        <p:spPr>
          <a:xfrm>
            <a:off x="5046593" y="3159914"/>
            <a:ext cx="1600199" cy="358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err="1">
                <a:solidFill>
                  <a:srgbClr val="000000"/>
                </a:solidFill>
                <a:latin typeface="Arial"/>
                <a:ea typeface="Arial"/>
                <a:cs typeface="Arial"/>
                <a:sym typeface="Arial"/>
              </a:rPr>
              <a:t>TextView</a:t>
            </a:r>
            <a:r>
              <a:rPr lang="en-US" sz="1400" b="0" i="0" u="none" strike="noStrike" cap="none" dirty="0">
                <a:solidFill>
                  <a:srgbClr val="000000"/>
                </a:solidFill>
                <a:latin typeface="Arial"/>
                <a:ea typeface="Arial"/>
                <a:cs typeface="Arial"/>
                <a:sym typeface="Arial"/>
              </a:rPr>
              <a:t> Control</a:t>
            </a:r>
          </a:p>
        </p:txBody>
      </p:sp>
      <p:sp>
        <p:nvSpPr>
          <p:cNvPr id="215" name="Shape 215"/>
          <p:cNvSpPr/>
          <p:nvPr/>
        </p:nvSpPr>
        <p:spPr>
          <a:xfrm>
            <a:off x="5366946" y="3581908"/>
            <a:ext cx="1587899" cy="358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err="1">
                <a:solidFill>
                  <a:srgbClr val="000000"/>
                </a:solidFill>
                <a:latin typeface="Arial"/>
                <a:ea typeface="Arial"/>
                <a:cs typeface="Arial"/>
                <a:sym typeface="Arial"/>
              </a:rPr>
              <a:t>EditText</a:t>
            </a:r>
            <a:r>
              <a:rPr lang="en-US" sz="1400" b="0" i="0" u="none" strike="noStrike" cap="none" dirty="0">
                <a:solidFill>
                  <a:srgbClr val="000000"/>
                </a:solidFill>
                <a:latin typeface="Arial"/>
                <a:ea typeface="Arial"/>
                <a:cs typeface="Arial"/>
                <a:sym typeface="Arial"/>
              </a:rPr>
              <a:t> Controls</a:t>
            </a:r>
          </a:p>
        </p:txBody>
      </p:sp>
      <p:sp>
        <p:nvSpPr>
          <p:cNvPr id="216" name="Shape 216"/>
          <p:cNvSpPr/>
          <p:nvPr/>
        </p:nvSpPr>
        <p:spPr>
          <a:xfrm>
            <a:off x="5139292" y="4118697"/>
            <a:ext cx="1414799" cy="358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Button Control</a:t>
            </a:r>
          </a:p>
        </p:txBody>
      </p:sp>
      <p:sp>
        <p:nvSpPr>
          <p:cNvPr id="217" name="Shape 217"/>
          <p:cNvSpPr/>
          <p:nvPr/>
        </p:nvSpPr>
        <p:spPr>
          <a:xfrm>
            <a:off x="333526" y="647700"/>
            <a:ext cx="8556600" cy="4616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i="0" strike="noStrike" cap="none" dirty="0">
                <a:solidFill>
                  <a:srgbClr val="000000"/>
                </a:solidFill>
                <a:latin typeface="Calibri"/>
                <a:ea typeface="Calibri"/>
                <a:cs typeface="Calibri"/>
                <a:sym typeface="Calibri"/>
              </a:rPr>
              <a:t>Controls in the Application provided in Tutorial</a:t>
            </a:r>
            <a:endParaRPr lang="en-US" sz="3000" i="0" strike="noStrike" cap="none" dirty="0">
              <a:solidFill>
                <a:srgbClr val="000000"/>
              </a:solidFill>
              <a:latin typeface="Calibri"/>
              <a:ea typeface="Calibri"/>
              <a:cs typeface="Calibri"/>
            </a:endParaRPr>
          </a:p>
        </p:txBody>
      </p:sp>
      <p:sp>
        <p:nvSpPr>
          <p:cNvPr id="218" name="Shape 218"/>
          <p:cNvSpPr txBox="1"/>
          <p:nvPr/>
        </p:nvSpPr>
        <p:spPr>
          <a:xfrm>
            <a:off x="647700" y="5791200"/>
            <a:ext cx="8264585" cy="36988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Explore the other controls present in the SDK in your lab exercises</a:t>
            </a:r>
          </a:p>
        </p:txBody>
      </p:sp>
      <p:sp>
        <p:nvSpPr>
          <p:cNvPr id="219" name="Shape 219"/>
          <p:cNvSpPr/>
          <p:nvPr/>
        </p:nvSpPr>
        <p:spPr>
          <a:xfrm>
            <a:off x="2417948" y="3256944"/>
            <a:ext cx="859199" cy="164141"/>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Shape 225"/>
          <p:cNvSpPr txBox="1"/>
          <p:nvPr/>
        </p:nvSpPr>
        <p:spPr>
          <a:xfrm>
            <a:off x="0" y="0"/>
            <a:ext cx="9144000" cy="869999"/>
          </a:xfrm>
          <a:prstGeom prst="rect">
            <a:avLst/>
          </a:prstGeom>
          <a:noFill/>
          <a:ln>
            <a:noFill/>
          </a:ln>
        </p:spPr>
        <p:txBody>
          <a:bodyPr lIns="91425" tIns="91425" rIns="91425" bIns="91425" anchor="ctr" anchorCtr="0">
            <a:noAutofit/>
          </a:bodyPr>
          <a:lstStyle/>
          <a:p>
            <a:pPr lvl="0" algn="ctr" rtl="0">
              <a:spcBef>
                <a:spcPts val="0"/>
              </a:spcBef>
              <a:buNone/>
            </a:pPr>
            <a:r>
              <a:rPr lang="en-US" sz="4400" dirty="0">
                <a:solidFill>
                  <a:schemeClr val="dk1"/>
                </a:solidFill>
                <a:latin typeface="Calibri"/>
                <a:ea typeface="Calibri"/>
                <a:cs typeface="Calibri"/>
                <a:sym typeface="Calibri"/>
              </a:rPr>
              <a:t>XXX.xml</a:t>
            </a:r>
            <a:endParaRPr lang="en-US" sz="4400" dirty="0">
              <a:solidFill>
                <a:schemeClr val="dk1"/>
              </a:solidFill>
              <a:latin typeface="Calibri"/>
              <a:ea typeface="Calibri"/>
              <a:cs typeface="Calibri"/>
            </a:endParaRPr>
          </a:p>
        </p:txBody>
      </p:sp>
      <p:pic>
        <p:nvPicPr>
          <p:cNvPr id="2" name="Picture 1"/>
          <p:cNvPicPr>
            <a:picLocks noChangeAspect="1"/>
          </p:cNvPicPr>
          <p:nvPr/>
        </p:nvPicPr>
        <p:blipFill>
          <a:blip r:embed="rId3"/>
          <a:stretch>
            <a:fillRect/>
          </a:stretch>
        </p:blipFill>
        <p:spPr>
          <a:xfrm>
            <a:off x="600346" y="990600"/>
            <a:ext cx="8510954" cy="5140990"/>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Shape 231"/>
          <p:cNvSpPr txBox="1"/>
          <p:nvPr/>
        </p:nvSpPr>
        <p:spPr>
          <a:xfrm>
            <a:off x="0" y="145000"/>
            <a:ext cx="9144000" cy="652500"/>
          </a:xfrm>
          <a:prstGeom prst="rect">
            <a:avLst/>
          </a:prstGeom>
          <a:noFill/>
          <a:ln>
            <a:noFill/>
          </a:ln>
        </p:spPr>
        <p:txBody>
          <a:bodyPr lIns="91425" tIns="91425" rIns="91425" bIns="91425" anchor="ctr" anchorCtr="0">
            <a:noAutofit/>
          </a:bodyPr>
          <a:lstStyle/>
          <a:p>
            <a:pPr lvl="0" algn="ctr" rtl="0">
              <a:spcBef>
                <a:spcPts val="0"/>
              </a:spcBef>
              <a:buNone/>
            </a:pPr>
            <a:r>
              <a:rPr lang="en-US" sz="3000" dirty="0">
                <a:solidFill>
                  <a:schemeClr val="dk1"/>
                </a:solidFill>
                <a:latin typeface="Calibri"/>
                <a:ea typeface="Calibri"/>
                <a:cs typeface="Calibri"/>
                <a:sym typeface="Calibri"/>
              </a:rPr>
              <a:t>Code for login…...</a:t>
            </a:r>
            <a:endParaRPr lang="en-US" sz="3000" dirty="0">
              <a:solidFill>
                <a:schemeClr val="dk1"/>
              </a:solidFill>
              <a:latin typeface="Calibri"/>
              <a:ea typeface="Calibri"/>
              <a:cs typeface="Calibri"/>
            </a:endParaRPr>
          </a:p>
        </p:txBody>
      </p:sp>
      <p:pic>
        <p:nvPicPr>
          <p:cNvPr id="2" name="Picture 1"/>
          <p:cNvPicPr>
            <a:picLocks noChangeAspect="1"/>
          </p:cNvPicPr>
          <p:nvPr/>
        </p:nvPicPr>
        <p:blipFill>
          <a:blip r:embed="rId3"/>
          <a:stretch>
            <a:fillRect/>
          </a:stretch>
        </p:blipFill>
        <p:spPr>
          <a:xfrm>
            <a:off x="590550" y="863600"/>
            <a:ext cx="8229600" cy="5424192"/>
          </a:xfrm>
          <a:prstGeom prst="rect">
            <a:avLst/>
          </a:prstGeom>
          <a:ln w="31750">
            <a:solidFill>
              <a:schemeClr val="dk1"/>
            </a:solidFill>
          </a:ln>
        </p:spPr>
      </p:pic>
      <p:sp>
        <p:nvSpPr>
          <p:cNvPr id="232" name="Shape 232"/>
          <p:cNvSpPr/>
          <p:nvPr/>
        </p:nvSpPr>
        <p:spPr>
          <a:xfrm>
            <a:off x="919897" y="1306651"/>
            <a:ext cx="5342700" cy="11162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txBox="1"/>
          <p:nvPr/>
        </p:nvSpPr>
        <p:spPr>
          <a:xfrm>
            <a:off x="6262688" y="1428750"/>
            <a:ext cx="2557462" cy="548601"/>
          </a:xfrm>
          <a:prstGeom prst="rect">
            <a:avLst/>
          </a:prstGeom>
          <a:noFill/>
          <a:ln>
            <a:noFill/>
          </a:ln>
        </p:spPr>
        <p:txBody>
          <a:bodyPr lIns="91425" tIns="91425" rIns="91425" bIns="91425" anchor="t" anchorCtr="0">
            <a:noAutofit/>
          </a:bodyPr>
          <a:lstStyle/>
          <a:p>
            <a:pPr lvl="0" algn="ctr" rtl="0">
              <a:spcBef>
                <a:spcPts val="0"/>
              </a:spcBef>
              <a:buNone/>
            </a:pPr>
            <a:r>
              <a:rPr lang="en-US" dirty="0"/>
              <a:t>Accessing the UI controls to get the username and password</a:t>
            </a:r>
          </a:p>
        </p:txBody>
      </p:sp>
      <p:sp>
        <p:nvSpPr>
          <p:cNvPr id="234" name="Shape 234"/>
          <p:cNvSpPr/>
          <p:nvPr/>
        </p:nvSpPr>
        <p:spPr>
          <a:xfrm>
            <a:off x="935091" y="4740813"/>
            <a:ext cx="6802139" cy="122389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 name="Shape 235"/>
          <p:cNvSpPr txBox="1"/>
          <p:nvPr/>
        </p:nvSpPr>
        <p:spPr>
          <a:xfrm>
            <a:off x="6575223" y="3708400"/>
            <a:ext cx="2027672" cy="893099"/>
          </a:xfrm>
          <a:prstGeom prst="rect">
            <a:avLst/>
          </a:prstGeom>
          <a:noFill/>
          <a:ln>
            <a:noFill/>
          </a:ln>
        </p:spPr>
        <p:txBody>
          <a:bodyPr lIns="91425" tIns="91425" rIns="91425" bIns="91425" anchor="t" anchorCtr="0">
            <a:noAutofit/>
          </a:bodyPr>
          <a:lstStyle/>
          <a:p>
            <a:pPr lvl="0" algn="ctr">
              <a:spcBef>
                <a:spcPts val="0"/>
              </a:spcBef>
              <a:buNone/>
            </a:pPr>
            <a:r>
              <a:rPr lang="en-US" dirty="0"/>
              <a:t>Redirecting to the web service page on successful login.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5524" y="1522537"/>
            <a:ext cx="8430920" cy="4473527"/>
          </a:xfrm>
          <a:prstGeom prst="rect">
            <a:avLst/>
          </a:prstGeom>
          <a:ln w="34925">
            <a:solidFill>
              <a:schemeClr val="dk1"/>
            </a:solidFill>
          </a:ln>
        </p:spPr>
      </p:pic>
      <p:sp>
        <p:nvSpPr>
          <p:cNvPr id="241" name="Shape 241"/>
          <p:cNvSpPr/>
          <p:nvPr/>
        </p:nvSpPr>
        <p:spPr>
          <a:xfrm>
            <a:off x="5890013" y="3625533"/>
            <a:ext cx="1712999" cy="270599"/>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42" name="Shape 242"/>
          <p:cNvSpPr/>
          <p:nvPr/>
        </p:nvSpPr>
        <p:spPr>
          <a:xfrm>
            <a:off x="5890013" y="3896132"/>
            <a:ext cx="1712999" cy="270599"/>
          </a:xfrm>
          <a:prstGeom prst="rect">
            <a:avLst/>
          </a:prstGeom>
          <a:no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dirty="0">
              <a:solidFill>
                <a:schemeClr val="lt1"/>
              </a:solidFill>
              <a:latin typeface="Arial"/>
              <a:ea typeface="Arial"/>
              <a:cs typeface="Arial"/>
              <a:sym typeface="Arial"/>
            </a:endParaRPr>
          </a:p>
        </p:txBody>
      </p:sp>
      <p:sp>
        <p:nvSpPr>
          <p:cNvPr id="245" name="Shape 245"/>
          <p:cNvSpPr txBox="1"/>
          <p:nvPr/>
        </p:nvSpPr>
        <p:spPr>
          <a:xfrm>
            <a:off x="1427801" y="3612782"/>
            <a:ext cx="1240500" cy="369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Source text</a:t>
            </a:r>
          </a:p>
        </p:txBody>
      </p:sp>
      <p:sp>
        <p:nvSpPr>
          <p:cNvPr id="246" name="Shape 246"/>
          <p:cNvSpPr txBox="1"/>
          <p:nvPr/>
        </p:nvSpPr>
        <p:spPr>
          <a:xfrm>
            <a:off x="1427801" y="3982081"/>
            <a:ext cx="1622399" cy="369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Translated text</a:t>
            </a:r>
          </a:p>
        </p:txBody>
      </p:sp>
      <p:sp>
        <p:nvSpPr>
          <p:cNvPr id="247" name="Shape 247"/>
          <p:cNvSpPr/>
          <p:nvPr/>
        </p:nvSpPr>
        <p:spPr>
          <a:xfrm>
            <a:off x="576775" y="397378"/>
            <a:ext cx="7716581" cy="4616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000" b="1" i="0" strike="noStrike" cap="none" dirty="0">
                <a:solidFill>
                  <a:srgbClr val="000000"/>
                </a:solidFill>
                <a:latin typeface="Calibri"/>
                <a:ea typeface="Calibri"/>
                <a:cs typeface="Calibri"/>
                <a:sym typeface="Calibri"/>
              </a:rPr>
              <a:t>Snapshot of the Translate </a:t>
            </a:r>
            <a:r>
              <a:rPr lang="en-US" sz="3000" b="1" dirty="0">
                <a:solidFill>
                  <a:srgbClr val="000000"/>
                </a:solidFill>
                <a:latin typeface="Calibri"/>
                <a:ea typeface="Calibri"/>
                <a:cs typeface="Calibri"/>
                <a:sym typeface="Calibri"/>
              </a:rPr>
              <a:t>A</a:t>
            </a:r>
            <a:r>
              <a:rPr lang="en-US" sz="3000" b="1" i="0" strike="noStrike" cap="none" dirty="0">
                <a:solidFill>
                  <a:srgbClr val="000000"/>
                </a:solidFill>
                <a:latin typeface="Calibri"/>
                <a:ea typeface="Calibri"/>
                <a:cs typeface="Calibri"/>
                <a:sym typeface="Calibri"/>
              </a:rPr>
              <a:t>ctivity for the </a:t>
            </a:r>
            <a:r>
              <a:rPr lang="en-US" sz="3000" b="1" dirty="0">
                <a:solidFill>
                  <a:srgbClr val="000000"/>
                </a:solidFill>
                <a:latin typeface="Calibri"/>
                <a:ea typeface="Calibri"/>
                <a:cs typeface="Calibri"/>
                <a:sym typeface="Calibri"/>
              </a:rPr>
              <a:t>T</a:t>
            </a:r>
            <a:r>
              <a:rPr lang="en-US" sz="3000" b="1" i="0" strike="noStrike" cap="none" dirty="0">
                <a:solidFill>
                  <a:srgbClr val="000000"/>
                </a:solidFill>
                <a:latin typeface="Calibri"/>
                <a:ea typeface="Calibri"/>
                <a:cs typeface="Calibri"/>
                <a:sym typeface="Calibri"/>
              </a:rPr>
              <a:t>utorial </a:t>
            </a:r>
            <a:r>
              <a:rPr lang="en-US" sz="3000" b="1" dirty="0">
                <a:solidFill>
                  <a:srgbClr val="000000"/>
                </a:solidFill>
                <a:latin typeface="Calibri"/>
                <a:ea typeface="Calibri"/>
                <a:cs typeface="Calibri"/>
                <a:sym typeface="Calibri"/>
              </a:rPr>
              <a:t>A</a:t>
            </a:r>
            <a:r>
              <a:rPr lang="en-US" sz="3000" b="1" i="0" strike="noStrike" cap="none" dirty="0">
                <a:solidFill>
                  <a:srgbClr val="000000"/>
                </a:solidFill>
                <a:latin typeface="Calibri"/>
                <a:ea typeface="Calibri"/>
                <a:cs typeface="Calibri"/>
                <a:sym typeface="Calibri"/>
              </a:rPr>
              <a:t>pplication</a:t>
            </a:r>
            <a:endParaRPr lang="en-US" sz="3000" b="1" i="0" strike="noStrike" cap="none" dirty="0">
              <a:solidFill>
                <a:srgbClr val="000000"/>
              </a:solidFill>
              <a:latin typeface="Calibri"/>
              <a:ea typeface="Calibri"/>
              <a:cs typeface="Calibri"/>
            </a:endParaRPr>
          </a:p>
        </p:txBody>
      </p:sp>
      <p:sp>
        <p:nvSpPr>
          <p:cNvPr id="3" name="Right Arrow 2"/>
          <p:cNvSpPr/>
          <p:nvPr/>
        </p:nvSpPr>
        <p:spPr>
          <a:xfrm>
            <a:off x="2869809" y="3612782"/>
            <a:ext cx="2897945" cy="19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869809" y="3995303"/>
            <a:ext cx="2897945" cy="19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5A1B47C8-47A0-4A88-8830-6DEA3B5DE3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2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499" y="2169944"/>
            <a:ext cx="4706750" cy="2518111"/>
          </a:xfrm>
          <a:prstGeom prst="rect">
            <a:avLst/>
          </a:prstGeom>
        </p:spPr>
      </p:pic>
      <p:sp>
        <p:nvSpPr>
          <p:cNvPr id="32" name="Rectangle 31">
            <a:extLst>
              <a:ext uri="{FF2B5EF4-FFF2-40B4-BE49-F238E27FC236}">
                <a16:creationId xmlns:a16="http://schemas.microsoft.com/office/drawing/2014/main" id="{984BBFDD-E720-4805-A9C8-129FBBF6DD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AC4BE46-4A77-42FE-9D15-065CDB2F84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908703" y="1737360"/>
            <a:ext cx="2744435" cy="2926080"/>
          </a:xfrm>
        </p:spPr>
        <p:txBody>
          <a:bodyPr vert="horz" lIns="91440" tIns="45720" rIns="91440" bIns="45720" rtlCol="0" anchor="b">
            <a:normAutofit/>
          </a:bodyPr>
          <a:lstStyle/>
          <a:p>
            <a:r>
              <a:rPr lang="en-US" sz="3800" b="1" dirty="0">
                <a:solidFill>
                  <a:srgbClr val="FFFFFF"/>
                </a:solidFill>
              </a:rPr>
              <a:t>Android Versions</a:t>
            </a:r>
          </a:p>
        </p:txBody>
      </p:sp>
    </p:spTree>
    <p:extLst>
      <p:ext uri="{BB962C8B-B14F-4D97-AF65-F5344CB8AC3E}">
        <p14:creationId xmlns:p14="http://schemas.microsoft.com/office/powerpoint/2010/main" val="260007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84200" y="828675"/>
            <a:ext cx="8343900" cy="5363288"/>
          </a:xfrm>
          <a:prstGeom prst="rect">
            <a:avLst/>
          </a:prstGeom>
          <a:ln w="47625">
            <a:solidFill>
              <a:schemeClr val="tx1"/>
            </a:solidFill>
          </a:ln>
        </p:spPr>
      </p:pic>
      <p:sp>
        <p:nvSpPr>
          <p:cNvPr id="252" name="Shape 252"/>
          <p:cNvSpPr txBox="1"/>
          <p:nvPr/>
        </p:nvSpPr>
        <p:spPr>
          <a:xfrm>
            <a:off x="-48300" y="0"/>
            <a:ext cx="9144000" cy="695999"/>
          </a:xfrm>
          <a:prstGeom prst="rect">
            <a:avLst/>
          </a:prstGeom>
          <a:noFill/>
          <a:ln>
            <a:noFill/>
          </a:ln>
        </p:spPr>
        <p:txBody>
          <a:bodyPr lIns="91425" tIns="91425" rIns="91425" bIns="91425" anchor="ctr" anchorCtr="0">
            <a:noAutofit/>
          </a:bodyPr>
          <a:lstStyle/>
          <a:p>
            <a:pPr lvl="0" algn="ctr" rtl="0">
              <a:spcBef>
                <a:spcPts val="0"/>
              </a:spcBef>
              <a:buNone/>
            </a:pPr>
            <a:r>
              <a:rPr lang="en-US" sz="3000" b="1" dirty="0">
                <a:solidFill>
                  <a:schemeClr val="dk1"/>
                </a:solidFill>
                <a:latin typeface="Calibri"/>
                <a:ea typeface="Calibri"/>
                <a:cs typeface="Calibri"/>
                <a:sym typeface="Calibri"/>
              </a:rPr>
              <a:t>Translate web service code...</a:t>
            </a:r>
            <a:endParaRPr lang="en-US" sz="3000" b="1" dirty="0">
              <a:solidFill>
                <a:schemeClr val="dk1"/>
              </a:solidFill>
              <a:latin typeface="Calibri"/>
              <a:ea typeface="Calibri"/>
              <a:cs typeface="Calibri"/>
            </a:endParaRPr>
          </a:p>
        </p:txBody>
      </p:sp>
      <p:sp>
        <p:nvSpPr>
          <p:cNvPr id="255" name="Shape 255"/>
          <p:cNvSpPr/>
          <p:nvPr/>
        </p:nvSpPr>
        <p:spPr>
          <a:xfrm>
            <a:off x="1167618" y="951900"/>
            <a:ext cx="5036233" cy="58499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txBox="1"/>
          <p:nvPr/>
        </p:nvSpPr>
        <p:spPr>
          <a:xfrm>
            <a:off x="6405003" y="951900"/>
            <a:ext cx="2584252" cy="584999"/>
          </a:xfrm>
          <a:prstGeom prst="rect">
            <a:avLst/>
          </a:prstGeom>
          <a:noFill/>
          <a:ln>
            <a:noFill/>
          </a:ln>
        </p:spPr>
        <p:txBody>
          <a:bodyPr lIns="91425" tIns="91425" rIns="91425" bIns="91425" anchor="t" anchorCtr="0">
            <a:noAutofit/>
          </a:bodyPr>
          <a:lstStyle/>
          <a:p>
            <a:pPr lvl="0">
              <a:spcBef>
                <a:spcPts val="0"/>
              </a:spcBef>
              <a:buNone/>
            </a:pPr>
            <a:r>
              <a:rPr lang="en-US" dirty="0"/>
              <a:t>Accessing the UI controls</a:t>
            </a:r>
          </a:p>
        </p:txBody>
      </p:sp>
      <p:sp>
        <p:nvSpPr>
          <p:cNvPr id="257" name="Shape 257"/>
          <p:cNvSpPr/>
          <p:nvPr/>
        </p:nvSpPr>
        <p:spPr>
          <a:xfrm>
            <a:off x="2453000" y="5312055"/>
            <a:ext cx="4596299" cy="46981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 name="Shape 254"/>
          <p:cNvSpPr/>
          <p:nvPr/>
        </p:nvSpPr>
        <p:spPr>
          <a:xfrm>
            <a:off x="2477792" y="4726745"/>
            <a:ext cx="4596299" cy="450166"/>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256"/>
          <p:cNvSpPr txBox="1"/>
          <p:nvPr/>
        </p:nvSpPr>
        <p:spPr>
          <a:xfrm>
            <a:off x="7082892" y="4162425"/>
            <a:ext cx="2022475" cy="485034"/>
          </a:xfrm>
          <a:prstGeom prst="rect">
            <a:avLst/>
          </a:prstGeom>
          <a:noFill/>
          <a:ln>
            <a:noFill/>
          </a:ln>
        </p:spPr>
        <p:txBody>
          <a:bodyPr lIns="91425" tIns="91425" rIns="91425" bIns="91425" anchor="t" anchorCtr="0">
            <a:noAutofit/>
          </a:bodyPr>
          <a:lstStyle/>
          <a:p>
            <a:pPr lvl="0">
              <a:spcBef>
                <a:spcPts val="0"/>
              </a:spcBef>
              <a:buNone/>
            </a:pPr>
            <a:r>
              <a:rPr lang="en-US" dirty="0"/>
              <a:t>JSON web parsing of web service response</a:t>
            </a:r>
          </a:p>
        </p:txBody>
      </p:sp>
      <p:sp>
        <p:nvSpPr>
          <p:cNvPr id="10" name="Shape 256"/>
          <p:cNvSpPr txBox="1"/>
          <p:nvPr/>
        </p:nvSpPr>
        <p:spPr>
          <a:xfrm>
            <a:off x="7004041" y="5200392"/>
            <a:ext cx="1835264" cy="584999"/>
          </a:xfrm>
          <a:prstGeom prst="rect">
            <a:avLst/>
          </a:prstGeom>
          <a:noFill/>
          <a:ln>
            <a:noFill/>
          </a:ln>
        </p:spPr>
        <p:txBody>
          <a:bodyPr lIns="91425" tIns="91425" rIns="91425" bIns="91425" anchor="t" anchorCtr="0">
            <a:noAutofit/>
          </a:bodyPr>
          <a:lstStyle/>
          <a:p>
            <a:pPr lvl="0">
              <a:spcBef>
                <a:spcPts val="0"/>
              </a:spcBef>
              <a:buNone/>
            </a:pPr>
            <a:r>
              <a:rPr lang="en-US" dirty="0"/>
              <a:t>Populating the UI with the translated text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52">
            <a:extLst>
              <a:ext uri="{FF2B5EF4-FFF2-40B4-BE49-F238E27FC236}">
                <a16:creationId xmlns:a16="http://schemas.microsoft.com/office/drawing/2014/main" id="{735BCA82-3CDA-410E-BCED-3F7D94D00756}"/>
              </a:ext>
            </a:extLst>
          </p:cNvPr>
          <p:cNvSpPr txBox="1"/>
          <p:nvPr/>
        </p:nvSpPr>
        <p:spPr>
          <a:xfrm>
            <a:off x="-48300" y="0"/>
            <a:ext cx="9144000" cy="695999"/>
          </a:xfrm>
          <a:prstGeom prst="rect">
            <a:avLst/>
          </a:prstGeom>
          <a:noFill/>
          <a:ln>
            <a:noFill/>
          </a:ln>
        </p:spPr>
        <p:txBody>
          <a:bodyPr lIns="91425" tIns="91425" rIns="91425" bIns="91425" anchor="ctr" anchorCtr="0">
            <a:noAutofit/>
          </a:bodyPr>
          <a:lstStyle/>
          <a:p>
            <a:pPr lvl="0" algn="ctr" rtl="0">
              <a:spcBef>
                <a:spcPts val="0"/>
              </a:spcBef>
              <a:buNone/>
            </a:pPr>
            <a:r>
              <a:rPr lang="en-US" sz="3000" b="1" dirty="0">
                <a:solidFill>
                  <a:schemeClr val="dk1"/>
                </a:solidFill>
                <a:latin typeface="Calibri"/>
                <a:ea typeface="Calibri"/>
                <a:cs typeface="Calibri"/>
                <a:sym typeface="Calibri"/>
              </a:rPr>
              <a:t>Run app on real device</a:t>
            </a:r>
            <a:endParaRPr lang="en-US" sz="3000" b="1" dirty="0">
              <a:solidFill>
                <a:schemeClr val="dk1"/>
              </a:solidFill>
              <a:latin typeface="Calibri"/>
              <a:ea typeface="Calibri"/>
              <a:cs typeface="Calibri"/>
            </a:endParaRPr>
          </a:p>
        </p:txBody>
      </p:sp>
      <p:sp>
        <p:nvSpPr>
          <p:cNvPr id="4" name="TextBox 3">
            <a:extLst>
              <a:ext uri="{FF2B5EF4-FFF2-40B4-BE49-F238E27FC236}">
                <a16:creationId xmlns:a16="http://schemas.microsoft.com/office/drawing/2014/main" id="{3A2A64C6-1374-412A-9A83-732C2D56D799}"/>
              </a:ext>
            </a:extLst>
          </p:cNvPr>
          <p:cNvSpPr txBox="1"/>
          <p:nvPr/>
        </p:nvSpPr>
        <p:spPr>
          <a:xfrm>
            <a:off x="247650" y="690113"/>
            <a:ext cx="8723456" cy="5324535"/>
          </a:xfrm>
          <a:prstGeom prst="rect">
            <a:avLst/>
          </a:prstGeom>
          <a:noFill/>
        </p:spPr>
        <p:txBody>
          <a:bodyPr wrap="square" rtlCol="0" anchor="t">
            <a:spAutoFit/>
          </a:bodyPr>
          <a:lstStyle/>
          <a:p>
            <a:pPr marL="285750" indent="-285750">
              <a:buFont typeface="Wingdings" panose="05000000000000000000" pitchFamily="2" charset="2"/>
              <a:buChar char="§"/>
            </a:pPr>
            <a:r>
              <a:rPr lang="en-US" sz="2000" dirty="0">
                <a:latin typeface="Calibri"/>
                <a:cs typeface="Times New Roman" panose="02020603050405020304" pitchFamily="18" charset="0"/>
              </a:rPr>
              <a:t>Connect your device to your development machine with a USB cable. If you're developing on Windows, you might need to install the appropriate USB driver for your device. For help installing drivers, see the </a:t>
            </a:r>
            <a:r>
              <a:rPr lang="en-US" sz="2000" dirty="0">
                <a:latin typeface="Calibri"/>
                <a:cs typeface="Times New Roman" panose="02020603050405020304" pitchFamily="18" charset="0"/>
                <a:hlinkClick r:id="rId2"/>
              </a:rPr>
              <a:t>OEM USB Drivers</a:t>
            </a:r>
            <a:r>
              <a:rPr lang="en-US" sz="2000" dirty="0">
                <a:latin typeface="Calibri"/>
                <a:cs typeface="Times New Roman" panose="02020603050405020304" pitchFamily="18" charset="0"/>
              </a:rPr>
              <a:t> document.</a:t>
            </a:r>
          </a:p>
          <a:p>
            <a:pPr marL="285750" indent="-285750">
              <a:buFont typeface="Wingdings" panose="05000000000000000000" pitchFamily="2" charset="2"/>
              <a:buChar char="§"/>
            </a:pPr>
            <a:endParaRPr lang="en-US" sz="2000" dirty="0">
              <a:latin typeface="Calibri"/>
              <a:cs typeface="Times New Roman" panose="02020603050405020304" pitchFamily="18" charset="0"/>
            </a:endParaRPr>
          </a:p>
          <a:p>
            <a:pPr marL="285750" indent="-285750">
              <a:buFont typeface="Wingdings" panose="05000000000000000000" pitchFamily="2" charset="2"/>
              <a:buChar char="§"/>
            </a:pPr>
            <a:r>
              <a:rPr lang="en-US" sz="2000" dirty="0">
                <a:latin typeface="Calibri"/>
                <a:cs typeface="Times New Roman" panose="02020603050405020304" pitchFamily="18" charset="0"/>
              </a:rPr>
              <a:t>Enable </a:t>
            </a:r>
            <a:r>
              <a:rPr lang="en-US" sz="2000" b="1" dirty="0">
                <a:latin typeface="Calibri"/>
                <a:cs typeface="Times New Roman" panose="02020603050405020304" pitchFamily="18" charset="0"/>
              </a:rPr>
              <a:t>USB debugging</a:t>
            </a:r>
            <a:r>
              <a:rPr lang="en-US" sz="2000" dirty="0">
                <a:latin typeface="Calibri"/>
                <a:cs typeface="Times New Roman" panose="02020603050405020304" pitchFamily="18" charset="0"/>
              </a:rPr>
              <a:t> on your device by going to </a:t>
            </a:r>
            <a:r>
              <a:rPr lang="en-US" sz="2000" b="1" dirty="0">
                <a:latin typeface="Calibri"/>
                <a:cs typeface="Times New Roman" panose="02020603050405020304" pitchFamily="18" charset="0"/>
              </a:rPr>
              <a:t>Settings &gt; Developer options</a:t>
            </a:r>
            <a:r>
              <a:rPr lang="en-US" sz="2000" dirty="0">
                <a:latin typeface="Calibri"/>
                <a:cs typeface="Times New Roman" panose="02020603050405020304" pitchFamily="18" charset="0"/>
              </a:rPr>
              <a:t>.</a:t>
            </a:r>
          </a:p>
          <a:p>
            <a:pPr marL="285750" indent="-285750">
              <a:buFont typeface="Wingdings" panose="05000000000000000000" pitchFamily="2" charset="2"/>
              <a:buChar char="§"/>
            </a:pPr>
            <a:r>
              <a:rPr lang="en-US" sz="2000" b="1" dirty="0">
                <a:latin typeface="Calibri"/>
                <a:cs typeface="Times New Roman" panose="02020603050405020304" pitchFamily="18" charset="0"/>
              </a:rPr>
              <a:t>Note:</a:t>
            </a:r>
            <a:r>
              <a:rPr lang="en-US" sz="2000" dirty="0">
                <a:latin typeface="Calibri"/>
                <a:cs typeface="Times New Roman" panose="02020603050405020304" pitchFamily="18" charset="0"/>
              </a:rPr>
              <a:t> On Android 4.2 and newer, </a:t>
            </a:r>
            <a:r>
              <a:rPr lang="en-US" sz="2000" b="1" dirty="0">
                <a:latin typeface="Calibri"/>
                <a:cs typeface="Times New Roman" panose="02020603050405020304" pitchFamily="18" charset="0"/>
              </a:rPr>
              <a:t>Developer options</a:t>
            </a:r>
            <a:r>
              <a:rPr lang="en-US" sz="2000" dirty="0">
                <a:latin typeface="Calibri"/>
                <a:cs typeface="Times New Roman" panose="02020603050405020304" pitchFamily="18" charset="0"/>
              </a:rPr>
              <a:t> is hidden by default. To make it available, go to </a:t>
            </a:r>
            <a:r>
              <a:rPr lang="en-US" sz="2000" b="1" dirty="0">
                <a:latin typeface="Calibri"/>
                <a:cs typeface="Times New Roman" panose="02020603050405020304" pitchFamily="18" charset="0"/>
              </a:rPr>
              <a:t>Settings &gt; About phone</a:t>
            </a:r>
            <a:r>
              <a:rPr lang="en-US" sz="2000" dirty="0">
                <a:latin typeface="Calibri"/>
                <a:cs typeface="Times New Roman" panose="02020603050405020304" pitchFamily="18" charset="0"/>
              </a:rPr>
              <a:t> and tap </a:t>
            </a:r>
            <a:r>
              <a:rPr lang="en-US" sz="2000" b="1" dirty="0">
                <a:latin typeface="Calibri"/>
                <a:cs typeface="Times New Roman" panose="02020603050405020304" pitchFamily="18" charset="0"/>
              </a:rPr>
              <a:t>Build number</a:t>
            </a:r>
            <a:r>
              <a:rPr lang="en-US" sz="2000" dirty="0">
                <a:latin typeface="Calibri"/>
                <a:cs typeface="Times New Roman" panose="02020603050405020304" pitchFamily="18" charset="0"/>
              </a:rPr>
              <a:t> seven times. Return to the previous screen to find </a:t>
            </a:r>
            <a:r>
              <a:rPr lang="en-US" sz="2000" b="1" dirty="0">
                <a:latin typeface="Calibri"/>
                <a:cs typeface="Times New Roman" panose="02020603050405020304" pitchFamily="18" charset="0"/>
              </a:rPr>
              <a:t>Developer options</a:t>
            </a:r>
          </a:p>
          <a:p>
            <a:pPr marL="285750" indent="-285750">
              <a:buFont typeface="Wingdings" panose="05000000000000000000" pitchFamily="2" charset="2"/>
              <a:buChar char="§"/>
            </a:pPr>
            <a:endParaRPr lang="en-US" sz="2000" b="1" dirty="0">
              <a:latin typeface="Calibri"/>
              <a:cs typeface="Times New Roman" panose="02020603050405020304" pitchFamily="18" charset="0"/>
            </a:endParaRPr>
          </a:p>
          <a:p>
            <a:pPr marL="285750" indent="-285750">
              <a:buFont typeface="Wingdings" panose="05000000000000000000" pitchFamily="2" charset="2"/>
              <a:buChar char="§"/>
            </a:pPr>
            <a:r>
              <a:rPr lang="en-US" sz="2000" dirty="0">
                <a:latin typeface="Calibri"/>
                <a:cs typeface="Times New Roman" panose="02020603050405020304" pitchFamily="18" charset="0"/>
              </a:rPr>
              <a:t>In Android Studio, click the </a:t>
            </a:r>
            <a:r>
              <a:rPr lang="en-US" sz="2000" b="1" dirty="0">
                <a:latin typeface="Calibri"/>
                <a:cs typeface="Times New Roman" panose="02020603050405020304" pitchFamily="18" charset="0"/>
              </a:rPr>
              <a:t>app</a:t>
            </a:r>
            <a:r>
              <a:rPr lang="en-US" sz="2000" dirty="0">
                <a:latin typeface="Calibri"/>
                <a:cs typeface="Times New Roman" panose="02020603050405020304" pitchFamily="18" charset="0"/>
              </a:rPr>
              <a:t> module in the </a:t>
            </a:r>
            <a:r>
              <a:rPr lang="en-US" sz="2000" b="1" dirty="0">
                <a:latin typeface="Calibri"/>
                <a:cs typeface="Times New Roman" panose="02020603050405020304" pitchFamily="18" charset="0"/>
              </a:rPr>
              <a:t>Project</a:t>
            </a:r>
            <a:r>
              <a:rPr lang="en-US" sz="2000" dirty="0">
                <a:latin typeface="Calibri"/>
                <a:cs typeface="Times New Roman" panose="02020603050405020304" pitchFamily="18" charset="0"/>
              </a:rPr>
              <a:t> window and then select </a:t>
            </a:r>
            <a:r>
              <a:rPr lang="en-US" sz="2000" b="1" dirty="0">
                <a:latin typeface="Calibri"/>
                <a:cs typeface="Times New Roman" panose="02020603050405020304" pitchFamily="18" charset="0"/>
              </a:rPr>
              <a:t>Run &gt; Run</a:t>
            </a:r>
          </a:p>
          <a:p>
            <a:pPr marL="285750" indent="-285750">
              <a:buFont typeface="Wingdings" panose="05000000000000000000" pitchFamily="2" charset="2"/>
              <a:buChar char="§"/>
            </a:pPr>
            <a:endParaRPr lang="en-US" sz="2000" b="1" dirty="0">
              <a:latin typeface="Calibri"/>
              <a:cs typeface="Times New Roman" panose="02020603050405020304" pitchFamily="18" charset="0"/>
            </a:endParaRPr>
          </a:p>
          <a:p>
            <a:pPr marL="285750" indent="-285750">
              <a:buFont typeface="Wingdings" panose="05000000000000000000" pitchFamily="2" charset="2"/>
              <a:buChar char="§"/>
            </a:pPr>
            <a:r>
              <a:rPr lang="en-US" sz="2000" dirty="0">
                <a:latin typeface="Calibri"/>
                <a:cs typeface="Times New Roman" panose="02020603050405020304" pitchFamily="18" charset="0"/>
              </a:rPr>
              <a:t>In the </a:t>
            </a:r>
            <a:r>
              <a:rPr lang="en-US" sz="2000" b="1" dirty="0">
                <a:latin typeface="Calibri"/>
                <a:cs typeface="Times New Roman" panose="02020603050405020304" pitchFamily="18" charset="0"/>
              </a:rPr>
              <a:t>Select Deployment Target</a:t>
            </a:r>
            <a:r>
              <a:rPr lang="en-US" sz="2000" dirty="0">
                <a:latin typeface="Calibri"/>
                <a:cs typeface="Times New Roman" panose="02020603050405020304" pitchFamily="18" charset="0"/>
              </a:rPr>
              <a:t> window, select your device, and click </a:t>
            </a:r>
            <a:r>
              <a:rPr lang="en-US" sz="2000" b="1" dirty="0">
                <a:latin typeface="Calibri"/>
                <a:cs typeface="Times New Roman" panose="02020603050405020304" pitchFamily="18" charset="0"/>
              </a:rPr>
              <a:t>OK</a:t>
            </a:r>
            <a:endParaRPr lang="en-US" sz="2000" dirty="0">
              <a:latin typeface="Calibri"/>
              <a:cs typeface="Times New Roman" panose="02020603050405020304" pitchFamily="18" charset="0"/>
            </a:endParaRPr>
          </a:p>
          <a:p>
            <a:pPr marL="285750" indent="-285750">
              <a:buFont typeface="Wingdings" panose="05000000000000000000" pitchFamily="2" charset="2"/>
              <a:buChar char="§"/>
            </a:pPr>
            <a:endParaRPr lang="en-US" sz="2000" dirty="0">
              <a:latin typeface="Calibri"/>
              <a:cs typeface="Times New Roman" panose="02020603050405020304" pitchFamily="18" charset="0"/>
            </a:endParaRPr>
          </a:p>
          <a:p>
            <a:pPr marL="342900" indent="-342900">
              <a:buFont typeface="Wingdings" panose="05000000000000000000" pitchFamily="2" charset="2"/>
              <a:buChar char="§"/>
            </a:pPr>
            <a:r>
              <a:rPr lang="en-US" sz="2000" dirty="0">
                <a:latin typeface="Calibri"/>
                <a:cs typeface="Times New Roman" panose="02020603050405020304" pitchFamily="18" charset="0"/>
              </a:rPr>
              <a:t>Android Studio installs the app on your connected device and starts it</a:t>
            </a:r>
            <a:endParaRPr lang="en-US" sz="2000" dirty="0">
              <a:latin typeface="Calibri"/>
              <a:cs typeface="Calibri"/>
            </a:endParaRPr>
          </a:p>
          <a:p>
            <a:endParaRPr lang="en-US" sz="2000" dirty="0">
              <a:latin typeface="Calibri"/>
              <a:cs typeface="Calibri"/>
            </a:endParaRPr>
          </a:p>
        </p:txBody>
      </p:sp>
    </p:spTree>
    <p:extLst>
      <p:ext uri="{BB962C8B-B14F-4D97-AF65-F5344CB8AC3E}">
        <p14:creationId xmlns:p14="http://schemas.microsoft.com/office/powerpoint/2010/main" val="356337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202C6E-D69F-4512-A071-5129D1861F90}"/>
              </a:ext>
            </a:extLst>
          </p:cNvPr>
          <p:cNvSpPr txBox="1"/>
          <p:nvPr/>
        </p:nvSpPr>
        <p:spPr>
          <a:xfrm>
            <a:off x="354563" y="289249"/>
            <a:ext cx="8136294" cy="553998"/>
          </a:xfrm>
          <a:prstGeom prst="rect">
            <a:avLst/>
          </a:prstGeom>
          <a:noFill/>
        </p:spPr>
        <p:txBody>
          <a:bodyPr wrap="square" rtlCol="0" anchor="t">
            <a:spAutoFit/>
          </a:bodyPr>
          <a:lstStyle/>
          <a:p>
            <a:pPr algn="ctr" fontAlgn="base"/>
            <a:r>
              <a:rPr lang="en-US" sz="3000" b="1" dirty="0">
                <a:latin typeface="Calibri"/>
              </a:rPr>
              <a:t>Android Studio + Genymotion Emulator</a:t>
            </a:r>
            <a:endParaRPr lang="en-US" sz="3000" b="1" dirty="0">
              <a:latin typeface="Calibri"/>
              <a:cs typeface="Calibri"/>
            </a:endParaRPr>
          </a:p>
        </p:txBody>
      </p:sp>
      <p:sp>
        <p:nvSpPr>
          <p:cNvPr id="4" name="TextBox 3">
            <a:extLst>
              <a:ext uri="{FF2B5EF4-FFF2-40B4-BE49-F238E27FC236}">
                <a16:creationId xmlns:a16="http://schemas.microsoft.com/office/drawing/2014/main" id="{E6E86C08-6562-4EDB-B14E-5E037CD81228}"/>
              </a:ext>
            </a:extLst>
          </p:cNvPr>
          <p:cNvSpPr txBox="1"/>
          <p:nvPr/>
        </p:nvSpPr>
        <p:spPr>
          <a:xfrm>
            <a:off x="149290" y="874024"/>
            <a:ext cx="8892073" cy="3170099"/>
          </a:xfrm>
          <a:prstGeom prst="rect">
            <a:avLst/>
          </a:prstGeom>
          <a:noFill/>
        </p:spPr>
        <p:txBody>
          <a:bodyPr wrap="square" rtlCol="0" anchor="t">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Download and Install VirtualBox </a:t>
            </a:r>
            <a:r>
              <a:rPr lang="en-US" sz="2000" b="1" dirty="0">
                <a:latin typeface="Times New Roman" panose="02020603050405020304" pitchFamily="18" charset="0"/>
                <a:cs typeface="Times New Roman" panose="02020603050405020304" pitchFamily="18" charset="0"/>
                <a:hlinkClick r:id="rId2"/>
              </a:rPr>
              <a:t>https://www.virtualbox.org/wiki/Downloads</a:t>
            </a:r>
            <a:endParaRPr lang="en-US" sz="20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Signup with Genymotion + Download installer</a:t>
            </a:r>
          </a:p>
          <a:p>
            <a:pPr marL="285750" indent="-285750" fontAlgn="base">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Go to </a:t>
            </a:r>
            <a:r>
              <a:rPr lang="en-US" sz="2000" dirty="0">
                <a:latin typeface="Times New Roman" panose="02020603050405020304" pitchFamily="18" charset="0"/>
                <a:cs typeface="Times New Roman" panose="02020603050405020304" pitchFamily="18" charset="0"/>
                <a:hlinkClick r:id="rId3"/>
              </a:rPr>
              <a:t>genymotion.com</a:t>
            </a:r>
            <a:r>
              <a:rPr lang="en-US" sz="2000" dirty="0">
                <a:latin typeface="Times New Roman" panose="02020603050405020304" pitchFamily="18" charset="0"/>
                <a:cs typeface="Times New Roman" panose="02020603050405020304" pitchFamily="18" charset="0"/>
              </a:rPr>
              <a:t> and signup</a:t>
            </a:r>
          </a:p>
          <a:p>
            <a:pPr marL="285750" indent="-285750" fontAlgn="base">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Click the “Get Genymotion” button and </a:t>
            </a:r>
            <a:r>
              <a:rPr lang="en-US" sz="2000" dirty="0">
                <a:latin typeface="Times New Roman" panose="02020603050405020304" pitchFamily="18" charset="0"/>
                <a:cs typeface="Times New Roman" panose="02020603050405020304" pitchFamily="18" charset="0"/>
                <a:hlinkClick r:id="rId4"/>
              </a:rPr>
              <a:t>download</a:t>
            </a:r>
            <a:r>
              <a:rPr lang="en-US" sz="2000" dirty="0">
                <a:latin typeface="Times New Roman" panose="02020603050405020304" pitchFamily="18" charset="0"/>
                <a:cs typeface="Times New Roman" panose="02020603050405020304" pitchFamily="18" charset="0"/>
              </a:rPr>
              <a:t> the appropriate version for your   OS.</a:t>
            </a:r>
          </a:p>
          <a:p>
            <a:pPr marL="285750" indent="-285750" fontAlgn="base">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Run the Genymotion application</a:t>
            </a:r>
          </a:p>
          <a:p>
            <a:pPr marL="285750" indent="-285750" fontAlgn="base">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It will install Genymotion and Genymotion shell — run the Genymotion application (not the shell)</a:t>
            </a:r>
          </a:p>
          <a:p>
            <a:endParaRPr lang="en-US" sz="2000" b="1" dirty="0"/>
          </a:p>
          <a:p>
            <a:endParaRPr lang="en-US" sz="2000" dirty="0"/>
          </a:p>
        </p:txBody>
      </p:sp>
      <p:pic>
        <p:nvPicPr>
          <p:cNvPr id="5" name="Picture 4">
            <a:extLst>
              <a:ext uri="{FF2B5EF4-FFF2-40B4-BE49-F238E27FC236}">
                <a16:creationId xmlns:a16="http://schemas.microsoft.com/office/drawing/2014/main" id="{E523718B-38B8-414B-9FF2-FEE606FD5D99}"/>
              </a:ext>
            </a:extLst>
          </p:cNvPr>
          <p:cNvPicPr>
            <a:picLocks noChangeAspect="1"/>
          </p:cNvPicPr>
          <p:nvPr/>
        </p:nvPicPr>
        <p:blipFill>
          <a:blip r:embed="rId5"/>
          <a:stretch>
            <a:fillRect/>
          </a:stretch>
        </p:blipFill>
        <p:spPr>
          <a:xfrm>
            <a:off x="2874334" y="3390900"/>
            <a:ext cx="5619253" cy="2906713"/>
          </a:xfrm>
          <a:prstGeom prst="rect">
            <a:avLst/>
          </a:prstGeom>
        </p:spPr>
      </p:pic>
      <p:sp>
        <p:nvSpPr>
          <p:cNvPr id="2" name="TextBox 1"/>
          <p:cNvSpPr txBox="1"/>
          <p:nvPr/>
        </p:nvSpPr>
        <p:spPr>
          <a:xfrm>
            <a:off x="304800" y="6362700"/>
            <a:ext cx="855960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b="1" u="sng" dirty="0">
                <a:solidFill>
                  <a:srgbClr val="00B0F0"/>
                </a:solidFill>
              </a:rPr>
              <a:t>http://tleyden.github.io/blog/2013/11/22/android-studio-plus-genymotion-emulator/</a:t>
            </a:r>
            <a:endParaRPr lang="en-US" b="1" u="sng">
              <a:solidFill>
                <a:srgbClr val="00B0F0"/>
              </a:solidFill>
              <a:cs typeface="Calibri"/>
            </a:endParaRPr>
          </a:p>
        </p:txBody>
      </p:sp>
    </p:spTree>
    <p:extLst>
      <p:ext uri="{BB962C8B-B14F-4D97-AF65-F5344CB8AC3E}">
        <p14:creationId xmlns:p14="http://schemas.microsoft.com/office/powerpoint/2010/main" val="165526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EF3171-DAA9-48CB-8AE2-80D8A308CB03}"/>
              </a:ext>
            </a:extLst>
          </p:cNvPr>
          <p:cNvSpPr txBox="1"/>
          <p:nvPr/>
        </p:nvSpPr>
        <p:spPr>
          <a:xfrm>
            <a:off x="466531" y="382555"/>
            <a:ext cx="8080310" cy="707886"/>
          </a:xfrm>
          <a:prstGeom prst="rect">
            <a:avLst/>
          </a:prstGeom>
          <a:noFill/>
        </p:spPr>
        <p:txBody>
          <a:bodyPr wrap="square" rtlCol="0" anchor="t">
            <a:spAutoFit/>
          </a:bodyPr>
          <a:lstStyle/>
          <a:p>
            <a:r>
              <a:rPr lang="en-US" sz="2000" dirty="0">
                <a:latin typeface="Calibri"/>
                <a:cs typeface="Times New Roman" panose="02020603050405020304" pitchFamily="18" charset="0"/>
              </a:rPr>
              <a:t>Click add new virtual device. It will ask you to login, then show you a list:</a:t>
            </a:r>
          </a:p>
          <a:p>
            <a:endParaRPr lang="en-US" sz="2000" dirty="0"/>
          </a:p>
        </p:txBody>
      </p:sp>
      <p:pic>
        <p:nvPicPr>
          <p:cNvPr id="3" name="Picture 2">
            <a:extLst>
              <a:ext uri="{FF2B5EF4-FFF2-40B4-BE49-F238E27FC236}">
                <a16:creationId xmlns:a16="http://schemas.microsoft.com/office/drawing/2014/main" id="{BF04BF10-058E-43D0-976E-748F6069817E}"/>
              </a:ext>
            </a:extLst>
          </p:cNvPr>
          <p:cNvPicPr>
            <a:picLocks noChangeAspect="1"/>
          </p:cNvPicPr>
          <p:nvPr/>
        </p:nvPicPr>
        <p:blipFill>
          <a:blip r:embed="rId2"/>
          <a:stretch>
            <a:fillRect/>
          </a:stretch>
        </p:blipFill>
        <p:spPr>
          <a:xfrm>
            <a:off x="1399593" y="864340"/>
            <a:ext cx="5234473" cy="4042357"/>
          </a:xfrm>
          <a:prstGeom prst="rect">
            <a:avLst/>
          </a:prstGeom>
        </p:spPr>
      </p:pic>
      <p:sp>
        <p:nvSpPr>
          <p:cNvPr id="4" name="Rectangle 3">
            <a:extLst>
              <a:ext uri="{FF2B5EF4-FFF2-40B4-BE49-F238E27FC236}">
                <a16:creationId xmlns:a16="http://schemas.microsoft.com/office/drawing/2014/main" id="{D8AA0CA9-DAB0-4BED-A07D-4C1AEAEE053E}"/>
              </a:ext>
            </a:extLst>
          </p:cNvPr>
          <p:cNvSpPr/>
          <p:nvPr/>
        </p:nvSpPr>
        <p:spPr>
          <a:xfrm>
            <a:off x="625150" y="5071242"/>
            <a:ext cx="6596743" cy="400110"/>
          </a:xfrm>
          <a:prstGeom prst="rect">
            <a:avLst/>
          </a:prstGeom>
        </p:spPr>
        <p:txBody>
          <a:bodyPr wrap="square" anchor="t">
            <a:spAutoFit/>
          </a:bodyPr>
          <a:lstStyle/>
          <a:p>
            <a:r>
              <a:rPr lang="en-US" sz="2000" dirty="0">
                <a:solidFill>
                  <a:srgbClr val="222222"/>
                </a:solidFill>
                <a:latin typeface="Calibri"/>
                <a:cs typeface="Times New Roman" panose="02020603050405020304" pitchFamily="18" charset="0"/>
              </a:rPr>
              <a:t>Pick the virtual device you want and it will download it.</a:t>
            </a:r>
            <a:endParaRPr lang="en-US" sz="2000">
              <a:latin typeface="Calibri"/>
              <a:cs typeface="Times New Roman" panose="02020603050405020304" pitchFamily="18" charset="0"/>
            </a:endParaRPr>
          </a:p>
        </p:txBody>
      </p:sp>
    </p:spTree>
    <p:extLst>
      <p:ext uri="{BB962C8B-B14F-4D97-AF65-F5344CB8AC3E}">
        <p14:creationId xmlns:p14="http://schemas.microsoft.com/office/powerpoint/2010/main" val="1655839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A01DD-F4A0-4D37-B945-8B2DBD432C9E}"/>
              </a:ext>
            </a:extLst>
          </p:cNvPr>
          <p:cNvSpPr txBox="1"/>
          <p:nvPr/>
        </p:nvSpPr>
        <p:spPr>
          <a:xfrm>
            <a:off x="522514" y="531845"/>
            <a:ext cx="7725747" cy="5016758"/>
          </a:xfrm>
          <a:prstGeom prst="rect">
            <a:avLst/>
          </a:prstGeom>
          <a:noFill/>
        </p:spPr>
        <p:txBody>
          <a:bodyPr wrap="square" rtlCol="0" anchor="t">
            <a:spAutoFit/>
          </a:bodyPr>
          <a:lstStyle/>
          <a:p>
            <a:pPr fontAlgn="base"/>
            <a:r>
              <a:rPr lang="en-US" sz="2000" b="1" dirty="0">
                <a:latin typeface="Times New Roman" panose="02020603050405020304" pitchFamily="18" charset="0"/>
                <a:cs typeface="Times New Roman" panose="02020603050405020304" pitchFamily="18" charset="0"/>
              </a:rPr>
              <a:t>Configure Android Studio plugin</a:t>
            </a:r>
            <a:endParaRPr lang="en-US"/>
          </a:p>
          <a:p>
            <a:pPr marL="285750" indent="-285750" fontAlgn="base">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 to Preferences / Plugins and click “Browse Repositories”, then search for Genymotion. Right click and choose “Download and Install”.</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Restart Android Studio and you should see a new icon in your IDE.</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Click the icon and it will bring up Preferences, and choose the path to the Genymotion application.</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Now if you click the Genymotion icon again, you will see the list of devices available</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Click the Genymotion icon within Android studio, select a virtual device, and hit start.</a:t>
            </a:r>
          </a:p>
        </p:txBody>
      </p:sp>
    </p:spTree>
    <p:extLst>
      <p:ext uri="{BB962C8B-B14F-4D97-AF65-F5344CB8AC3E}">
        <p14:creationId xmlns:p14="http://schemas.microsoft.com/office/powerpoint/2010/main" val="4072707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In Class Exercise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6759" y="1843069"/>
            <a:ext cx="2671734" cy="4022725"/>
          </a:xfrm>
        </p:spPr>
      </p:pic>
      <p:sp>
        <p:nvSpPr>
          <p:cNvPr id="5" name="TextBox 4"/>
          <p:cNvSpPr txBox="1"/>
          <p:nvPr/>
        </p:nvSpPr>
        <p:spPr>
          <a:xfrm>
            <a:off x="822960" y="1943100"/>
            <a:ext cx="4872066" cy="3693319"/>
          </a:xfrm>
          <a:prstGeom prst="rect">
            <a:avLst/>
          </a:prstGeom>
          <a:noFill/>
        </p:spPr>
        <p:txBody>
          <a:bodyPr wrap="square" rtlCol="0">
            <a:spAutoFit/>
          </a:bodyPr>
          <a:lstStyle/>
          <a:p>
            <a:pPr marL="342900" indent="-342900">
              <a:buFont typeface="+mj-lt"/>
              <a:buAutoNum type="arabicPeriod"/>
            </a:pPr>
            <a:r>
              <a:rPr lang="en-US" dirty="0"/>
              <a:t>Change the login username and password validation to your name and password</a:t>
            </a:r>
          </a:p>
          <a:p>
            <a:pPr marL="342900" indent="-342900">
              <a:buFont typeface="+mj-lt"/>
              <a:buAutoNum type="arabicPeriod"/>
            </a:pPr>
            <a:endParaRPr lang="en-US" dirty="0"/>
          </a:p>
          <a:p>
            <a:pPr marL="342900" indent="-342900">
              <a:buFont typeface="+mj-lt"/>
              <a:buAutoNum type="arabicPeriod"/>
            </a:pPr>
            <a:r>
              <a:rPr lang="en-US" dirty="0"/>
              <a:t>Change the Translate activity so that the user will be able to select any two of the available languages one as his source and the other as the target language to be translated to</a:t>
            </a:r>
          </a:p>
          <a:p>
            <a:pPr marL="342900" indent="-342900">
              <a:buFont typeface="+mj-lt"/>
              <a:buAutoNum type="arabicPeriod"/>
            </a:pPr>
            <a:endParaRPr lang="en-US" dirty="0"/>
          </a:p>
          <a:p>
            <a:pPr marL="342900" indent="-342900">
              <a:buFont typeface="+mj-lt"/>
              <a:buAutoNum type="arabicPeriod"/>
            </a:pPr>
            <a:r>
              <a:rPr lang="en-US" dirty="0"/>
              <a:t>Create a logout button in translate page to take back the user to login page</a:t>
            </a:r>
          </a:p>
          <a:p>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6" name="TextBox 5"/>
          <p:cNvSpPr txBox="1"/>
          <p:nvPr/>
        </p:nvSpPr>
        <p:spPr>
          <a:xfrm>
            <a:off x="5695026" y="5862955"/>
            <a:ext cx="2671734" cy="369332"/>
          </a:xfrm>
          <a:prstGeom prst="rect">
            <a:avLst/>
          </a:prstGeom>
          <a:noFill/>
        </p:spPr>
        <p:txBody>
          <a:bodyPr wrap="square" rtlCol="0">
            <a:spAutoFit/>
          </a:bodyPr>
          <a:lstStyle/>
          <a:p>
            <a:pPr algn="ctr"/>
            <a:r>
              <a:rPr lang="en-US" dirty="0"/>
              <a:t>Language codes </a:t>
            </a:r>
          </a:p>
        </p:txBody>
      </p:sp>
    </p:spTree>
    <p:extLst>
      <p:ext uri="{BB962C8B-B14F-4D97-AF65-F5344CB8AC3E}">
        <p14:creationId xmlns:p14="http://schemas.microsoft.com/office/powerpoint/2010/main" val="34897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357" y="2799471"/>
            <a:ext cx="5584874" cy="1200329"/>
          </a:xfrm>
          <a:prstGeom prst="rect">
            <a:avLst/>
          </a:prstGeom>
          <a:noFill/>
        </p:spPr>
        <p:txBody>
          <a:bodyPr wrap="square" rtlCol="0">
            <a:spAutoFit/>
          </a:bodyPr>
          <a:lstStyle/>
          <a:p>
            <a:r>
              <a:rPr lang="en-US" sz="7200" dirty="0">
                <a:latin typeface="Cooper Black" panose="0208090404030B020404" pitchFamily="18" charset="0"/>
              </a:rPr>
              <a:t>Thank You</a:t>
            </a:r>
          </a:p>
        </p:txBody>
      </p:sp>
    </p:spTree>
    <p:extLst>
      <p:ext uri="{BB962C8B-B14F-4D97-AF65-F5344CB8AC3E}">
        <p14:creationId xmlns:p14="http://schemas.microsoft.com/office/powerpoint/2010/main" val="405659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000" b="0" i="0" strike="noStrike" cap="none" dirty="0">
                <a:solidFill>
                  <a:schemeClr val="dk1"/>
                </a:solidFill>
                <a:latin typeface="Calibri"/>
                <a:ea typeface="Calibri"/>
                <a:cs typeface="Calibri"/>
                <a:sym typeface="Calibri"/>
              </a:rPr>
              <a:t>Topics</a:t>
            </a:r>
          </a:p>
        </p:txBody>
      </p:sp>
      <p:sp>
        <p:nvSpPr>
          <p:cNvPr id="75" name="Shape 75"/>
          <p:cNvSpPr txBox="1">
            <a:spLocks noGrp="1"/>
          </p:cNvSpPr>
          <p:nvPr>
            <p:ph idx="1"/>
          </p:nvPr>
        </p:nvSpPr>
        <p:spPr>
          <a:prstGeom prst="rect">
            <a:avLst/>
          </a:prstGeom>
          <a:noFill/>
          <a:ln>
            <a:noFill/>
          </a:ln>
        </p:spPr>
        <p:txBody>
          <a:bodyPr lIns="91425" tIns="45700" rIns="91425" bIns="45700" anchor="t" anchorCtr="0">
            <a:noAutofit/>
          </a:bodyPr>
          <a:lstStyle/>
          <a:p>
            <a:pPr marL="342900" lvl="0" indent="-342900">
              <a:lnSpc>
                <a:spcPct val="115000"/>
              </a:lnSpc>
              <a:spcBef>
                <a:spcPts val="0"/>
              </a:spcBef>
              <a:spcAft>
                <a:spcPts val="0"/>
              </a:spcAft>
              <a:buClr>
                <a:schemeClr val="dk1"/>
              </a:buClr>
              <a:buFont typeface="Arial"/>
              <a:buChar char="•"/>
            </a:pPr>
            <a:r>
              <a:rPr lang="en-US" sz="2800" dirty="0"/>
              <a:t>Creating Android Device Emulator</a:t>
            </a:r>
            <a:endParaRPr lang="en-US" sz="2800" dirty="0">
              <a:latin typeface="Calibri"/>
              <a:cs typeface="Calibri"/>
            </a:endParaRPr>
          </a:p>
          <a:p>
            <a:pPr marL="342900" indent="-342900">
              <a:lnSpc>
                <a:spcPct val="115000"/>
              </a:lnSpc>
              <a:spcBef>
                <a:spcPts val="0"/>
              </a:spcBef>
              <a:spcAft>
                <a:spcPts val="0"/>
              </a:spcAft>
              <a:buClr>
                <a:schemeClr val="dk1"/>
              </a:buClr>
              <a:buFont typeface="Arial"/>
              <a:buChar char="•"/>
            </a:pPr>
            <a:r>
              <a:rPr lang="en-US" sz="2800" dirty="0">
                <a:latin typeface="Calibri"/>
                <a:cs typeface="Calibri"/>
              </a:rPr>
              <a:t>Understanding Android Directory structures</a:t>
            </a:r>
            <a:endParaRPr lang="en-US" sz="2800" dirty="0">
              <a:latin typeface="Calibri"/>
            </a:endParaRPr>
          </a:p>
          <a:p>
            <a:pPr marL="342900" indent="-342900">
              <a:lnSpc>
                <a:spcPct val="115000"/>
              </a:lnSpc>
              <a:spcBef>
                <a:spcPts val="0"/>
              </a:spcBef>
              <a:spcAft>
                <a:spcPts val="0"/>
              </a:spcAft>
              <a:buClr>
                <a:schemeClr val="dk1"/>
              </a:buClr>
              <a:buFont typeface="Arial"/>
              <a:buChar char="•"/>
            </a:pPr>
            <a:r>
              <a:rPr lang="en-US" sz="2800" dirty="0">
                <a:latin typeface="Calibri"/>
                <a:cs typeface="Calibri"/>
              </a:rPr>
              <a:t>Android Programming Basics</a:t>
            </a:r>
            <a:endParaRPr lang="en-US" sz="2800" dirty="0">
              <a:latin typeface="Calibri"/>
            </a:endParaRPr>
          </a:p>
          <a:p>
            <a:pPr marL="342900" marR="0" lvl="0" indent="-342900" algn="l" rtl="0">
              <a:lnSpc>
                <a:spcPct val="115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Request/Response handling in Android App</a:t>
            </a:r>
            <a:endParaRPr lang="en-US" sz="2800" b="0" i="0" u="none" strike="noStrike" cap="none" dirty="0">
              <a:solidFill>
                <a:schemeClr val="dk1"/>
              </a:solidFill>
              <a:latin typeface="Calibri"/>
              <a:ea typeface="Calibri"/>
              <a:cs typeface="Calibri"/>
            </a:endParaRPr>
          </a:p>
          <a:p>
            <a:pPr marL="342900" marR="0" lvl="0" indent="-342900" algn="l" rtl="0">
              <a:lnSpc>
                <a:spcPct val="115000"/>
              </a:lnSpc>
              <a:spcBef>
                <a:spcPts val="0"/>
              </a:spcBef>
              <a:spcAft>
                <a:spcPts val="0"/>
              </a:spcAft>
              <a:buClr>
                <a:schemeClr val="dk1"/>
              </a:buClr>
              <a:buSzPct val="100000"/>
              <a:buFont typeface="Arial"/>
              <a:buChar char="•"/>
            </a:pPr>
            <a:r>
              <a:rPr lang="en-US" sz="2800" dirty="0">
                <a:solidFill>
                  <a:schemeClr val="dk1"/>
                </a:solidFill>
                <a:latin typeface="Calibri"/>
                <a:ea typeface="Calibri"/>
                <a:cs typeface="Calibri"/>
                <a:sym typeface="Calibri"/>
              </a:rPr>
              <a:t>Run Android App in emulator/device</a:t>
            </a:r>
          </a:p>
          <a:p>
            <a:pPr marL="342900" marR="0" lvl="0" indent="-342900" algn="l" rtl="0">
              <a:lnSpc>
                <a:spcPct val="115000"/>
              </a:lnSpc>
              <a:spcBef>
                <a:spcPts val="0"/>
              </a:spcBef>
              <a:spcAft>
                <a:spcPts val="0"/>
              </a:spcAft>
              <a:buClr>
                <a:schemeClr val="dk1"/>
              </a:buClr>
              <a:buSzPct val="100000"/>
              <a:buFont typeface="Arial"/>
              <a:buChar char="•"/>
            </a:pPr>
            <a:endParaRPr lang="en-US" sz="2800" b="0" i="0" u="none" strike="noStrike" cap="none" dirty="0">
              <a:solidFill>
                <a:schemeClr val="dk1"/>
              </a:solidFill>
              <a:latin typeface="Calibri"/>
              <a:ea typeface="Calibri"/>
              <a:cs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dirty="0">
                <a:latin typeface="Calibri"/>
              </a:rPr>
              <a:t>Android Virtual Device Creation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Shape 121"/>
          <p:cNvSpPr txBox="1"/>
          <p:nvPr/>
        </p:nvSpPr>
        <p:spPr>
          <a:xfrm>
            <a:off x="0" y="0"/>
            <a:ext cx="9144000" cy="985799"/>
          </a:xfrm>
          <a:prstGeom prst="rect">
            <a:avLst/>
          </a:prstGeom>
          <a:noFill/>
          <a:ln>
            <a:noFill/>
          </a:ln>
        </p:spPr>
        <p:txBody>
          <a:bodyPr lIns="91425" tIns="91425" rIns="91425" bIns="91425" anchor="ctr" anchorCtr="0">
            <a:noAutofit/>
          </a:bodyPr>
          <a:lstStyle/>
          <a:p>
            <a:pPr algn="ctr"/>
            <a:r>
              <a:rPr lang="en-US" sz="4400" dirty="0">
                <a:solidFill>
                  <a:schemeClr val="dk1"/>
                </a:solidFill>
                <a:latin typeface="Calibri"/>
                <a:ea typeface="Calibri"/>
                <a:cs typeface="Calibri"/>
                <a:sym typeface="Calibri"/>
              </a:rPr>
              <a:t>   Open Android </a:t>
            </a:r>
            <a:r>
              <a:rPr lang="en-US" sz="4000" dirty="0">
                <a:solidFill>
                  <a:schemeClr val="dk1"/>
                </a:solidFill>
                <a:latin typeface="Calibri"/>
                <a:ea typeface="Calibri"/>
                <a:cs typeface="Calibri"/>
                <a:sym typeface="Calibri"/>
              </a:rPr>
              <a:t>Studio</a:t>
            </a:r>
            <a:endParaRPr lang="en-US" sz="4000" dirty="0">
              <a:solidFill>
                <a:schemeClr val="dk1"/>
              </a:solidFill>
              <a:latin typeface="Calibri"/>
              <a:ea typeface="Calibri"/>
              <a:cs typeface="Calibri"/>
            </a:endParaRPr>
          </a:p>
        </p:txBody>
      </p:sp>
      <p:pic>
        <p:nvPicPr>
          <p:cNvPr id="2" name="Picture 1"/>
          <p:cNvPicPr>
            <a:picLocks noChangeAspect="1"/>
          </p:cNvPicPr>
          <p:nvPr/>
        </p:nvPicPr>
        <p:blipFill>
          <a:blip r:embed="rId3"/>
          <a:stretch>
            <a:fillRect/>
          </a:stretch>
        </p:blipFill>
        <p:spPr>
          <a:xfrm>
            <a:off x="604910" y="1153927"/>
            <a:ext cx="8440615" cy="5140990"/>
          </a:xfrm>
          <a:prstGeom prst="rect">
            <a:avLst/>
          </a:prstGeom>
        </p:spPr>
      </p:pic>
      <p:sp>
        <p:nvSpPr>
          <p:cNvPr id="122" name="Shape 122"/>
          <p:cNvSpPr/>
          <p:nvPr/>
        </p:nvSpPr>
        <p:spPr>
          <a:xfrm>
            <a:off x="3856725" y="2642890"/>
            <a:ext cx="3233392" cy="362400"/>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txBox="1"/>
          <p:nvPr/>
        </p:nvSpPr>
        <p:spPr>
          <a:xfrm>
            <a:off x="7321975" y="4638150"/>
            <a:ext cx="1880099" cy="974400"/>
          </a:xfrm>
          <a:prstGeom prst="rect">
            <a:avLst/>
          </a:prstGeom>
          <a:noFill/>
          <a:ln>
            <a:noFill/>
          </a:ln>
        </p:spPr>
        <p:txBody>
          <a:bodyPr lIns="91425" tIns="91425" rIns="91425" bIns="91425" anchor="t" anchorCtr="0">
            <a:noAutofit/>
          </a:bodyPr>
          <a:lstStyle/>
          <a:p>
            <a:pPr lvl="0">
              <a:spcBef>
                <a:spcPts val="0"/>
              </a:spcBef>
              <a:buNone/>
            </a:pPr>
            <a:r>
              <a:rPr lang="en-US">
                <a:solidFill>
                  <a:schemeClr val="lt1"/>
                </a:solidFill>
              </a:rPr>
              <a:t>Click on the configure button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699" y="694996"/>
            <a:ext cx="8520599" cy="8886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US" sz="4000" b="0" i="0" strike="noStrike" cap="none" dirty="0">
                <a:solidFill>
                  <a:schemeClr val="dk1"/>
                </a:solidFill>
                <a:latin typeface="Calibri"/>
                <a:ea typeface="Calibri"/>
                <a:cs typeface="Calibri"/>
                <a:sym typeface="Calibri"/>
              </a:rPr>
              <a:t>AVD Manager</a:t>
            </a:r>
            <a:endParaRPr lang="en-US" sz="4000" b="0" i="0" strike="noStrike" cap="none" dirty="0">
              <a:solidFill>
                <a:schemeClr val="dk1"/>
              </a:solidFill>
              <a:latin typeface="Calibri"/>
              <a:ea typeface="Calibri"/>
              <a:cs typeface="Calibri"/>
            </a:endParaRPr>
          </a:p>
        </p:txBody>
      </p:sp>
      <p:sp>
        <p:nvSpPr>
          <p:cNvPr id="129" name="Shape 129"/>
          <p:cNvSpPr txBox="1">
            <a:spLocks noGrp="1"/>
          </p:cNvSpPr>
          <p:nvPr>
            <p:ph type="body" idx="1"/>
          </p:nvPr>
        </p:nvSpPr>
        <p:spPr>
          <a:xfrm>
            <a:off x="423957" y="1771650"/>
            <a:ext cx="8459693" cy="4388034"/>
          </a:xfrm>
          <a:prstGeom prst="rect">
            <a:avLst/>
          </a:prstGeom>
          <a:noFill/>
          <a:ln>
            <a:noFill/>
          </a:ln>
        </p:spPr>
        <p:txBody>
          <a:bodyPr lIns="91425" tIns="45700" rIns="91425" bIns="45700" anchor="t" anchorCtr="0">
            <a:noAutofit/>
          </a:bodyPr>
          <a:lstStyle/>
          <a:p>
            <a:pPr>
              <a:spcAft>
                <a:spcPts val="0"/>
              </a:spcAft>
            </a:pPr>
            <a:r>
              <a:rPr lang="en-US" sz="2400" b="1" dirty="0">
                <a:latin typeface="Calibri"/>
                <a:ea typeface="Calibri"/>
                <a:cs typeface="Calibri"/>
              </a:rPr>
              <a:t>Steps:</a:t>
            </a:r>
          </a:p>
          <a:p>
            <a:pPr marL="457200" marR="0" lvl="0" indent="-457200" algn="l">
              <a:lnSpc>
                <a:spcPct val="115000"/>
              </a:lnSpc>
              <a:spcBef>
                <a:spcPts val="0"/>
              </a:spcBef>
              <a:spcAft>
                <a:spcPts val="0"/>
              </a:spcAft>
              <a:buClr>
                <a:schemeClr val="dk1"/>
              </a:buClr>
              <a:buSzPct val="100000"/>
              <a:buAutoNum type="arabicPeriod"/>
            </a:pPr>
            <a:r>
              <a:rPr lang="en-US" sz="2400" dirty="0">
                <a:latin typeface="Calibri"/>
                <a:ea typeface="Calibri"/>
                <a:cs typeface="Times New Roman" panose="02020603050405020304" pitchFamily="18" charset="0"/>
                <a:sym typeface="Calibri"/>
              </a:rPr>
              <a:t>Open Android studio-&gt;</a:t>
            </a:r>
            <a:r>
              <a:rPr lang="en-US" sz="2400" b="0" i="0" u="none" strike="noStrike" cap="none" dirty="0">
                <a:solidFill>
                  <a:schemeClr val="dk1"/>
                </a:solidFill>
                <a:latin typeface="Calibri"/>
                <a:ea typeface="Calibri"/>
                <a:cs typeface="Times New Roman" panose="02020603050405020304" pitchFamily="18" charset="0"/>
                <a:sym typeface="Calibri"/>
              </a:rPr>
              <a:t>Click Tools -&gt; Android -&gt; </a:t>
            </a:r>
            <a:r>
              <a:rPr lang="en-US" sz="2400" dirty="0">
                <a:latin typeface="Calibri"/>
                <a:ea typeface="Calibri"/>
                <a:cs typeface="Times New Roman" panose="02020603050405020304" pitchFamily="18" charset="0"/>
                <a:sym typeface="Calibri"/>
              </a:rPr>
              <a:t>SDK Manager-&gt;AVD Manager</a:t>
            </a:r>
            <a:endParaRPr lang="en-US" sz="2400" dirty="0">
              <a:latin typeface="Calibri"/>
              <a:ea typeface="Calibri"/>
              <a:cs typeface="Calibri"/>
            </a:endParaRPr>
          </a:p>
          <a:p>
            <a:pPr marL="457200" marR="0" lvl="0" indent="-457200" algn="l" rtl="0">
              <a:lnSpc>
                <a:spcPct val="115000"/>
              </a:lnSpc>
              <a:spcBef>
                <a:spcPts val="640"/>
              </a:spcBef>
              <a:spcAft>
                <a:spcPts val="0"/>
              </a:spcAft>
              <a:buClr>
                <a:schemeClr val="dk1"/>
              </a:buClr>
              <a:buSzPct val="100000"/>
              <a:buAutoNum type="arabicPeriod"/>
            </a:pPr>
            <a:r>
              <a:rPr lang="en-US" sz="2400" b="0" i="0" u="none" strike="noStrike" cap="none" dirty="0">
                <a:solidFill>
                  <a:schemeClr val="dk1"/>
                </a:solidFill>
                <a:latin typeface="Calibri"/>
                <a:ea typeface="Calibri"/>
                <a:cs typeface="Times New Roman" panose="02020603050405020304" pitchFamily="18" charset="0"/>
                <a:sym typeface="Calibri"/>
              </a:rPr>
              <a:t>C</a:t>
            </a:r>
            <a:r>
              <a:rPr lang="en-US" sz="2400" dirty="0">
                <a:latin typeface="Calibri"/>
                <a:ea typeface="Calibri"/>
                <a:cs typeface="Times New Roman" panose="02020603050405020304" pitchFamily="18" charset="0"/>
                <a:sym typeface="Calibri"/>
              </a:rPr>
              <a:t>lick on Create Virtual Device.</a:t>
            </a:r>
            <a:endParaRPr lang="en-US" sz="2400" dirty="0">
              <a:latin typeface="Calibri"/>
              <a:ea typeface="Calibri"/>
              <a:cs typeface="Calibri"/>
            </a:endParaRPr>
          </a:p>
          <a:p>
            <a:pPr marL="457200" marR="0" lvl="0" indent="-457200" algn="l" rtl="0">
              <a:lnSpc>
                <a:spcPct val="115000"/>
              </a:lnSpc>
              <a:spcBef>
                <a:spcPts val="640"/>
              </a:spcBef>
              <a:spcAft>
                <a:spcPts val="0"/>
              </a:spcAft>
              <a:buClr>
                <a:schemeClr val="dk1"/>
              </a:buClr>
              <a:buSzPct val="100000"/>
              <a:buAutoNum type="arabicPeriod"/>
            </a:pPr>
            <a:r>
              <a:rPr lang="en-US" sz="2400" dirty="0">
                <a:latin typeface="Calibri"/>
                <a:ea typeface="Calibri"/>
                <a:cs typeface="Times New Roman" panose="02020603050405020304" pitchFamily="18" charset="0"/>
                <a:sym typeface="Calibri"/>
              </a:rPr>
              <a:t>Select a device that you intend to emulate and click Next.</a:t>
            </a:r>
            <a:endParaRPr lang="en-US" sz="2400" dirty="0">
              <a:latin typeface="Calibri"/>
              <a:ea typeface="Calibri"/>
              <a:cs typeface="Calibri"/>
            </a:endParaRPr>
          </a:p>
          <a:p>
            <a:pPr marL="457200" indent="-457200">
              <a:spcBef>
                <a:spcPts val="640"/>
              </a:spcBef>
              <a:spcAft>
                <a:spcPts val="0"/>
              </a:spcAft>
              <a:buAutoNum type="arabicPeriod"/>
            </a:pPr>
            <a:r>
              <a:rPr lang="en-US" sz="2400" dirty="0">
                <a:latin typeface="Calibri"/>
                <a:ea typeface="Calibri"/>
                <a:cs typeface="Times New Roman" panose="02020603050405020304" pitchFamily="18" charset="0"/>
                <a:sym typeface="Calibri"/>
              </a:rPr>
              <a:t>Select the OS that you want the device to run on </a:t>
            </a:r>
            <a:endParaRPr lang="en-US" sz="2400" dirty="0">
              <a:latin typeface="Calibri"/>
              <a:ea typeface="Calibri"/>
              <a:cs typeface="Calibri"/>
            </a:endParaRPr>
          </a:p>
          <a:p>
            <a:pPr marL="457200" indent="-457200">
              <a:spcBef>
                <a:spcPts val="600"/>
              </a:spcBef>
              <a:spcAft>
                <a:spcPts val="0"/>
              </a:spcAft>
              <a:buAutoNum type="arabicPeriod"/>
            </a:pPr>
            <a:r>
              <a:rPr lang="en-US" sz="2400" dirty="0">
                <a:latin typeface="Calibri"/>
                <a:ea typeface="Calibri"/>
                <a:cs typeface="Times New Roman" panose="02020603050405020304" pitchFamily="18" charset="0"/>
                <a:sym typeface="Calibri"/>
              </a:rPr>
              <a:t>You need to download and install OS versions in case they are  not there</a:t>
            </a:r>
            <a:endParaRPr lang="en-US" dirty="0">
              <a:ea typeface="Calibri"/>
              <a:cs typeface="Times New Roman" panose="02020603050405020304" pitchFamily="18" charset="0"/>
            </a:endParaRPr>
          </a:p>
          <a:p>
            <a:pPr marL="457200" indent="-457200">
              <a:spcBef>
                <a:spcPts val="600"/>
              </a:spcBef>
              <a:spcAft>
                <a:spcPts val="0"/>
              </a:spcAft>
              <a:buAutoNum type="arabicPeriod"/>
            </a:pPr>
            <a:r>
              <a:rPr lang="en-US" sz="2400" dirty="0">
                <a:latin typeface="Calibri"/>
                <a:ea typeface="Calibri"/>
                <a:cs typeface="Times New Roman" panose="02020603050405020304" pitchFamily="18" charset="0"/>
                <a:sym typeface="Calibri"/>
              </a:rPr>
              <a:t>Finally</a:t>
            </a:r>
            <a:r>
              <a:rPr lang="en-US" sz="2400" dirty="0">
                <a:latin typeface="Calibri"/>
                <a:cs typeface="Calibri"/>
              </a:rPr>
              <a:t> name your AVD and configure it. Click Finish</a:t>
            </a:r>
            <a:endParaRPr lang="en-US" dirty="0">
              <a:solidFill>
                <a:schemeClr val="tx1"/>
              </a:solidFill>
            </a:endParaRPr>
          </a:p>
          <a:p>
            <a:pPr marR="0" lvl="0" algn="l" rtl="0">
              <a:lnSpc>
                <a:spcPct val="115000"/>
              </a:lnSpc>
              <a:spcBef>
                <a:spcPts val="600"/>
              </a:spcBef>
              <a:spcAft>
                <a:spcPts val="0"/>
              </a:spcAft>
              <a:buClr>
                <a:schemeClr val="dk1"/>
              </a:buClr>
              <a:buSzPct val="100000"/>
            </a:pPr>
            <a:endParaRPr lang="en-US" sz="2400" dirty="0">
              <a:latin typeface="Calibri"/>
              <a:ea typeface="Calibri"/>
              <a:cs typeface="Calibri"/>
            </a:endParaRPr>
          </a:p>
          <a:p>
            <a:pPr marL="342900" marR="0" lvl="0" indent="-342900" algn="l" rtl="0">
              <a:lnSpc>
                <a:spcPct val="115000"/>
              </a:lnSpc>
              <a:spcBef>
                <a:spcPts val="640"/>
              </a:spcBef>
              <a:spcAft>
                <a:spcPts val="0"/>
              </a:spcAft>
              <a:buClr>
                <a:schemeClr val="dk1"/>
              </a:buClr>
              <a:buFont typeface="Calibri"/>
              <a:buChar char="•"/>
            </a:pPr>
            <a:endParaRPr lang="en-US" sz="2400" b="0" i="0" u="none" strike="noStrike" cap="none" dirty="0">
              <a:solidFill>
                <a:schemeClr val="dk1"/>
              </a:solidFill>
              <a:latin typeface="Calibri"/>
              <a:ea typeface="Calibri"/>
              <a:cs typeface="Calibri"/>
            </a:endParaRPr>
          </a:p>
          <a:p>
            <a:pPr marL="342900" indent="-342900">
              <a:spcBef>
                <a:spcPts val="640"/>
              </a:spcBef>
              <a:spcAft>
                <a:spcPts val="0"/>
              </a:spcAft>
              <a:buSzPct val="25000"/>
            </a:pPr>
            <a:endParaRPr lang="en-US" sz="2400" dirty="0">
              <a:latin typeface="Calibri"/>
              <a:ea typeface="Calibri"/>
              <a:cs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224658"/>
            <a:ext cx="8520599" cy="1108500"/>
          </a:xfrm>
          <a:prstGeom prst="rect">
            <a:avLst/>
          </a:prstGeom>
        </p:spPr>
        <p:txBody>
          <a:bodyPr lIns="91425" tIns="91425" rIns="91425" bIns="91425" anchor="b" anchorCtr="0">
            <a:noAutofit/>
          </a:bodyPr>
          <a:lstStyle/>
          <a:p>
            <a:pPr lvl="0" algn="ctr" rtl="0">
              <a:spcBef>
                <a:spcPts val="0"/>
              </a:spcBef>
              <a:buClr>
                <a:schemeClr val="dk1"/>
              </a:buClr>
              <a:buSzPct val="25000"/>
              <a:buFont typeface="Calibri"/>
              <a:buNone/>
            </a:pPr>
            <a:r>
              <a:rPr lang="en-US" sz="4000" b="1" dirty="0">
                <a:latin typeface="Calibri"/>
                <a:ea typeface="Calibri"/>
                <a:cs typeface="Calibri"/>
                <a:sym typeface="Calibri"/>
              </a:rPr>
              <a:t>AVD Manager</a:t>
            </a:r>
            <a:endParaRPr lang="en-US" sz="4000" b="1" dirty="0">
              <a:latin typeface="Calibri"/>
              <a:ea typeface="Calibri"/>
              <a:cs typeface="Calibri"/>
            </a:endParaRPr>
          </a:p>
        </p:txBody>
      </p:sp>
      <p:sp>
        <p:nvSpPr>
          <p:cNvPr id="135" name="Shape 135"/>
          <p:cNvSpPr txBox="1">
            <a:spLocks noGrp="1"/>
          </p:cNvSpPr>
          <p:nvPr>
            <p:ph type="body" idx="1"/>
          </p:nvPr>
        </p:nvSpPr>
        <p:spPr>
          <a:xfrm>
            <a:off x="311700" y="1633625"/>
            <a:ext cx="8520599" cy="4070699"/>
          </a:xfrm>
          <a:prstGeom prst="rect">
            <a:avLst/>
          </a:prstGeom>
        </p:spPr>
        <p:txBody>
          <a:bodyPr lIns="91425" tIns="91425" rIns="91425" bIns="91425" anchor="t" anchorCtr="0">
            <a:noAutofit/>
          </a:bodyPr>
          <a:lstStyle/>
          <a:p>
            <a:pPr lvl="0" rtl="0">
              <a:spcBef>
                <a:spcPts val="0"/>
              </a:spcBef>
              <a:buNone/>
            </a:pPr>
            <a:endParaRPr/>
          </a:p>
        </p:txBody>
      </p:sp>
      <p:pic>
        <p:nvPicPr>
          <p:cNvPr id="2" name="Picture 1"/>
          <p:cNvPicPr>
            <a:picLocks noChangeAspect="1"/>
          </p:cNvPicPr>
          <p:nvPr/>
        </p:nvPicPr>
        <p:blipFill>
          <a:blip r:embed="rId3"/>
          <a:stretch>
            <a:fillRect/>
          </a:stretch>
        </p:blipFill>
        <p:spPr>
          <a:xfrm>
            <a:off x="574531" y="1633625"/>
            <a:ext cx="8442860" cy="4906311"/>
          </a:xfrm>
          <a:prstGeom prst="rect">
            <a:avLst/>
          </a:prstGeom>
          <a:ln w="28575">
            <a:solidFill>
              <a:schemeClr val="tx1"/>
            </a:solidFill>
          </a:ln>
        </p:spPr>
      </p:pic>
      <p:sp>
        <p:nvSpPr>
          <p:cNvPr id="137" name="Shape 137"/>
          <p:cNvSpPr/>
          <p:nvPr/>
        </p:nvSpPr>
        <p:spPr>
          <a:xfrm>
            <a:off x="1209140" y="5352407"/>
            <a:ext cx="1252800" cy="351917"/>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137283"/>
            <a:ext cx="8520599" cy="1108500"/>
          </a:xfrm>
          <a:prstGeom prst="rect">
            <a:avLst/>
          </a:prstGeom>
        </p:spPr>
        <p:txBody>
          <a:bodyPr lIns="91425" tIns="91425" rIns="91425" bIns="91425" anchor="b" anchorCtr="0">
            <a:noAutofit/>
          </a:bodyPr>
          <a:lstStyle/>
          <a:p>
            <a:pPr lvl="0" algn="ctr" rtl="0">
              <a:spcBef>
                <a:spcPts val="0"/>
              </a:spcBef>
              <a:buClr>
                <a:schemeClr val="dk1"/>
              </a:buClr>
              <a:buSzPct val="25000"/>
              <a:buFont typeface="Calibri"/>
              <a:buNone/>
            </a:pPr>
            <a:r>
              <a:rPr lang="en-US" sz="4000" b="1" dirty="0">
                <a:latin typeface="Calibri"/>
                <a:ea typeface="Calibri"/>
                <a:cs typeface="Times New Roman" panose="02020603050405020304" pitchFamily="18" charset="0"/>
                <a:sym typeface="Calibri"/>
              </a:rPr>
              <a:t>AVD Manager</a:t>
            </a:r>
            <a:endParaRPr lang="en-US" sz="4000" b="1" dirty="0">
              <a:latin typeface="Calibri"/>
              <a:ea typeface="Calibri"/>
              <a:cs typeface="Calibri"/>
            </a:endParaRPr>
          </a:p>
        </p:txBody>
      </p:sp>
      <p:sp>
        <p:nvSpPr>
          <p:cNvPr id="143" name="Shape 14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endParaRPr/>
          </a:p>
        </p:txBody>
      </p:sp>
      <p:pic>
        <p:nvPicPr>
          <p:cNvPr id="2" name="Picture 1"/>
          <p:cNvPicPr>
            <a:picLocks noChangeAspect="1"/>
          </p:cNvPicPr>
          <p:nvPr/>
        </p:nvPicPr>
        <p:blipFill>
          <a:blip r:embed="rId3"/>
          <a:stretch>
            <a:fillRect/>
          </a:stretch>
        </p:blipFill>
        <p:spPr>
          <a:xfrm>
            <a:off x="590843" y="1633633"/>
            <a:ext cx="8370277" cy="4753712"/>
          </a:xfrm>
          <a:prstGeom prst="rect">
            <a:avLst/>
          </a:prstGeom>
          <a:ln w="38100">
            <a:solidFill>
              <a:schemeClr val="tx1">
                <a:alpha val="99000"/>
              </a:schemeClr>
            </a:solidFill>
          </a:ln>
        </p:spPr>
      </p:pic>
      <p:sp>
        <p:nvSpPr>
          <p:cNvPr id="145" name="Shape 145"/>
          <p:cNvSpPr/>
          <p:nvPr/>
        </p:nvSpPr>
        <p:spPr>
          <a:xfrm>
            <a:off x="6457071" y="5444196"/>
            <a:ext cx="422031" cy="154745"/>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Clr>
                <a:srgbClr val="000000"/>
              </a:buClr>
              <a:buFont typeface="Arial"/>
              <a:buNone/>
            </a:pP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8"/>
            <a:ext cx="8520599" cy="1108500"/>
          </a:xfrm>
          <a:prstGeom prst="rect">
            <a:avLst/>
          </a:prstGeom>
        </p:spPr>
        <p:txBody>
          <a:bodyPr lIns="91425" tIns="91425" rIns="91425" bIns="91425" anchor="b" anchorCtr="0">
            <a:noAutofit/>
          </a:bodyPr>
          <a:lstStyle/>
          <a:p>
            <a:pPr lvl="0" algn="ctr" rtl="0">
              <a:spcBef>
                <a:spcPts val="0"/>
              </a:spcBef>
              <a:buClr>
                <a:schemeClr val="dk1"/>
              </a:buClr>
              <a:buSzPct val="25000"/>
              <a:buFont typeface="Calibri"/>
              <a:buNone/>
            </a:pPr>
            <a:r>
              <a:rPr lang="en-US" sz="4400" b="1" dirty="0">
                <a:latin typeface="Calibri"/>
                <a:ea typeface="Calibri"/>
                <a:cs typeface="Calibri"/>
                <a:sym typeface="Calibri"/>
              </a:rPr>
              <a:t>AVD Manager</a:t>
            </a:r>
            <a:endParaRPr lang="en-US" sz="4400" b="1" dirty="0">
              <a:latin typeface="Calibri"/>
              <a:ea typeface="Calibri"/>
              <a:cs typeface="Calibri"/>
            </a:endParaRPr>
          </a:p>
        </p:txBody>
      </p:sp>
      <p:pic>
        <p:nvPicPr>
          <p:cNvPr id="4" name="Picture 3"/>
          <p:cNvPicPr>
            <a:picLocks noChangeAspect="1"/>
          </p:cNvPicPr>
          <p:nvPr/>
        </p:nvPicPr>
        <p:blipFill>
          <a:blip r:embed="rId3"/>
          <a:stretch>
            <a:fillRect/>
          </a:stretch>
        </p:blipFill>
        <p:spPr>
          <a:xfrm>
            <a:off x="506436" y="1312662"/>
            <a:ext cx="8637563" cy="5140990"/>
          </a:xfrm>
          <a:prstGeom prst="rect">
            <a:avLst/>
          </a:prstGeom>
          <a:ln w="44450">
            <a:solidFill>
              <a:schemeClr val="tx1"/>
            </a:solidFill>
          </a:ln>
        </p:spPr>
      </p:pic>
      <p:sp>
        <p:nvSpPr>
          <p:cNvPr id="153" name="Shape 153"/>
          <p:cNvSpPr/>
          <p:nvPr/>
        </p:nvSpPr>
        <p:spPr>
          <a:xfrm>
            <a:off x="6485207" y="5866228"/>
            <a:ext cx="464234" cy="126609"/>
          </a:xfrm>
          <a:prstGeom prst="rect">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666</TotalTime>
  <Words>603</Words>
  <Application>Microsoft Office PowerPoint</Application>
  <PresentationFormat>On-screen Show (4:3)</PresentationFormat>
  <Paragraphs>98</Paragraphs>
  <Slides>26</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Cooper Black</vt:lpstr>
      <vt:lpstr>Economica</vt:lpstr>
      <vt:lpstr>Open Sans</vt:lpstr>
      <vt:lpstr>Times New Roman</vt:lpstr>
      <vt:lpstr>Wingdings</vt:lpstr>
      <vt:lpstr>Retrospect</vt:lpstr>
      <vt:lpstr>CS551 Advanced Software Engineering UMKC</vt:lpstr>
      <vt:lpstr>Android Versions</vt:lpstr>
      <vt:lpstr>Topics</vt:lpstr>
      <vt:lpstr>Android Virtual Device Creation</vt:lpstr>
      <vt:lpstr>PowerPoint Presentation</vt:lpstr>
      <vt:lpstr>AVD Manager</vt:lpstr>
      <vt:lpstr>AVD Manager</vt:lpstr>
      <vt:lpstr>AVD Manager</vt:lpstr>
      <vt:lpstr>AVD Manager</vt:lpstr>
      <vt:lpstr>AVD Manager</vt:lpstr>
      <vt:lpstr>Android App Development</vt:lpstr>
      <vt:lpstr>PowerPoint Presentation</vt:lpstr>
      <vt:lpstr>PowerPoint Presentation</vt:lpstr>
      <vt:lpstr>PowerPoint Presentation</vt:lpstr>
      <vt:lpstr>Android Manifest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Class 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CS551 Advanced Software Engineering</dc:title>
  <cp:lastModifiedBy>Punyamurtula, Ruthvic (UMKC-Student)</cp:lastModifiedBy>
  <cp:revision>225</cp:revision>
  <dcterms:modified xsi:type="dcterms:W3CDTF">2018-09-07T03:22:03Z</dcterms:modified>
</cp:coreProperties>
</file>