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71" r:id="rId13"/>
    <p:sldId id="270" r:id="rId14"/>
    <p:sldId id="297" r:id="rId15"/>
    <p:sldId id="299" r:id="rId16"/>
    <p:sldId id="272" r:id="rId17"/>
    <p:sldId id="298" r:id="rId18"/>
    <p:sldId id="292" r:id="rId19"/>
    <p:sldId id="293" r:id="rId20"/>
    <p:sldId id="294" r:id="rId21"/>
    <p:sldId id="295" r:id="rId22"/>
    <p:sldId id="296" r:id="rId23"/>
    <p:sldId id="266" r:id="rId24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329"/>
  </p:normalViewPr>
  <p:slideViewPr>
    <p:cSldViewPr snapToGrid="0">
      <p:cViewPr varScale="1">
        <p:scale>
          <a:sx n="79" d="100"/>
          <a:sy n="79" d="100"/>
        </p:scale>
        <p:origin x="2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FEEFACB-9E7E-4444-9E41-8B9EC8A54494}"/>
    <pc:docChg chg="modSld">
      <pc:chgData name="" userId="" providerId="" clId="Web-{AFEEFACB-9E7E-4444-9E41-8B9EC8A54494}" dt="2018-08-21T15:02:05.484" v="25" actId="20577"/>
      <pc:docMkLst>
        <pc:docMk/>
      </pc:docMkLst>
      <pc:sldChg chg="modSp">
        <pc:chgData name="" userId="" providerId="" clId="Web-{AFEEFACB-9E7E-4444-9E41-8B9EC8A54494}" dt="2018-08-21T15:02:05.484" v="24" actId="20577"/>
        <pc:sldMkLst>
          <pc:docMk/>
          <pc:sldMk cId="744789857" sldId="298"/>
        </pc:sldMkLst>
        <pc:spChg chg="mod">
          <ac:chgData name="" userId="" providerId="" clId="Web-{AFEEFACB-9E7E-4444-9E41-8B9EC8A54494}" dt="2018-08-21T15:02:05.484" v="24" actId="20577"/>
          <ac:spMkLst>
            <pc:docMk/>
            <pc:sldMk cId="744789857" sldId="298"/>
            <ac:spMk id="3" creationId="{00000000-0000-0000-0000-000000000000}"/>
          </ac:spMkLst>
        </pc:spChg>
      </pc:sldChg>
    </pc:docChg>
  </pc:docChgLst>
  <pc:docChgLst>
    <pc:chgData clId="Web-{BF51EB89-231D-4B48-B212-690F747F6910}"/>
    <pc:docChg chg="modSld">
      <pc:chgData name="" userId="" providerId="" clId="Web-{BF51EB89-231D-4B48-B212-690F747F6910}" dt="2018-02-01T16:19:52.907" v="125"/>
      <pc:docMkLst>
        <pc:docMk/>
      </pc:docMkLst>
      <pc:sldChg chg="addSp modSp">
        <pc:chgData name="" userId="" providerId="" clId="Web-{BF51EB89-231D-4B48-B212-690F747F6910}" dt="2018-02-01T15:58:43.540" v="36"/>
        <pc:sldMkLst>
          <pc:docMk/>
          <pc:sldMk cId="0" sldId="256"/>
        </pc:sldMkLst>
        <pc:spChg chg="add mod">
          <ac:chgData name="" userId="" providerId="" clId="Web-{BF51EB89-231D-4B48-B212-690F747F6910}" dt="2018-02-01T15:58:10.961" v="24"/>
          <ac:spMkLst>
            <pc:docMk/>
            <pc:sldMk cId="0" sldId="256"/>
            <ac:spMk id="2" creationId="{17563C51-47AC-4F60-A8AA-162EAA77662F}"/>
          </ac:spMkLst>
        </pc:spChg>
        <pc:spChg chg="mod">
          <ac:chgData name="" userId="" providerId="" clId="Web-{BF51EB89-231D-4B48-B212-690F747F6910}" dt="2018-02-01T15:58:43.540" v="36"/>
          <ac:spMkLst>
            <pc:docMk/>
            <pc:sldMk cId="0" sldId="256"/>
            <ac:spMk id="73" creationId="{00000000-0000-0000-0000-000000000000}"/>
          </ac:spMkLst>
        </pc:spChg>
        <pc:spChg chg="mod">
          <ac:chgData name="" userId="" providerId="" clId="Web-{BF51EB89-231D-4B48-B212-690F747F6910}" dt="2018-02-01T15:57:50.508" v="15"/>
          <ac:spMkLst>
            <pc:docMk/>
            <pc:sldMk cId="0" sldId="256"/>
            <ac:spMk id="74" creationId="{00000000-0000-0000-0000-000000000000}"/>
          </ac:spMkLst>
        </pc:spChg>
      </pc:sldChg>
      <pc:sldChg chg="modSp">
        <pc:chgData name="" userId="" providerId="" clId="Web-{BF51EB89-231D-4B48-B212-690F747F6910}" dt="2018-02-01T16:03:03.698" v="55"/>
        <pc:sldMkLst>
          <pc:docMk/>
          <pc:sldMk cId="0" sldId="257"/>
        </pc:sldMkLst>
        <pc:spChg chg="mod">
          <ac:chgData name="" userId="" providerId="" clId="Web-{BF51EB89-231D-4B48-B212-690F747F6910}" dt="2018-02-01T16:03:03.698" v="55"/>
          <ac:spMkLst>
            <pc:docMk/>
            <pc:sldMk cId="0" sldId="257"/>
            <ac:spMk id="75" creationId="{00000000-0000-0000-0000-000000000000}"/>
          </ac:spMkLst>
        </pc:spChg>
        <pc:spChg chg="mod">
          <ac:chgData name="" userId="" providerId="" clId="Web-{BF51EB89-231D-4B48-B212-690F747F6910}" dt="2018-02-01T15:59:39.213" v="51"/>
          <ac:spMkLst>
            <pc:docMk/>
            <pc:sldMk cId="0" sldId="257"/>
            <ac:spMk id="76" creationId="{00000000-0000-0000-0000-000000000000}"/>
          </ac:spMkLst>
        </pc:spChg>
      </pc:sldChg>
      <pc:sldChg chg="addSp delSp modSp">
        <pc:chgData name="" userId="" providerId="" clId="Web-{BF51EB89-231D-4B48-B212-690F747F6910}" dt="2018-02-01T16:19:52.907" v="125"/>
        <pc:sldMkLst>
          <pc:docMk/>
          <pc:sldMk cId="0" sldId="258"/>
        </pc:sldMkLst>
        <pc:spChg chg="add del">
          <ac:chgData name="" userId="" providerId="" clId="Web-{BF51EB89-231D-4B48-B212-690F747F6910}" dt="2018-02-01T16:13:26.296" v="96"/>
          <ac:spMkLst>
            <pc:docMk/>
            <pc:sldMk cId="0" sldId="258"/>
            <ac:spMk id="2" creationId="{A62A0CF8-CA31-40FE-A345-AB81D764CD5B}"/>
          </ac:spMkLst>
        </pc:spChg>
        <pc:spChg chg="add mod">
          <ac:chgData name="" userId="" providerId="" clId="Web-{BF51EB89-231D-4B48-B212-690F747F6910}" dt="2018-02-01T16:13:13.608" v="94"/>
          <ac:spMkLst>
            <pc:docMk/>
            <pc:sldMk cId="0" sldId="258"/>
            <ac:spMk id="3" creationId="{82353878-F48D-44B8-A491-87601D5181DF}"/>
          </ac:spMkLst>
        </pc:spChg>
        <pc:spChg chg="mod">
          <ac:chgData name="" userId="" providerId="" clId="Web-{BF51EB89-231D-4B48-B212-690F747F6910}" dt="2018-02-01T16:12:19.295" v="81"/>
          <ac:spMkLst>
            <pc:docMk/>
            <pc:sldMk cId="0" sldId="258"/>
            <ac:spMk id="77" creationId="{00000000-0000-0000-0000-000000000000}"/>
          </ac:spMkLst>
        </pc:spChg>
        <pc:spChg chg="mod">
          <ac:chgData name="" userId="" providerId="" clId="Web-{BF51EB89-231D-4B48-B212-690F747F6910}" dt="2018-02-01T16:19:52.907" v="125"/>
          <ac:spMkLst>
            <pc:docMk/>
            <pc:sldMk cId="0" sldId="258"/>
            <ac:spMk id="78" creationId="{00000000-0000-0000-0000-000000000000}"/>
          </ac:spMkLst>
        </pc:spChg>
      </pc:sldChg>
    </pc:docChg>
  </pc:docChgLst>
  <pc:docChgLst>
    <pc:chgData clId="Web-{2AD27DE7-2654-4A03-8208-7CAAA40E346E}"/>
    <pc:docChg chg="modSld">
      <pc:chgData name="" userId="" providerId="" clId="Web-{2AD27DE7-2654-4A03-8208-7CAAA40E346E}" dt="2018-02-01T16:51:43.335" v="262"/>
      <pc:docMkLst>
        <pc:docMk/>
      </pc:docMkLst>
      <pc:sldChg chg="addSp delSp modSp">
        <pc:chgData name="" userId="" providerId="" clId="Web-{2AD27DE7-2654-4A03-8208-7CAAA40E346E}" dt="2018-02-01T16:51:43.335" v="262"/>
        <pc:sldMkLst>
          <pc:docMk/>
          <pc:sldMk cId="0" sldId="257"/>
        </pc:sldMkLst>
        <pc:spChg chg="mod">
          <ac:chgData name="" userId="" providerId="" clId="Web-{2AD27DE7-2654-4A03-8208-7CAAA40E346E}" dt="2018-02-01T16:51:43.335" v="262"/>
          <ac:spMkLst>
            <pc:docMk/>
            <pc:sldMk cId="0" sldId="257"/>
            <ac:spMk id="76" creationId="{00000000-0000-0000-0000-000000000000}"/>
          </ac:spMkLst>
        </pc:spChg>
        <pc:picChg chg="add del mod">
          <ac:chgData name="" userId="" providerId="" clId="Web-{2AD27DE7-2654-4A03-8208-7CAAA40E346E}" dt="2018-02-01T16:20:27.834" v="3"/>
          <ac:picMkLst>
            <pc:docMk/>
            <pc:sldMk cId="0" sldId="257"/>
            <ac:picMk id="2" creationId="{8342329B-9379-4B2B-A3C5-AFE394AB1841}"/>
          </ac:picMkLst>
        </pc:picChg>
      </pc:sldChg>
      <pc:sldChg chg="modSp">
        <pc:chgData name="" userId="" providerId="" clId="Web-{2AD27DE7-2654-4A03-8208-7CAAA40E346E}" dt="2018-02-01T16:31:47.695" v="119"/>
        <pc:sldMkLst>
          <pc:docMk/>
          <pc:sldMk cId="0" sldId="258"/>
        </pc:sldMkLst>
        <pc:spChg chg="mod">
          <ac:chgData name="" userId="" providerId="" clId="Web-{2AD27DE7-2654-4A03-8208-7CAAA40E346E}" dt="2018-02-01T16:31:47.695" v="119"/>
          <ac:spMkLst>
            <pc:docMk/>
            <pc:sldMk cId="0" sldId="258"/>
            <ac:spMk id="78" creationId="{00000000-0000-0000-0000-000000000000}"/>
          </ac:spMkLst>
        </pc:spChg>
      </pc:sldChg>
      <pc:sldChg chg="modSp">
        <pc:chgData name="" userId="" providerId="" clId="Web-{2AD27DE7-2654-4A03-8208-7CAAA40E346E}" dt="2018-02-01T16:22:47.618" v="25"/>
        <pc:sldMkLst>
          <pc:docMk/>
          <pc:sldMk cId="0" sldId="259"/>
        </pc:sldMkLst>
        <pc:spChg chg="mod">
          <ac:chgData name="" userId="" providerId="" clId="Web-{2AD27DE7-2654-4A03-8208-7CAAA40E346E}" dt="2018-02-01T16:22:39.228" v="24"/>
          <ac:spMkLst>
            <pc:docMk/>
            <pc:sldMk cId="0" sldId="259"/>
            <ac:spMk id="79" creationId="{00000000-0000-0000-0000-000000000000}"/>
          </ac:spMkLst>
        </pc:spChg>
        <pc:spChg chg="mod">
          <ac:chgData name="" userId="" providerId="" clId="Web-{2AD27DE7-2654-4A03-8208-7CAAA40E346E}" dt="2018-02-01T16:22:47.618" v="25"/>
          <ac:spMkLst>
            <pc:docMk/>
            <pc:sldMk cId="0" sldId="259"/>
            <ac:spMk id="80" creationId="{00000000-0000-0000-0000-000000000000}"/>
          </ac:spMkLst>
        </pc:spChg>
      </pc:sldChg>
      <pc:sldChg chg="modSp">
        <pc:chgData name="" userId="" providerId="" clId="Web-{2AD27DE7-2654-4A03-8208-7CAAA40E346E}" dt="2018-02-01T16:31:28.100" v="118"/>
        <pc:sldMkLst>
          <pc:docMk/>
          <pc:sldMk cId="0" sldId="260"/>
        </pc:sldMkLst>
        <pc:spChg chg="mod">
          <ac:chgData name="" userId="" providerId="" clId="Web-{2AD27DE7-2654-4A03-8208-7CAAA40E346E}" dt="2018-02-01T16:31:28.100" v="118"/>
          <ac:spMkLst>
            <pc:docMk/>
            <pc:sldMk cId="0" sldId="260"/>
            <ac:spMk id="81" creationId="{00000000-0000-0000-0000-000000000000}"/>
          </ac:spMkLst>
        </pc:spChg>
        <pc:spChg chg="mod">
          <ac:chgData name="" userId="" providerId="" clId="Web-{2AD27DE7-2654-4A03-8208-7CAAA40E346E}" dt="2018-02-01T16:23:26.119" v="28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" userId="" providerId="" clId="Web-{2AD27DE7-2654-4A03-8208-7CAAA40E346E}" dt="2018-02-01T16:26:07.045" v="69"/>
        <pc:sldMkLst>
          <pc:docMk/>
          <pc:sldMk cId="0" sldId="261"/>
        </pc:sldMkLst>
        <pc:spChg chg="mod">
          <ac:chgData name="" userId="" providerId="" clId="Web-{2AD27DE7-2654-4A03-8208-7CAAA40E346E}" dt="2018-02-01T16:26:03.639" v="68"/>
          <ac:spMkLst>
            <pc:docMk/>
            <pc:sldMk cId="0" sldId="261"/>
            <ac:spMk id="83" creationId="{00000000-0000-0000-0000-000000000000}"/>
          </ac:spMkLst>
        </pc:spChg>
        <pc:spChg chg="mod">
          <ac:chgData name="" userId="" providerId="" clId="Web-{2AD27DE7-2654-4A03-8208-7CAAA40E346E}" dt="2018-02-01T16:26:07.045" v="69"/>
          <ac:spMkLst>
            <pc:docMk/>
            <pc:sldMk cId="0" sldId="261"/>
            <ac:spMk id="85" creationId="{00000000-0000-0000-0000-000000000000}"/>
          </ac:spMkLst>
        </pc:spChg>
      </pc:sldChg>
      <pc:sldChg chg="modSp">
        <pc:chgData name="" userId="" providerId="" clId="Web-{2AD27DE7-2654-4A03-8208-7CAAA40E346E}" dt="2018-02-01T16:31:11.850" v="117"/>
        <pc:sldMkLst>
          <pc:docMk/>
          <pc:sldMk cId="0" sldId="262"/>
        </pc:sldMkLst>
        <pc:spChg chg="mod">
          <ac:chgData name="" userId="" providerId="" clId="Web-{2AD27DE7-2654-4A03-8208-7CAAA40E346E}" dt="2018-02-01T16:31:11.850" v="117"/>
          <ac:spMkLst>
            <pc:docMk/>
            <pc:sldMk cId="0" sldId="262"/>
            <ac:spMk id="86" creationId="{00000000-0000-0000-0000-000000000000}"/>
          </ac:spMkLst>
        </pc:spChg>
        <pc:spChg chg="mod">
          <ac:chgData name="" userId="" providerId="" clId="Web-{2AD27DE7-2654-4A03-8208-7CAAA40E346E}" dt="2018-02-01T16:30:57.615" v="116"/>
          <ac:spMkLst>
            <pc:docMk/>
            <pc:sldMk cId="0" sldId="262"/>
            <ac:spMk id="87" creationId="{00000000-0000-0000-0000-000000000000}"/>
          </ac:spMkLst>
        </pc:spChg>
      </pc:sldChg>
      <pc:sldChg chg="modSp">
        <pc:chgData name="" userId="" providerId="" clId="Web-{2AD27DE7-2654-4A03-8208-7CAAA40E346E}" dt="2018-02-01T16:30:29.411" v="114"/>
        <pc:sldMkLst>
          <pc:docMk/>
          <pc:sldMk cId="0" sldId="263"/>
        </pc:sldMkLst>
        <pc:spChg chg="mod">
          <ac:chgData name="" userId="" providerId="" clId="Web-{2AD27DE7-2654-4A03-8208-7CAAA40E346E}" dt="2018-02-01T16:30:29.411" v="114"/>
          <ac:spMkLst>
            <pc:docMk/>
            <pc:sldMk cId="0" sldId="263"/>
            <ac:spMk id="88" creationId="{00000000-0000-0000-0000-000000000000}"/>
          </ac:spMkLst>
        </pc:spChg>
        <pc:picChg chg="mod">
          <ac:chgData name="" userId="" providerId="" clId="Web-{2AD27DE7-2654-4A03-8208-7CAAA40E346E}" dt="2018-02-01T16:29:18.254" v="102"/>
          <ac:picMkLst>
            <pc:docMk/>
            <pc:sldMk cId="0" sldId="263"/>
            <ac:picMk id="7" creationId="{6ABA0F8F-CB35-4345-BE5D-DADA1E4C458D}"/>
          </ac:picMkLst>
        </pc:picChg>
      </pc:sldChg>
      <pc:sldChg chg="modSp">
        <pc:chgData name="" userId="" providerId="" clId="Web-{2AD27DE7-2654-4A03-8208-7CAAA40E346E}" dt="2018-02-01T16:44:34.230" v="255"/>
        <pc:sldMkLst>
          <pc:docMk/>
          <pc:sldMk cId="0" sldId="266"/>
        </pc:sldMkLst>
        <pc:spChg chg="mod">
          <ac:chgData name="" userId="" providerId="" clId="Web-{2AD27DE7-2654-4A03-8208-7CAAA40E346E}" dt="2018-02-01T16:44:34.230" v="255"/>
          <ac:spMkLst>
            <pc:docMk/>
            <pc:sldMk cId="0" sldId="266"/>
            <ac:spMk id="93" creationId="{00000000-0000-0000-0000-000000000000}"/>
          </ac:spMkLst>
        </pc:spChg>
      </pc:sldChg>
      <pc:sldChg chg="modSp">
        <pc:chgData name="" userId="" providerId="" clId="Web-{2AD27DE7-2654-4A03-8208-7CAAA40E346E}" dt="2018-02-01T16:30:02.192" v="111"/>
        <pc:sldMkLst>
          <pc:docMk/>
          <pc:sldMk cId="1044906864" sldId="267"/>
        </pc:sldMkLst>
        <pc:spChg chg="mod">
          <ac:chgData name="" userId="" providerId="" clId="Web-{2AD27DE7-2654-4A03-8208-7CAAA40E346E}" dt="2018-02-01T16:30:02.192" v="111"/>
          <ac:spMkLst>
            <pc:docMk/>
            <pc:sldMk cId="1044906864" sldId="267"/>
            <ac:spMk id="87" creationId="{00000000-0000-0000-0000-000000000000}"/>
          </ac:spMkLst>
        </pc:spChg>
        <pc:picChg chg="mod">
          <ac:chgData name="" userId="" providerId="" clId="Web-{2AD27DE7-2654-4A03-8208-7CAAA40E346E}" dt="2018-02-01T16:29:53.145" v="109"/>
          <ac:picMkLst>
            <pc:docMk/>
            <pc:sldMk cId="1044906864" sldId="267"/>
            <ac:picMk id="2" creationId="{00000000-0000-0000-0000-000000000000}"/>
          </ac:picMkLst>
        </pc:picChg>
      </pc:sldChg>
      <pc:sldChg chg="modSp">
        <pc:chgData name="" userId="" providerId="" clId="Web-{2AD27DE7-2654-4A03-8208-7CAAA40E346E}" dt="2018-02-01T16:28:58.503" v="98"/>
        <pc:sldMkLst>
          <pc:docMk/>
          <pc:sldMk cId="3787652762" sldId="268"/>
        </pc:sldMkLst>
        <pc:spChg chg="mod">
          <ac:chgData name="" userId="" providerId="" clId="Web-{2AD27DE7-2654-4A03-8208-7CAAA40E346E}" dt="2018-02-01T16:28:42.348" v="90"/>
          <ac:spMkLst>
            <pc:docMk/>
            <pc:sldMk cId="3787652762" sldId="268"/>
            <ac:spMk id="2" creationId="{00000000-0000-0000-0000-000000000000}"/>
          </ac:spMkLst>
        </pc:spChg>
        <pc:spChg chg="mod">
          <ac:chgData name="" userId="" providerId="" clId="Web-{2AD27DE7-2654-4A03-8208-7CAAA40E346E}" dt="2018-02-01T16:28:58.503" v="98"/>
          <ac:spMkLst>
            <pc:docMk/>
            <pc:sldMk cId="3787652762" sldId="268"/>
            <ac:spMk id="4" creationId="{00000000-0000-0000-0000-000000000000}"/>
          </ac:spMkLst>
        </pc:spChg>
      </pc:sldChg>
      <pc:sldChg chg="modSp">
        <pc:chgData name="" userId="" providerId="" clId="Web-{2AD27DE7-2654-4A03-8208-7CAAA40E346E}" dt="2018-02-01T16:32:37.759" v="125"/>
        <pc:sldMkLst>
          <pc:docMk/>
          <pc:sldMk cId="1623965306" sldId="269"/>
        </pc:sldMkLst>
        <pc:spChg chg="mod">
          <ac:chgData name="" userId="" providerId="" clId="Web-{2AD27DE7-2654-4A03-8208-7CAAA40E346E}" dt="2018-02-01T16:32:37.759" v="125"/>
          <ac:spMkLst>
            <pc:docMk/>
            <pc:sldMk cId="1623965306" sldId="269"/>
            <ac:spMk id="2" creationId="{00000000-0000-0000-0000-000000000000}"/>
          </ac:spMkLst>
        </pc:spChg>
        <pc:picChg chg="mod">
          <ac:chgData name="" userId="" providerId="" clId="Web-{2AD27DE7-2654-4A03-8208-7CAAA40E346E}" dt="2018-02-01T16:32:21.227" v="122"/>
          <ac:picMkLst>
            <pc:docMk/>
            <pc:sldMk cId="1623965306" sldId="269"/>
            <ac:picMk id="6" creationId="{36F478D8-F43D-4C77-8B1C-7B307ABCA22C}"/>
          </ac:picMkLst>
        </pc:picChg>
      </pc:sldChg>
      <pc:sldChg chg="modSp">
        <pc:chgData name="" userId="" providerId="" clId="Web-{2AD27DE7-2654-4A03-8208-7CAAA40E346E}" dt="2018-02-01T16:33:21.105" v="137"/>
        <pc:sldMkLst>
          <pc:docMk/>
          <pc:sldMk cId="2383351986" sldId="270"/>
        </pc:sldMkLst>
        <pc:spChg chg="mod">
          <ac:chgData name="" userId="" providerId="" clId="Web-{2AD27DE7-2654-4A03-8208-7CAAA40E346E}" dt="2018-02-01T16:33:21.105" v="137"/>
          <ac:spMkLst>
            <pc:docMk/>
            <pc:sldMk cId="2383351986" sldId="270"/>
            <ac:spMk id="2" creationId="{00000000-0000-0000-0000-000000000000}"/>
          </ac:spMkLst>
        </pc:spChg>
      </pc:sldChg>
      <pc:sldChg chg="modSp">
        <pc:chgData name="" userId="" providerId="" clId="Web-{2AD27DE7-2654-4A03-8208-7CAAA40E346E}" dt="2018-02-01T16:33:03.103" v="134"/>
        <pc:sldMkLst>
          <pc:docMk/>
          <pc:sldMk cId="3590413820" sldId="271"/>
        </pc:sldMkLst>
        <pc:spChg chg="mod">
          <ac:chgData name="" userId="" providerId="" clId="Web-{2AD27DE7-2654-4A03-8208-7CAAA40E346E}" dt="2018-02-01T16:33:03.103" v="134"/>
          <ac:spMkLst>
            <pc:docMk/>
            <pc:sldMk cId="3590413820" sldId="271"/>
            <ac:spMk id="2" creationId="{00000000-0000-0000-0000-000000000000}"/>
          </ac:spMkLst>
        </pc:spChg>
        <pc:picChg chg="mod">
          <ac:chgData name="" userId="" providerId="" clId="Web-{2AD27DE7-2654-4A03-8208-7CAAA40E346E}" dt="2018-02-01T16:32:58.415" v="133"/>
          <ac:picMkLst>
            <pc:docMk/>
            <pc:sldMk cId="3590413820" sldId="271"/>
            <ac:picMk id="5" creationId="{90F721A6-2E66-4E3F-B15C-991C60C5001B}"/>
          </ac:picMkLst>
        </pc:picChg>
      </pc:sldChg>
      <pc:sldChg chg="modSp">
        <pc:chgData name="" userId="" providerId="" clId="Web-{2AD27DE7-2654-4A03-8208-7CAAA40E346E}" dt="2018-02-01T16:36:37.905" v="188"/>
        <pc:sldMkLst>
          <pc:docMk/>
          <pc:sldMk cId="2035228906" sldId="272"/>
        </pc:sldMkLst>
        <pc:spChg chg="mod">
          <ac:chgData name="" userId="" providerId="" clId="Web-{2AD27DE7-2654-4A03-8208-7CAAA40E346E}" dt="2018-02-01T16:36:37.905" v="188"/>
          <ac:spMkLst>
            <pc:docMk/>
            <pc:sldMk cId="2035228906" sldId="272"/>
            <ac:spMk id="2" creationId="{00000000-0000-0000-0000-000000000000}"/>
          </ac:spMkLst>
        </pc:spChg>
      </pc:sldChg>
      <pc:sldChg chg="modSp">
        <pc:chgData name="" userId="" providerId="" clId="Web-{2AD27DE7-2654-4A03-8208-7CAAA40E346E}" dt="2018-02-01T16:38:21.283" v="209"/>
        <pc:sldMkLst>
          <pc:docMk/>
          <pc:sldMk cId="160174240" sldId="292"/>
        </pc:sldMkLst>
        <pc:spChg chg="mod">
          <ac:chgData name="" userId="" providerId="" clId="Web-{2AD27DE7-2654-4A03-8208-7CAAA40E346E}" dt="2018-02-01T16:38:21.283" v="209"/>
          <ac:spMkLst>
            <pc:docMk/>
            <pc:sldMk cId="160174240" sldId="292"/>
            <ac:spMk id="2" creationId="{97220F3A-27D2-4C4D-A0BA-4988D4B31468}"/>
          </ac:spMkLst>
        </pc:spChg>
        <pc:spChg chg="mod">
          <ac:chgData name="" userId="" providerId="" clId="Web-{2AD27DE7-2654-4A03-8208-7CAAA40E346E}" dt="2018-02-01T16:37:45.845" v="202"/>
          <ac:spMkLst>
            <pc:docMk/>
            <pc:sldMk cId="160174240" sldId="292"/>
            <ac:spMk id="3" creationId="{3C5C8A8C-09AF-48F3-854D-F0B89E86C7A4}"/>
          </ac:spMkLst>
        </pc:spChg>
      </pc:sldChg>
      <pc:sldChg chg="modSp">
        <pc:chgData name="" userId="" providerId="" clId="Web-{2AD27DE7-2654-4A03-8208-7CAAA40E346E}" dt="2018-02-01T16:42:38.493" v="224"/>
        <pc:sldMkLst>
          <pc:docMk/>
          <pc:sldMk cId="3965940901" sldId="293"/>
        </pc:sldMkLst>
        <pc:spChg chg="mod">
          <ac:chgData name="" userId="" providerId="" clId="Web-{2AD27DE7-2654-4A03-8208-7CAAA40E346E}" dt="2018-02-01T16:42:22.742" v="218"/>
          <ac:spMkLst>
            <pc:docMk/>
            <pc:sldMk cId="3965940901" sldId="293"/>
            <ac:spMk id="2" creationId="{B8A3D3AE-EDD1-4626-AEA5-0A29763A377A}"/>
          </ac:spMkLst>
        </pc:spChg>
        <pc:spChg chg="mod">
          <ac:chgData name="" userId="" providerId="" clId="Web-{2AD27DE7-2654-4A03-8208-7CAAA40E346E}" dt="2018-02-01T16:42:38.493" v="224"/>
          <ac:spMkLst>
            <pc:docMk/>
            <pc:sldMk cId="3965940901" sldId="293"/>
            <ac:spMk id="5" creationId="{E6815551-58A2-43E9-9954-7DDF917AAF29}"/>
          </ac:spMkLst>
        </pc:spChg>
        <pc:picChg chg="mod">
          <ac:chgData name="" userId="" providerId="" clId="Web-{2AD27DE7-2654-4A03-8208-7CAAA40E346E}" dt="2018-02-01T16:42:35.399" v="223"/>
          <ac:picMkLst>
            <pc:docMk/>
            <pc:sldMk cId="3965940901" sldId="293"/>
            <ac:picMk id="4" creationId="{9832FB84-0C8E-4AE0-B23D-3C8AE2D1736B}"/>
          </ac:picMkLst>
        </pc:picChg>
      </pc:sldChg>
      <pc:sldChg chg="modSp">
        <pc:chgData name="" userId="" providerId="" clId="Web-{2AD27DE7-2654-4A03-8208-7CAAA40E346E}" dt="2018-02-01T16:43:15.931" v="237"/>
        <pc:sldMkLst>
          <pc:docMk/>
          <pc:sldMk cId="145379609" sldId="295"/>
        </pc:sldMkLst>
        <pc:spChg chg="mod">
          <ac:chgData name="" userId="" providerId="" clId="Web-{2AD27DE7-2654-4A03-8208-7CAAA40E346E}" dt="2018-02-01T16:42:58.884" v="231"/>
          <ac:spMkLst>
            <pc:docMk/>
            <pc:sldMk cId="145379609" sldId="295"/>
            <ac:spMk id="2" creationId="{10E4EB99-0DFB-4E8C-A984-9114B992626F}"/>
          </ac:spMkLst>
        </pc:spChg>
        <pc:spChg chg="mod">
          <ac:chgData name="" userId="" providerId="" clId="Web-{2AD27DE7-2654-4A03-8208-7CAAA40E346E}" dt="2018-02-01T16:43:15.931" v="237"/>
          <ac:spMkLst>
            <pc:docMk/>
            <pc:sldMk cId="145379609" sldId="295"/>
            <ac:spMk id="5" creationId="{BFFFE417-46CF-44EE-85F3-DB4990B2F748}"/>
          </ac:spMkLst>
        </pc:spChg>
        <pc:picChg chg="mod">
          <ac:chgData name="" userId="" providerId="" clId="Web-{2AD27DE7-2654-4A03-8208-7CAAA40E346E}" dt="2018-02-01T16:43:11.478" v="236"/>
          <ac:picMkLst>
            <pc:docMk/>
            <pc:sldMk cId="145379609" sldId="295"/>
            <ac:picMk id="4" creationId="{8419F8BB-C136-4CB2-8AEE-597A303F0AB3}"/>
          </ac:picMkLst>
        </pc:picChg>
      </pc:sldChg>
      <pc:sldChg chg="modSp">
        <pc:chgData name="" userId="" providerId="" clId="Web-{2AD27DE7-2654-4A03-8208-7CAAA40E346E}" dt="2018-02-01T16:44:17.980" v="254"/>
        <pc:sldMkLst>
          <pc:docMk/>
          <pc:sldMk cId="1223656300" sldId="296"/>
        </pc:sldMkLst>
        <pc:spChg chg="mod">
          <ac:chgData name="" userId="" providerId="" clId="Web-{2AD27DE7-2654-4A03-8208-7CAAA40E346E}" dt="2018-02-01T16:43:54.260" v="248"/>
          <ac:spMkLst>
            <pc:docMk/>
            <pc:sldMk cId="1223656300" sldId="296"/>
            <ac:spMk id="2" creationId="{D536CA37-21D1-400D-813C-67736F6E8A25}"/>
          </ac:spMkLst>
        </pc:spChg>
        <pc:spChg chg="mod">
          <ac:chgData name="" userId="" providerId="" clId="Web-{2AD27DE7-2654-4A03-8208-7CAAA40E346E}" dt="2018-02-01T16:44:17.980" v="254"/>
          <ac:spMkLst>
            <pc:docMk/>
            <pc:sldMk cId="1223656300" sldId="296"/>
            <ac:spMk id="5" creationId="{13C07BC3-C00B-41B6-9151-35A43AC92065}"/>
          </ac:spMkLst>
        </pc:spChg>
        <pc:picChg chg="mod">
          <ac:chgData name="" userId="" providerId="" clId="Web-{2AD27DE7-2654-4A03-8208-7CAAA40E346E}" dt="2018-02-01T16:44:13.136" v="253"/>
          <ac:picMkLst>
            <pc:docMk/>
            <pc:sldMk cId="1223656300" sldId="296"/>
            <ac:picMk id="4" creationId="{AF2F3D75-7CC9-4CAA-BEA0-393CFA93F364}"/>
          </ac:picMkLst>
        </pc:picChg>
      </pc:sldChg>
      <pc:sldChg chg="modSp">
        <pc:chgData name="" userId="" providerId="" clId="Web-{2AD27DE7-2654-4A03-8208-7CAAA40E346E}" dt="2018-02-01T16:34:49.715" v="172"/>
        <pc:sldMkLst>
          <pc:docMk/>
          <pc:sldMk cId="1389268601" sldId="297"/>
        </pc:sldMkLst>
        <pc:spChg chg="mod">
          <ac:chgData name="" userId="" providerId="" clId="Web-{2AD27DE7-2654-4A03-8208-7CAAA40E346E}" dt="2018-02-01T16:34:49.715" v="172"/>
          <ac:spMkLst>
            <pc:docMk/>
            <pc:sldMk cId="1389268601" sldId="297"/>
            <ac:spMk id="2" creationId="{69E824B7-2E6F-43A8-9794-95A1257A1183}"/>
          </ac:spMkLst>
        </pc:spChg>
        <pc:picChg chg="mod">
          <ac:chgData name="" userId="" providerId="" clId="Web-{2AD27DE7-2654-4A03-8208-7CAAA40E346E}" dt="2018-02-01T16:34:37.152" v="171"/>
          <ac:picMkLst>
            <pc:docMk/>
            <pc:sldMk cId="1389268601" sldId="297"/>
            <ac:picMk id="4" creationId="{CD5F7A14-BD6B-4FC1-8A2B-AF24C2DF6509}"/>
          </ac:picMkLst>
        </pc:picChg>
      </pc:sldChg>
      <pc:sldChg chg="modSp">
        <pc:chgData name="" userId="" providerId="" clId="Web-{2AD27DE7-2654-4A03-8208-7CAAA40E346E}" dt="2018-02-01T16:37:35.844" v="197"/>
        <pc:sldMkLst>
          <pc:docMk/>
          <pc:sldMk cId="744789857" sldId="298"/>
        </pc:sldMkLst>
        <pc:spChg chg="mod">
          <ac:chgData name="" userId="" providerId="" clId="Web-{2AD27DE7-2654-4A03-8208-7CAAA40E346E}" dt="2018-02-01T16:37:35.844" v="197"/>
          <ac:spMkLst>
            <pc:docMk/>
            <pc:sldMk cId="744789857" sldId="298"/>
            <ac:spMk id="2" creationId="{00000000-0000-0000-0000-000000000000}"/>
          </ac:spMkLst>
        </pc:spChg>
      </pc:sldChg>
      <pc:sldChg chg="modSp">
        <pc:chgData name="" userId="" providerId="" clId="Web-{2AD27DE7-2654-4A03-8208-7CAAA40E346E}" dt="2018-02-01T16:36:15.248" v="179"/>
        <pc:sldMkLst>
          <pc:docMk/>
          <pc:sldMk cId="1945374668" sldId="299"/>
        </pc:sldMkLst>
        <pc:spChg chg="mod">
          <ac:chgData name="" userId="" providerId="" clId="Web-{2AD27DE7-2654-4A03-8208-7CAAA40E346E}" dt="2018-02-01T16:36:15.248" v="179"/>
          <ac:spMkLst>
            <pc:docMk/>
            <pc:sldMk cId="1945374668" sldId="29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573C1-A68F-47DD-A3C1-858A07E89D81}" type="datetimeFigureOut">
              <a:rPr lang="en-US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FCC96-8075-4C1A-9D33-00DEE1A8770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1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4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api.edamam.com</a:t>
            </a:r>
            <a:r>
              <a:rPr lang="en-US" dirty="0"/>
              <a:t>/api/</a:t>
            </a:r>
            <a:r>
              <a:rPr lang="en-US" dirty="0" err="1"/>
              <a:t>nutrition-data?app_id</a:t>
            </a:r>
            <a:r>
              <a:rPr lang="en-US" dirty="0"/>
              <a:t>=b14eeae1&amp;app_key=dd733c0307965a1f70d18f6e4286026f&amp;ingr=1%20large%20apple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stream.watsonplatform.net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/text-to-speech/api/v1/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synthesize?username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=b234d9a3-d86a-4476-9c56-07173e317489&amp;password=0pmyS3pDPqUv&amp;text='+text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CC96-8075-4C1A-9D33-00DEE1A8770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BBD3-B135-4099-98E0-6BD677075EA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C0E-1218-46D9-B18C-C3674608C1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9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BBD3-B135-4099-98E0-6BD677075EA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C0E-1218-46D9-B18C-C3674608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2F034C-B73C-4DA4-9CE1-5A5DB255746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4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edamam.com/edamam-recipe-ap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nutritionix.com/v1_1/searc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bluemix.net/registration/?target=/catalog/services/api-connect?cm_mmc=Earned-_-IBM+Cloud_API+Economy-_-WW_WW-_-API+Connect+PDP+Pricing+Tab_ov49843&amp;cm_mmca1=000000WT&amp;cm_mmca2=10002833&amp;cm_mc_uid=06581119368715047921334&amp;cm_mc_sid_50200000=1504792133&amp;cm_mc_sid_52640000=1504792164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develope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pi.foursquare.com/v2/venues/sear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foursquare.com/docs/venues/ven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start/sear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pi.foursquare.com/v2/venues/VENUE_ID/ti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1717920"/>
            <a:ext cx="7771680" cy="308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dirty="0"/>
              <a:t>
</a:t>
            </a:r>
          </a:p>
          <a:p>
            <a:pPr algn="ctr">
              <a:lnSpc>
                <a:spcPct val="100000"/>
              </a:lnSpc>
            </a:pPr>
            <a:r>
              <a:rPr lang="en-US" sz="5600" b="1" strike="noStrike" dirty="0">
                <a:solidFill>
                  <a:srgbClr val="000000"/>
                </a:solidFill>
                <a:latin typeface="Roboto Condensed"/>
                <a:ea typeface="Roboto Condensed"/>
              </a:rPr>
              <a:t>Tutorial 3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 Client-side</a:t>
            </a:r>
            <a:r>
              <a:rPr lang="en-US" sz="3600" b="1" strike="noStrike" dirty="0">
                <a:solidFill>
                  <a:srgbClr val="000000"/>
                </a:solidFill>
                <a:latin typeface="Times New Roman"/>
                <a:ea typeface="Times New Roman"/>
              </a:rPr>
              <a:t> Mashup</a:t>
            </a:r>
            <a:endParaRPr lang="en-US" sz="3600" b="1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2400" b="1" u="sng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1676908" y="5823332"/>
            <a:ext cx="640008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 algn="ctr">
              <a:lnSpc>
                <a:spcPct val="100000"/>
              </a:lnSpc>
            </a:pPr>
            <a:endParaRPr lang="en-US" sz="2800" dirty="0">
              <a:solidFill>
                <a:srgbClr val="8B8B8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63C51-47AC-4F60-A8AA-162EAA77662F}"/>
              </a:ext>
            </a:extLst>
          </p:cNvPr>
          <p:cNvSpPr txBox="1"/>
          <p:nvPr/>
        </p:nvSpPr>
        <p:spPr>
          <a:xfrm>
            <a:off x="3457575" y="4762500"/>
            <a:ext cx="474467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CS5551 Advanced Software Engineering</a:t>
            </a:r>
            <a:endParaRPr lang="en-US"/>
          </a:p>
          <a:p>
            <a:pPr algn="r"/>
            <a:r>
              <a:rPr lang="en-US" dirty="0"/>
              <a:t>UMKC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31" y="852134"/>
            <a:ext cx="8311243" cy="7515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Edamam's Recipe Search API</a:t>
            </a:r>
            <a:endParaRPr lang="en-US" sz="3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076" y="1754569"/>
            <a:ext cx="8311243" cy="163121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 Condensed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hlinkClick r:id="rId3"/>
              </a:rPr>
              <a:t>https://developer.edamam.com/edamam-recipe-api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Edamam's Recipe Search API lets you integrate recipes and faceted recipe search into your websites or mobile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76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54" y="131914"/>
            <a:ext cx="8311243" cy="9102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</a:rPr>
              <a:t>Edamam's Recipe Search API</a:t>
            </a:r>
            <a:endParaRPr lang="en-US" sz="3200">
              <a:solidFill>
                <a:schemeClr val="tx1"/>
              </a:solidFill>
              <a:latin typeface="Roboto Condensed"/>
            </a:endParaRPr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6F478D8-F43D-4C77-8B1C-7B307ABC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7" y="1447800"/>
            <a:ext cx="813171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6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19" y="140880"/>
            <a:ext cx="8311243" cy="9102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</a:rPr>
              <a:t>Edamam's Recipe Search API</a:t>
            </a:r>
            <a:endParaRPr lang="en-US" sz="3200">
              <a:solidFill>
                <a:schemeClr val="tx1"/>
              </a:solidFill>
              <a:latin typeface="Roboto Condensed"/>
            </a:endParaRPr>
          </a:p>
        </p:txBody>
      </p:sp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0F721A6-2E66-4E3F-B15C-991C60C5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" y="1285875"/>
            <a:ext cx="8088947" cy="4295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92BF7B-F527-480D-A64E-5FE0AF6B97E7}"/>
              </a:ext>
            </a:extLst>
          </p:cNvPr>
          <p:cNvSpPr/>
          <p:nvPr/>
        </p:nvSpPr>
        <p:spPr>
          <a:xfrm>
            <a:off x="4895557" y="1800665"/>
            <a:ext cx="1195754" cy="365760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041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" y="273600"/>
            <a:ext cx="8817429" cy="10490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</a:rPr>
              <a:t>You can get a app-id and app-key by creating an application!</a:t>
            </a:r>
            <a:endParaRPr lang="en-US" sz="3200" b="1" dirty="0">
              <a:solidFill>
                <a:schemeClr val="tx1"/>
              </a:solidFill>
              <a:latin typeface="Roboto Condensed"/>
            </a:endParaRPr>
          </a:p>
        </p:txBody>
      </p:sp>
      <p:pic>
        <p:nvPicPr>
          <p:cNvPr id="7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CE322BC-1315-47B2-AC87-86506967A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008"/>
            <a:ext cx="9144000" cy="3728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E3CC90-1B51-4829-97CC-B97A19DD2463}"/>
              </a:ext>
            </a:extLst>
          </p:cNvPr>
          <p:cNvSpPr/>
          <p:nvPr/>
        </p:nvSpPr>
        <p:spPr>
          <a:xfrm>
            <a:off x="1083212" y="2757268"/>
            <a:ext cx="2518117" cy="77372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4B7-2E6F-43A8-9794-95A1257A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290126"/>
            <a:ext cx="7543800" cy="15037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Roboto Condensed"/>
              </a:rPr>
              <a:t>App Preview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5F7A14-BD6B-4FC1-8A2B-AF24C2DF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5" y="2000250"/>
            <a:ext cx="8142092" cy="39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/>
              </a:rPr>
              <a:t>Edamam Request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1" y="1909594"/>
            <a:ext cx="8246622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1" y="1022487"/>
            <a:ext cx="8820443" cy="4871875"/>
          </a:xfrm>
          <a:prstGeom prst="rect">
            <a:avLst/>
          </a:prstGeom>
          <a:ln w="41275">
            <a:solidFill>
              <a:schemeClr val="dk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05107" cy="5754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Four square Request</a:t>
            </a:r>
            <a:endParaRPr lang="en-US" sz="3200" b="1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052" y="2796457"/>
            <a:ext cx="5372100" cy="1072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6923" y="4121834"/>
            <a:ext cx="2966357" cy="554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69421" y="1749670"/>
            <a:ext cx="375557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 "/>
              </a:rPr>
              <a:t>In Class Exercise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822960" y="1984443"/>
            <a:ext cx="7543800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  a Mashup application using  url-1 to display following info : Calories and serving weight in grams, also use Watson Text to speech </a:t>
            </a:r>
            <a:r>
              <a:rPr lang="en-US" dirty="0" err="1"/>
              <a:t>api</a:t>
            </a:r>
            <a:r>
              <a:rPr lang="en-US" dirty="0"/>
              <a:t> using url-2 to speak out the searched keyword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Your search term = Whole chicken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url-1: </a:t>
            </a:r>
            <a:r>
              <a:rPr lang="en-US" u="sng" dirty="0">
                <a:solidFill>
                  <a:srgbClr val="0070C0"/>
                </a:solidFill>
                <a:cs typeface="Calibri"/>
                <a:hlinkClick r:id="rId3"/>
              </a:rPr>
              <a:t>https://api.nutritionix.com/v1_1/search/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“Your search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term”</a:t>
            </a:r>
            <a:r>
              <a:rPr lang="en-US" u="sng" dirty="0" err="1">
                <a:solidFill>
                  <a:srgbClr val="00B0F0"/>
                </a:solidFill>
                <a:cs typeface="Calibri"/>
              </a:rPr>
              <a:t>?results</a:t>
            </a:r>
            <a:r>
              <a:rPr lang="en-US" u="sng" dirty="0">
                <a:solidFill>
                  <a:srgbClr val="00B0F0"/>
                </a:solidFill>
                <a:cs typeface="Calibri"/>
              </a:rPr>
              <a:t>=0:1&amp;fields=*&amp;</a:t>
            </a:r>
            <a:r>
              <a:rPr lang="en-US" u="sng" dirty="0" err="1">
                <a:solidFill>
                  <a:srgbClr val="00B0F0"/>
                </a:solidFill>
                <a:cs typeface="Calibri"/>
              </a:rPr>
              <a:t>appId</a:t>
            </a:r>
            <a:r>
              <a:rPr lang="en-US" u="sng" dirty="0">
                <a:solidFill>
                  <a:srgbClr val="00B0F0"/>
                </a:solidFill>
                <a:cs typeface="Calibri"/>
              </a:rPr>
              <a:t>=</a:t>
            </a:r>
            <a:r>
              <a:rPr lang="en-US" dirty="0">
                <a:solidFill>
                  <a:srgbClr val="FF0000"/>
                </a:solidFill>
                <a:cs typeface="Calibri"/>
              </a:rPr>
              <a:t>”Your app ID”</a:t>
            </a:r>
            <a:r>
              <a:rPr lang="en-US" u="sng" dirty="0">
                <a:solidFill>
                  <a:srgbClr val="00B0F0"/>
                </a:solidFill>
                <a:cs typeface="Calibri"/>
              </a:rPr>
              <a:t>&amp;</a:t>
            </a:r>
            <a:r>
              <a:rPr lang="en-US" u="sng" dirty="0" err="1">
                <a:solidFill>
                  <a:srgbClr val="00B0F0"/>
                </a:solidFill>
                <a:cs typeface="Calibri"/>
              </a:rPr>
              <a:t>appKey</a:t>
            </a:r>
            <a:r>
              <a:rPr lang="en-US" u="sng" dirty="0">
                <a:solidFill>
                  <a:srgbClr val="00B0F0"/>
                </a:solidFill>
                <a:cs typeface="Calibri"/>
              </a:rPr>
              <a:t>=</a:t>
            </a:r>
            <a:r>
              <a:rPr lang="en-US" dirty="0">
                <a:solidFill>
                  <a:srgbClr val="FF0000"/>
                </a:solidFill>
                <a:cs typeface="Calibri"/>
              </a:rPr>
              <a:t>”Your API key”</a:t>
            </a:r>
            <a:endParaRPr lang="en-US" dirty="0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 dirty="0">
                <a:cs typeface="Calibri"/>
              </a:rPr>
              <a:t>url-2: </a:t>
            </a:r>
            <a:r>
              <a:rPr lang="en-US" u="sng" dirty="0">
                <a:solidFill>
                  <a:srgbClr val="00B0F0"/>
                </a:solidFill>
                <a:cs typeface="Calibri"/>
              </a:rPr>
              <a:t>https://stream.watsonplatform.net/text-to-speech/api/v1/synthesize?username=f61d1286-72ec-4d67-a0a2-16969a62acac&amp;password=4AmGC8jSSy5G&amp;text=</a:t>
            </a:r>
            <a:r>
              <a:rPr lang="en-US" u="sng" dirty="0">
                <a:solidFill>
                  <a:srgbClr val="FF0000"/>
                </a:solidFill>
                <a:cs typeface="Calibri"/>
              </a:rPr>
              <a:t>”Your search term”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0F3A-27D2-4C4D-A0BA-4988D4B3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Watson text to speech API</a:t>
            </a:r>
            <a:endParaRPr lang="en-US" sz="3200" b="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C8A8C-09AF-48F3-854D-F0B89E86C7A4}"/>
              </a:ext>
            </a:extLst>
          </p:cNvPr>
          <p:cNvSpPr/>
          <p:nvPr/>
        </p:nvSpPr>
        <p:spPr>
          <a:xfrm>
            <a:off x="675249" y="1720840"/>
            <a:ext cx="7691511" cy="44012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dirty="0">
                <a:latin typeface="Roboto Condensed"/>
                <a:hlinkClick r:id="rId2"/>
              </a:rPr>
              <a:t>https://console.bluemix.net/registration/?target=%2Fcatalog%2Fservices%2Fapi-connect%3Fcm_mmc%3DEarned-_-IBM%2BCloud_API%2BEconomy-_-WW_WW-_-API%2BConnect%2BPDP%2BPricing%2BTab_ov49843%26cm_mmca1%3D000000WT%26c</a:t>
            </a:r>
            <a:r>
              <a:rPr lang="en-US" dirty="0">
                <a:solidFill>
                  <a:srgbClr val="0070C0"/>
                </a:solidFill>
                <a:latin typeface="Roboto Condensed"/>
                <a:hlinkClick r:id="rId2"/>
              </a:rPr>
              <a:t>m_mmca2%3D10002833%26cm_mc_uid%3D06581119368715047921334%26cm_mc_sid_50</a:t>
            </a:r>
            <a:r>
              <a:rPr lang="en-US" dirty="0">
                <a:latin typeface="Roboto Condensed"/>
                <a:hlinkClick r:id="rId2"/>
              </a:rPr>
              <a:t>200000%3D1504792133%26cm_mc_sid_52640000%3D1504792164</a:t>
            </a:r>
          </a:p>
          <a:p>
            <a:pPr>
              <a:lnSpc>
                <a:spcPct val="100000"/>
              </a:lnSpc>
              <a:buFont typeface="Georgia"/>
              <a:buChar char="●"/>
            </a:pPr>
            <a:endParaRPr lang="en-US" dirty="0">
              <a:latin typeface="Roboto Condensed"/>
            </a:endParaRPr>
          </a:p>
          <a:p>
            <a:pPr>
              <a:buFont typeface="Georgia"/>
              <a:buChar char="●"/>
            </a:pPr>
            <a:endParaRPr lang="en-US" dirty="0">
              <a:latin typeface="Roboto Condensed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Convert written text into natural-sounding audio in a variety of languages and voices.</a:t>
            </a:r>
            <a:endParaRPr lang="en-US" sz="3200" dirty="0">
              <a:latin typeface="Roboto Condensed"/>
            </a:endParaRPr>
          </a:p>
          <a:p>
            <a:pPr>
              <a:lnSpc>
                <a:spcPct val="100000"/>
              </a:lnSpc>
              <a:buFont typeface="Georgia"/>
              <a:buChar char="●"/>
            </a:pPr>
            <a:endParaRPr lang="en-US" dirty="0">
              <a:latin typeface="Roboto Condensed"/>
            </a:endParaRPr>
          </a:p>
          <a:p>
            <a:pPr>
              <a:lnSpc>
                <a:spcPct val="100000"/>
              </a:lnSpc>
            </a:pPr>
            <a:endParaRPr lang="en-US" dirty="0">
              <a:latin typeface="Roboto Condensed"/>
            </a:endParaRPr>
          </a:p>
          <a:p>
            <a:pPr>
              <a:lnSpc>
                <a:spcPct val="100000"/>
              </a:lnSpc>
            </a:pPr>
            <a:endParaRPr lang="en-US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017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D3AE-EDD1-4626-AEA5-0A29763A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Watson text to speech API</a:t>
            </a:r>
            <a:endParaRPr lang="en-US" sz="3200">
              <a:latin typeface="calibri"/>
            </a:endParaRP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32FB84-0C8E-4AE0-B23D-3C8AE2D1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8" y="1876425"/>
            <a:ext cx="7839082" cy="3849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815551-58A2-43E9-9954-7DDF917AAF29}"/>
              </a:ext>
            </a:extLst>
          </p:cNvPr>
          <p:cNvSpPr/>
          <p:nvPr/>
        </p:nvSpPr>
        <p:spPr>
          <a:xfrm>
            <a:off x="437993" y="5095875"/>
            <a:ext cx="1617785" cy="35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</a:rPr>
              <a:t>Topics to Cover</a:t>
            </a:r>
            <a:endParaRPr lang="en-US" sz="3200">
              <a:latin typeface="Calibri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33400" y="1665288"/>
            <a:ext cx="8229600" cy="41002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strike="noStrike" dirty="0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lang="en-US" sz="2800" strike="noStrike" dirty="0">
              <a:solidFill>
                <a:srgbClr val="000000"/>
              </a:solidFill>
              <a:latin typeface="Georgia"/>
              <a:ea typeface="Georgia"/>
            </a:endParaRPr>
          </a:p>
          <a:p>
            <a:pPr marL="285750" indent="-285750">
              <a:buFont typeface="Wingdings"/>
              <a:buChar char="Ø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Georgia"/>
              </a:rPr>
              <a:t>REST</a:t>
            </a:r>
            <a:endParaRPr lang="en-US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000000"/>
              </a:solidFill>
              <a:latin typeface="Calibri"/>
              <a:ea typeface="Georgia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trike="noStrike" dirty="0">
                <a:solidFill>
                  <a:srgbClr val="000000"/>
                </a:solidFill>
                <a:latin typeface="Calibri"/>
                <a:ea typeface="Georgia"/>
              </a:rPr>
              <a:t>Four</a:t>
            </a:r>
            <a:r>
              <a:rPr lang="en-US" dirty="0">
                <a:solidFill>
                  <a:srgbClr val="000000"/>
                </a:solidFill>
                <a:latin typeface="Calibri"/>
                <a:ea typeface="Georgia"/>
              </a:rPr>
              <a:t> 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Georgia"/>
              </a:rPr>
              <a:t> Square Service</a:t>
            </a:r>
            <a:r>
              <a:rPr lang="en-US" dirty="0">
                <a:solidFill>
                  <a:srgbClr val="000000"/>
                </a:solidFill>
                <a:latin typeface="Calibri"/>
                <a:ea typeface="Georgia"/>
              </a:rPr>
              <a:t> API</a:t>
            </a:r>
            <a:endParaRPr lang="en-US" strike="noStrike" dirty="0">
              <a:solidFill>
                <a:srgbClr val="000000"/>
              </a:solidFill>
              <a:latin typeface="Calibri"/>
              <a:ea typeface="Georgia"/>
            </a:endParaRPr>
          </a:p>
          <a:p>
            <a:pPr marL="742950" lvl="1" indent="-285750">
              <a:buFont typeface="Wingdings"/>
              <a:buChar char="Ø"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Edamam's Recipe Search API</a:t>
            </a:r>
          </a:p>
          <a:p>
            <a:pPr marL="742950" lvl="1" indent="-285750">
              <a:buFont typeface="Wingdings"/>
              <a:buChar char="Ø"/>
            </a:pPr>
            <a:endParaRPr lang="en-US" dirty="0">
              <a:latin typeface="Calibri"/>
            </a:endParaRPr>
          </a:p>
          <a:p>
            <a:pPr marL="742950" lvl="1" indent="-285750">
              <a:lnSpc>
                <a:spcPct val="100000"/>
              </a:lnSpc>
              <a:buFont typeface="Wingdings"/>
              <a:buChar char="Ø"/>
            </a:pPr>
            <a:r>
              <a:rPr lang="en-US" dirty="0">
                <a:latin typeface="Calibri"/>
              </a:rPr>
              <a:t>Watson Text to Speech API</a:t>
            </a:r>
            <a:endParaRPr dirty="0"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E33-5D4A-4A16-87B2-91A93D3B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</a:rPr>
              <a:t>Watson text to speech API</a:t>
            </a:r>
            <a:endParaRPr lang="en-US" sz="40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1DB5BE-549B-4469-B63C-9C37C1A21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291"/>
            <a:ext cx="9144000" cy="3773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6A12EB-EECB-4373-9BDC-99E6CC057C9D}"/>
              </a:ext>
            </a:extLst>
          </p:cNvPr>
          <p:cNvSpPr/>
          <p:nvPr/>
        </p:nvSpPr>
        <p:spPr>
          <a:xfrm>
            <a:off x="6893169" y="3193366"/>
            <a:ext cx="2250831" cy="71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B99-0DFB-4E8C-A984-9114B992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Watson text to speech API</a:t>
            </a:r>
            <a:endParaRPr lang="en-US" sz="3200">
              <a:latin typeface="calibri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19F8BB-C136-4CB2-8AEE-597A303F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5" y="1924050"/>
            <a:ext cx="7594219" cy="38179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FE417-46CF-44EE-85F3-DB4990B2F748}"/>
              </a:ext>
            </a:extLst>
          </p:cNvPr>
          <p:cNvSpPr/>
          <p:nvPr/>
        </p:nvSpPr>
        <p:spPr>
          <a:xfrm>
            <a:off x="2075706" y="4821450"/>
            <a:ext cx="2321169" cy="92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CA37-21D1-400D-813C-67736F6E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Watson text to speech API</a:t>
            </a:r>
            <a:endParaRPr lang="en-US" sz="3200" b="1">
              <a:latin typeface="calibri"/>
            </a:endParaRP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F2F3D75-7CC9-4CAA-BEA0-393CFA93F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6" y="1990725"/>
            <a:ext cx="7700997" cy="3848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07BC3-C00B-41B6-9151-35A43AC92065}"/>
              </a:ext>
            </a:extLst>
          </p:cNvPr>
          <p:cNvSpPr/>
          <p:nvPr/>
        </p:nvSpPr>
        <p:spPr>
          <a:xfrm>
            <a:off x="571295" y="3190875"/>
            <a:ext cx="1308295" cy="37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037960"/>
            <a:ext cx="8228880" cy="278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8000" b="1" strike="noStrike" dirty="0">
                <a:solidFill>
                  <a:srgbClr val="000000"/>
                </a:solidFill>
                <a:latin typeface="Calibri"/>
                <a:ea typeface="Times New Roman"/>
              </a:rPr>
              <a:t>Thank You</a:t>
            </a:r>
            <a:endParaRPr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38"/>
            <a:ext cx="8229600" cy="878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200" b="1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</a:rPr>
              <a:t>REST</a:t>
            </a:r>
            <a:endParaRPr lang="en-US" sz="3200" b="1" u="sng">
              <a:latin typeface="Calibri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416960"/>
            <a:ext cx="8228880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Roboto Condensed"/>
                <a:ea typeface="Calibri"/>
              </a:rPr>
              <a:t>Representational State Transfer</a:t>
            </a:r>
          </a:p>
          <a:p>
            <a:endParaRPr lang="en-US" b="1" dirty="0">
              <a:solidFill>
                <a:srgbClr val="000000"/>
              </a:solidFill>
              <a:latin typeface="Roboto Condensed"/>
              <a:ea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Roboto Condensed"/>
                <a:ea typeface="Calibri"/>
              </a:rPr>
              <a:t>An Architectural</a:t>
            </a:r>
            <a:r>
              <a:rPr lang="en-US" b="1" strike="noStrike" dirty="0">
                <a:solidFill>
                  <a:srgbClr val="000000"/>
                </a:solidFill>
                <a:latin typeface="Roboto Condensed"/>
                <a:ea typeface="Calibri"/>
              </a:rPr>
              <a:t> style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 that specifies certain constraints for communication over </a:t>
            </a:r>
            <a:r>
              <a:rPr lang="en-US" dirty="0">
                <a:solidFill>
                  <a:srgbClr val="000000"/>
                </a:solidFill>
                <a:latin typeface="Roboto Condensed"/>
                <a:ea typeface="Calibri"/>
              </a:rPr>
              <a:t>web</a:t>
            </a: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Roboto Condensed"/>
              <a:ea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Roboto Condensed"/>
                <a:ea typeface="Calibri"/>
              </a:rPr>
              <a:t>An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 architecture </a:t>
            </a:r>
            <a:r>
              <a:rPr lang="en-US" dirty="0">
                <a:solidFill>
                  <a:srgbClr val="000000"/>
                </a:solidFill>
                <a:latin typeface="Roboto Condensed"/>
                <a:ea typeface="Calibri"/>
              </a:rPr>
              <a:t>similar to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 a client/server architecture</a:t>
            </a:r>
            <a:r>
              <a:rPr lang="en-US" dirty="0">
                <a:solidFill>
                  <a:srgbClr val="000000"/>
                </a:solidFill>
                <a:latin typeface="Roboto Condensed"/>
                <a:ea typeface="Calibri"/>
              </a:rPr>
              <a:t> 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 designed to use a </a:t>
            </a:r>
            <a:r>
              <a:rPr lang="en-US" u="sng" strike="noStrike" dirty="0">
                <a:solidFill>
                  <a:srgbClr val="000000"/>
                </a:solidFill>
                <a:latin typeface="Roboto Condensed"/>
                <a:ea typeface="Calibri"/>
              </a:rPr>
              <a:t>stateless communication protocol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, typically HTTP</a:t>
            </a:r>
            <a:endParaRPr lang="en-US" dirty="0">
              <a:solidFill>
                <a:srgbClr val="000000"/>
              </a:solidFill>
              <a:latin typeface="Roboto Condensed"/>
              <a:ea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Roboto Condensed"/>
              <a:ea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Roboto Condensed"/>
                <a:ea typeface="Calibri"/>
              </a:rPr>
              <a:t>Clients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Roboto Condensed"/>
                <a:ea typeface="Calibri"/>
              </a:rPr>
              <a:t>Servers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 </a:t>
            </a:r>
            <a:r>
              <a:rPr lang="en-US" u="sng" strike="noStrike" dirty="0">
                <a:solidFill>
                  <a:srgbClr val="000000"/>
                </a:solidFill>
                <a:latin typeface="Roboto Condensed"/>
                <a:ea typeface="Calibri"/>
              </a:rPr>
              <a:t>exchange representations </a:t>
            </a:r>
            <a:r>
              <a:rPr lang="en-US" strike="noStrike" dirty="0">
                <a:solidFill>
                  <a:srgbClr val="000000"/>
                </a:solidFill>
                <a:latin typeface="Roboto Condensed"/>
                <a:ea typeface="Calibri"/>
              </a:rPr>
              <a:t>of resources by using a standardized interface and protocol</a:t>
            </a:r>
            <a:endParaRPr dirty="0">
              <a:latin typeface="Roboto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53878-F48D-44B8-A491-87601D5181DF}"/>
              </a:ext>
            </a:extLst>
          </p:cNvPr>
          <p:cNvSpPr txBox="1"/>
          <p:nvPr/>
        </p:nvSpPr>
        <p:spPr>
          <a:xfrm>
            <a:off x="460375" y="6315075"/>
            <a:ext cx="824865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https://en.wikipedia.org/wiki/Representational_state_transfer</a:t>
            </a:r>
            <a:endParaRPr lang="en-US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</a:rPr>
              <a:t>REST Operations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43600" y="1594800"/>
            <a:ext cx="8356320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endParaRPr lang="en-US" sz="3000" b="1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buAutoNum type="arabicPeriod"/>
            </a:pPr>
            <a:r>
              <a:rPr lang="en-US" b="1" strike="noStrike" dirty="0">
                <a:solidFill>
                  <a:srgbClr val="000000"/>
                </a:solidFill>
                <a:latin typeface="Calibri"/>
                <a:ea typeface="Calibri"/>
              </a:rPr>
              <a:t>Get </a:t>
            </a:r>
            <a:r>
              <a:rPr lang="en-US" b="1" strike="noStrike" dirty="0">
                <a:solidFill>
                  <a:srgbClr val="000000"/>
                </a:solidFill>
                <a:latin typeface="Calibri"/>
                <a:ea typeface="Calibri"/>
                <a:sym typeface="Wingdings" panose="05000000000000000000" pitchFamily="2" charset="2"/>
              </a:rPr>
              <a:t>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</a:rPr>
              <a:t> Retrieves the current state of a resource</a:t>
            </a:r>
            <a:endParaRPr dirty="0"/>
          </a:p>
          <a:p>
            <a:pPr>
              <a:buFontTx/>
              <a:buAutoNum type="arabicPeriod"/>
            </a:pP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b="1" strike="noStrike" dirty="0">
                <a:solidFill>
                  <a:srgbClr val="000000"/>
                </a:solidFill>
                <a:latin typeface="Calibri"/>
                <a:ea typeface="Calibri"/>
              </a:rPr>
              <a:t>Post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  <a:sym typeface="Wingdings" panose="05000000000000000000" pitchFamily="2" charset="2"/>
              </a:rPr>
              <a:t>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</a:rPr>
              <a:t> Updates the state of an existing resource</a:t>
            </a:r>
            <a:endParaRPr dirty="0"/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b="1" strike="noStrike" dirty="0">
                <a:solidFill>
                  <a:srgbClr val="000000"/>
                </a:solidFill>
                <a:latin typeface="Calibri"/>
                <a:ea typeface="Calibri"/>
              </a:rPr>
              <a:t>Put 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  <a:sym typeface="Wingdings" panose="05000000000000000000" pitchFamily="2" charset="2"/>
              </a:rPr>
              <a:t>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</a:rPr>
              <a:t> Creates a new resource</a:t>
            </a:r>
            <a:endParaRPr dirty="0"/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b="1" strike="noStrike" dirty="0">
                <a:solidFill>
                  <a:srgbClr val="000000"/>
                </a:solidFill>
                <a:latin typeface="Calibri"/>
                <a:ea typeface="Calibri"/>
              </a:rPr>
              <a:t>Delete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  <a:sym typeface="Wingdings" panose="05000000000000000000" pitchFamily="2" charset="2"/>
              </a:rPr>
              <a:t></a:t>
            </a:r>
            <a:r>
              <a:rPr lang="en-US" strike="noStrike" dirty="0">
                <a:solidFill>
                  <a:srgbClr val="000000"/>
                </a:solidFill>
                <a:latin typeface="Calibri"/>
                <a:ea typeface="Calibri"/>
              </a:rPr>
              <a:t> Deletes some info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0063" y="1066800"/>
            <a:ext cx="8045450" cy="51410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 Condensed"/>
                <a:ea typeface="Georgia"/>
                <a:hlinkClick r:id="rId3"/>
              </a:rPr>
              <a:t>https://foursquare.com/developers/</a:t>
            </a:r>
            <a:endParaRPr lang="en-US">
              <a:solidFill>
                <a:srgbClr val="000000"/>
              </a:solidFill>
              <a:latin typeface="Roboto Condensed"/>
              <a:ea typeface="Georgia"/>
            </a:endParaRPr>
          </a:p>
          <a:p>
            <a:pPr algn="ctr"/>
            <a:endParaRPr lang="en-US" dirty="0">
              <a:latin typeface="Roboto Condensed"/>
            </a:endParaRPr>
          </a:p>
          <a:p>
            <a:endParaRPr lang="en-US" dirty="0">
              <a:latin typeface="Calibri"/>
            </a:endParaRPr>
          </a:p>
          <a:p>
            <a:r>
              <a:rPr lang="en-US" b="1" u="sng" dirty="0">
                <a:latin typeface="Roboto Condensed"/>
              </a:rPr>
              <a:t>Search Venues</a:t>
            </a:r>
            <a:endParaRPr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  <a:hlinkClick r:id="rId4"/>
              </a:rPr>
              <a:t>https://api.foursquare.com/v2/venues/search</a:t>
            </a:r>
            <a:endParaRPr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Returns a list of venues near the current location, optionally matching a search term. </a:t>
            </a:r>
            <a:endParaRPr dirty="0">
              <a:latin typeface="Roboto Condensed"/>
            </a:endParaRPr>
          </a:p>
          <a:p>
            <a:r>
              <a:rPr lang="en-US" b="1" u="sng" dirty="0">
                <a:latin typeface="Roboto Condensed"/>
              </a:rPr>
              <a:t>Parameters</a:t>
            </a:r>
            <a:endParaRPr dirty="0">
              <a:latin typeface="Roboto Condensed"/>
            </a:endParaRPr>
          </a:p>
          <a:p>
            <a:endParaRPr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All parameters are optional, unless otherwise indicated.</a:t>
            </a:r>
            <a:endParaRPr dirty="0">
              <a:latin typeface="Roboto Condensed"/>
            </a:endParaRPr>
          </a:p>
          <a:p>
            <a:r>
              <a:rPr lang="en-US" b="1" dirty="0">
                <a:latin typeface="Roboto Condensed"/>
              </a:rPr>
              <a:t>VENUE_ID</a:t>
            </a:r>
            <a:r>
              <a:rPr lang="en-US" dirty="0">
                <a:latin typeface="Roboto Condensed"/>
              </a:rPr>
              <a:t>	: required ID of venue to retrieve.</a:t>
            </a:r>
            <a:endParaRPr dirty="0">
              <a:latin typeface="Roboto Condensed"/>
            </a:endParaRPr>
          </a:p>
          <a:p>
            <a:endParaRPr dirty="0">
              <a:latin typeface="Roboto Condensed"/>
            </a:endParaRPr>
          </a:p>
          <a:p>
            <a:r>
              <a:rPr lang="en-US" b="1" u="sng" dirty="0">
                <a:latin typeface="Roboto Condensed"/>
              </a:rPr>
              <a:t>Response fields</a:t>
            </a:r>
            <a:endParaRPr>
              <a:latin typeface="Roboto Condensed"/>
            </a:endParaRPr>
          </a:p>
          <a:p>
            <a:endParaRPr lang="en-US" b="1" u="sng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Venue :A complete venue.</a:t>
            </a:r>
            <a:endParaRPr lang="en-US" dirty="0"/>
          </a:p>
          <a:p>
            <a:endParaRPr lang="en-US" b="1" u="sng" dirty="0">
              <a:latin typeface="Roboto Condensed"/>
            </a:endParaRPr>
          </a:p>
          <a:p>
            <a:endParaRPr lang="en-US" b="1" u="sng" dirty="0"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endParaRPr lang="en-US" dirty="0"/>
          </a:p>
        </p:txBody>
      </p:sp>
      <p:sp>
        <p:nvSpPr>
          <p:cNvPr id="82" name="TextShape 2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Four Square Search API</a:t>
            </a:r>
            <a:endParaRPr lang="en-US" sz="320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Four Square Search API</a:t>
            </a:r>
            <a:endParaRPr lang="en-US" sz="3200">
              <a:latin typeface="calibri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3"/>
          <a:stretch/>
        </p:blipFill>
        <p:spPr>
          <a:xfrm>
            <a:off x="294840" y="1554480"/>
            <a:ext cx="8539200" cy="429768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85" name="TextShape 2"/>
          <p:cNvSpPr txBox="1"/>
          <p:nvPr/>
        </p:nvSpPr>
        <p:spPr>
          <a:xfrm>
            <a:off x="569913" y="1006475"/>
            <a:ext cx="7315346" cy="601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en-US" dirty="0">
                <a:latin typeface="Arial"/>
                <a:hlinkClick r:id="rId4"/>
              </a:rPr>
              <a:t>https://developer.foursquare.com/docs/venues/venus</a:t>
            </a:r>
            <a:endParaRPr lang="en-US">
              <a:hlinkClick r:id="rId4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096963"/>
            <a:ext cx="8047038" cy="51643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en-US" dirty="0">
                <a:latin typeface="Roboto Condensed"/>
                <a:hlinkClick r:id="rId3"/>
              </a:rPr>
              <a:t>https://developer.foursquare.com/start/search</a:t>
            </a:r>
            <a:endParaRPr lang="en-US" dirty="0">
              <a:latin typeface="Roboto Condensed"/>
            </a:endParaRPr>
          </a:p>
          <a:p>
            <a:pPr algn="ctr"/>
            <a:endParaRPr lang="en-US" dirty="0">
              <a:latin typeface="Roboto Condensed"/>
            </a:endParaRPr>
          </a:p>
          <a:p>
            <a:endParaRPr lang="en-US" b="1" u="sng" dirty="0">
              <a:latin typeface="Roboto Condensed"/>
            </a:endParaRPr>
          </a:p>
          <a:p>
            <a:r>
              <a:rPr lang="en-US" b="1" u="sng" dirty="0">
                <a:latin typeface="Roboto Condensed"/>
              </a:rPr>
              <a:t>Get Reviews/Tips Venues</a:t>
            </a:r>
            <a:endParaRPr u="sng" dirty="0"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Tips from a Venue :Returns tips for a venue. </a:t>
            </a:r>
            <a:endParaRPr lang="en-US" dirty="0"/>
          </a:p>
          <a:p>
            <a:r>
              <a:rPr lang="en-US" dirty="0">
                <a:latin typeface="Roboto Condensed"/>
                <a:hlinkClick r:id="rId4"/>
              </a:rPr>
              <a:t>https://api.foursquare.com/v2/venues/VENUE_ID/tips</a:t>
            </a:r>
            <a:endParaRPr lang="en-US">
              <a:latin typeface="Roboto Condensed"/>
            </a:endParaRPr>
          </a:p>
          <a:p>
            <a:endParaRPr b="1" dirty="0">
              <a:latin typeface="Roboto Condensed"/>
            </a:endParaRPr>
          </a:p>
          <a:p>
            <a:r>
              <a:rPr lang="en-US" b="1" dirty="0">
                <a:latin typeface="Roboto Condensed"/>
              </a:rPr>
              <a:t>HTTP Method: </a:t>
            </a:r>
            <a:r>
              <a:rPr lang="en-US" dirty="0">
                <a:latin typeface="Roboto Condensed"/>
              </a:rPr>
              <a:t>GET</a:t>
            </a:r>
            <a:endParaRPr dirty="0">
              <a:latin typeface="Roboto Condensed"/>
            </a:endParaRPr>
          </a:p>
          <a:p>
            <a:endParaRPr lang="en-US" b="1" dirty="0">
              <a:latin typeface="Roboto Condensed"/>
            </a:endParaRPr>
          </a:p>
          <a:p>
            <a:r>
              <a:rPr lang="en-US" b="1" dirty="0">
                <a:latin typeface="Roboto Condensed"/>
              </a:rPr>
              <a:t>Parameters</a:t>
            </a:r>
            <a:r>
              <a:rPr lang="en-US" dirty="0">
                <a:latin typeface="Roboto Condensed"/>
              </a:rPr>
              <a:t>:</a:t>
            </a:r>
            <a:endParaRPr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All parameters are optional, unless otherwise indicated.</a:t>
            </a:r>
          </a:p>
          <a:p>
            <a:endParaRPr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VENUE_ID	XXX123YYYY	required The venue you want tips for.</a:t>
            </a:r>
            <a:endParaRPr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sort	               recent	               One of friends, recent, or popular.</a:t>
            </a:r>
            <a:endParaRPr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limit	               100	               Number of results to return, up to 500.</a:t>
            </a:r>
            <a:endParaRPr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offset	               100	               Used to page through results.</a:t>
            </a:r>
            <a:endParaRPr dirty="0">
              <a:latin typeface="Roboto Condensed"/>
            </a:endParaRPr>
          </a:p>
          <a:p>
            <a:endParaRPr dirty="0">
              <a:latin typeface="Roboto Condensed"/>
            </a:endParaRPr>
          </a:p>
          <a:p>
            <a:endParaRPr dirty="0">
              <a:latin typeface="Roboto Condensed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Four Square Tips(Reviews) API</a:t>
            </a:r>
            <a:endParaRPr lang="en-US" sz="3200" b="1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097280"/>
            <a:ext cx="8046720" cy="486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dirty="0"/>
          </a:p>
          <a:p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273600"/>
            <a:ext cx="8138160" cy="82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</a:rPr>
              <a:t>Four Square Tips(Reviews) API</a:t>
            </a:r>
            <a:endParaRPr lang="en-US" sz="3200">
              <a:latin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4" y="1228725"/>
            <a:ext cx="8325144" cy="4857750"/>
          </a:xfrm>
          <a:prstGeom prst="rect">
            <a:avLst/>
          </a:prstGeom>
          <a:ln w="412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4906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20536" y="265435"/>
            <a:ext cx="7880514" cy="7795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ln w="0"/>
                <a:latin typeface="Roboto Condensed"/>
              </a:rPr>
              <a:t>What is needed to Access API ?....</a:t>
            </a:r>
            <a:endParaRPr lang="en-US" sz="3200" b="1" u="sng" dirty="0">
              <a:latin typeface="Roboto Condensed"/>
            </a:endParaRPr>
          </a:p>
          <a:p>
            <a:pPr algn="ctr"/>
            <a:r>
              <a:rPr lang="en-US" sz="3200" b="1" dirty="0">
                <a:ln w="0"/>
                <a:latin typeface="Roboto Condensed"/>
              </a:rPr>
              <a:t> </a:t>
            </a:r>
            <a:r>
              <a:rPr lang="en-US" sz="3200" b="1" dirty="0">
                <a:solidFill>
                  <a:srgbClr val="92D050"/>
                </a:solidFill>
                <a:latin typeface="Roboto Condensed"/>
              </a:rPr>
              <a:t>A Key !!! </a:t>
            </a:r>
            <a:endParaRPr sz="3200" b="1">
              <a:solidFill>
                <a:srgbClr val="92D050"/>
              </a:solidFill>
              <a:latin typeface="Roboto Condensed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87929" y="4511082"/>
            <a:ext cx="2979964" cy="2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387929" y="4127906"/>
            <a:ext cx="2979964" cy="2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87929" y="1368878"/>
            <a:ext cx="4090307" cy="236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ABA0F8F-CB35-4345-BE5D-DADA1E4C4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5" y="1333500"/>
            <a:ext cx="8373769" cy="46704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F3FBBE-5063-4B85-BC71-D8451748531C}"/>
              </a:ext>
            </a:extLst>
          </p:cNvPr>
          <p:cNvCxnSpPr/>
          <p:nvPr/>
        </p:nvCxnSpPr>
        <p:spPr>
          <a:xfrm>
            <a:off x="1491175" y="4127906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1035</TotalTime>
  <Words>299</Words>
  <Application>Microsoft Office PowerPoint</Application>
  <PresentationFormat>On-screen Show (4:3)</PresentationFormat>
  <Paragraphs>127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Edamam's Recipe Search API</vt:lpstr>
      <vt:lpstr>Edamam's Recipe Search API</vt:lpstr>
      <vt:lpstr>Edamam's Recipe Search API</vt:lpstr>
      <vt:lpstr>You can get a app-id and app-key by creating an application!</vt:lpstr>
      <vt:lpstr>App Preview</vt:lpstr>
      <vt:lpstr>Edamam Request</vt:lpstr>
      <vt:lpstr>Four square Request</vt:lpstr>
      <vt:lpstr>In Class Exercise</vt:lpstr>
      <vt:lpstr>Watson text to speech API</vt:lpstr>
      <vt:lpstr>Watson text to speech API</vt:lpstr>
      <vt:lpstr>Watson text to speech API</vt:lpstr>
      <vt:lpstr>Watson text to speech API</vt:lpstr>
      <vt:lpstr>Watson text to speech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Yadavalli, Ravi Kiran (UMKC-Student)</dc:creator>
  <cp:lastModifiedBy>Nagulapati, Rohithkumar (UMKC-Student)</cp:lastModifiedBy>
  <cp:revision>240</cp:revision>
  <dcterms:modified xsi:type="dcterms:W3CDTF">2018-08-21T15:02:31Z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30</vt:i4>
  </property>
  <property fmtid="{D5CDD505-2E9C-101B-9397-08002B2CF9AE}" pid="7" name="PresentationFormat">
    <vt:lpwstr>On-screen Show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