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6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6" r:id="rId19"/>
    <p:sldId id="277" r:id="rId20"/>
    <p:sldId id="274" r:id="rId21"/>
    <p:sldId id="257" r:id="rId22"/>
    <p:sldId id="261" r:id="rId23"/>
    <p:sldId id="25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jmholt/misc/blob/main/psapi/doc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2E2C-917D-7E4B-901E-6A080DD8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powershell</a:t>
            </a:r>
            <a:r>
              <a:rPr lang="en-US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AE71-C595-BB4E-A925-487F748E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 Holt – PowerShell Team</a:t>
            </a:r>
          </a:p>
        </p:txBody>
      </p:sp>
    </p:spTree>
    <p:extLst>
      <p:ext uri="{BB962C8B-B14F-4D97-AF65-F5344CB8AC3E}">
        <p14:creationId xmlns:p14="http://schemas.microsoft.com/office/powerpoint/2010/main" val="20420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ScriptBlock.Invoke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ScriptBlocks</a:t>
            </a:r>
            <a:r>
              <a:rPr lang="en-US" dirty="0"/>
              <a:t> can invoke themselves</a:t>
            </a:r>
          </a:p>
          <a:p>
            <a:r>
              <a:rPr lang="en-US" dirty="0"/>
              <a:t>Uses </a:t>
            </a:r>
            <a:r>
              <a:rPr lang="en-US" dirty="0" err="1"/>
              <a:t>Runspace.DefaultRunspace</a:t>
            </a:r>
            <a:endParaRPr lang="en-US" dirty="0"/>
          </a:p>
          <a:p>
            <a:r>
              <a:rPr lang="en-US" dirty="0"/>
              <a:t>Usually a better way, but sometimes necessary</a:t>
            </a:r>
          </a:p>
          <a:p>
            <a:r>
              <a:rPr lang="en-US" dirty="0"/>
              <a:t>Best for cached commands, user-provided </a:t>
            </a:r>
            <a:r>
              <a:rPr lang="en-US" dirty="0" err="1"/>
              <a:t>scriptblocks</a:t>
            </a:r>
            <a:r>
              <a:rPr lang="en-US" dirty="0"/>
              <a:t>, </a:t>
            </a:r>
            <a:r>
              <a:rPr lang="en-US" dirty="0" err="1"/>
              <a:t>InvokeWithContext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954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InvokeCommand.InvokeScript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 best in cmdlets</a:t>
            </a:r>
          </a:p>
          <a:p>
            <a:r>
              <a:rPr lang="en-US" dirty="0"/>
              <a:t>PowerShell API better for more structure, more configuration, other </a:t>
            </a:r>
            <a:r>
              <a:rPr lang="en-US" dirty="0" err="1"/>
              <a:t>runspaces</a:t>
            </a:r>
            <a:r>
              <a:rPr lang="en-US" dirty="0"/>
              <a:t>, threads</a:t>
            </a:r>
          </a:p>
        </p:txBody>
      </p:sp>
    </p:spTree>
    <p:extLst>
      <p:ext uri="{BB962C8B-B14F-4D97-AF65-F5344CB8AC3E}">
        <p14:creationId xmlns:p14="http://schemas.microsoft.com/office/powerpoint/2010/main" val="7980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PowerShell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Plenty of reasons: parallelization, async, just implementing a console REPL</a:t>
            </a:r>
          </a:p>
          <a:p>
            <a:r>
              <a:rPr lang="en-US" dirty="0"/>
              <a:t>PowerShell has good support: </a:t>
            </a:r>
            <a:r>
              <a:rPr lang="en-US" dirty="0" err="1"/>
              <a:t>RunspacePool</a:t>
            </a:r>
            <a:r>
              <a:rPr lang="en-US" dirty="0"/>
              <a:t>, </a:t>
            </a:r>
            <a:r>
              <a:rPr lang="en-US" dirty="0" err="1"/>
              <a:t>InvokeAsync</a:t>
            </a:r>
            <a:r>
              <a:rPr lang="en-US" dirty="0"/>
              <a:t>()</a:t>
            </a:r>
          </a:p>
          <a:p>
            <a:r>
              <a:rPr lang="en-US" dirty="0"/>
              <a:t>BUT: Beware of dragons. </a:t>
            </a:r>
            <a:r>
              <a:rPr lang="en-US" dirty="0" err="1"/>
              <a:t>Runspace.DefaultRunspace</a:t>
            </a:r>
            <a:r>
              <a:rPr lang="en-US" dirty="0"/>
              <a:t> and the pipeline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PowerShell Asynchronously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API mostly easy to use, especially with PS 7</a:t>
            </a:r>
          </a:p>
          <a:p>
            <a:r>
              <a:rPr lang="en-US" dirty="0"/>
              <a:t>Provide a </a:t>
            </a:r>
            <a:r>
              <a:rPr lang="en-US" dirty="0" err="1"/>
              <a:t>PSDataCollection</a:t>
            </a:r>
            <a:r>
              <a:rPr lang="en-US" dirty="0"/>
              <a:t> if you want partial results</a:t>
            </a:r>
          </a:p>
          <a:p>
            <a:r>
              <a:rPr lang="en-US" dirty="0"/>
              <a:t>For disposal, use </a:t>
            </a:r>
            <a:r>
              <a:rPr lang="en-US" dirty="0" err="1"/>
              <a:t>ContinueWith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7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runspace</a:t>
            </a:r>
            <a:r>
              <a:rPr lang="en-US" dirty="0"/>
              <a:t>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use: just assign it</a:t>
            </a:r>
          </a:p>
          <a:p>
            <a:r>
              <a:rPr lang="en-US" dirty="0"/>
              <a:t>Remember: open it before, dispose it after</a:t>
            </a:r>
          </a:p>
          <a:p>
            <a:r>
              <a:rPr lang="en-US" dirty="0"/>
              <a:t>State can’t be relied on – so write commands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PowerShell.Stop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Stops the current </a:t>
            </a:r>
            <a:r>
              <a:rPr lang="en-US" i="1" dirty="0"/>
              <a:t>command</a:t>
            </a:r>
            <a:endParaRPr lang="en-US" dirty="0"/>
          </a:p>
          <a:p>
            <a:r>
              <a:rPr lang="en-US" dirty="0"/>
              <a:t>Basically Ctrl-C</a:t>
            </a:r>
          </a:p>
          <a:p>
            <a:r>
              <a:rPr lang="en-US" dirty="0"/>
              <a:t>Easy to integrate with </a:t>
            </a:r>
            <a:r>
              <a:rPr lang="en-US" dirty="0" err="1"/>
              <a:t>CancellationTokens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PowerShell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API is powerful and essential for running/hosting PowerShell</a:t>
            </a:r>
          </a:p>
          <a:p>
            <a:r>
              <a:rPr lang="en-US" dirty="0"/>
              <a:t>Can run something as simple as a script up to complex commands in parallel</a:t>
            </a:r>
          </a:p>
          <a:p>
            <a:r>
              <a:rPr lang="en-US" dirty="0"/>
              <a:t>Like all sophisticated APIs, plenty to know and be mindful of</a:t>
            </a:r>
          </a:p>
          <a:p>
            <a:r>
              <a:rPr lang="en-US" dirty="0"/>
              <a:t>See more at: </a:t>
            </a:r>
            <a:r>
              <a:rPr lang="en-US" dirty="0">
                <a:hlinkClick r:id="rId2"/>
              </a:rPr>
              <a:t>https://github.com/rjmholt/misc/blob/main/psapi/doc.md</a:t>
            </a:r>
            <a:endParaRPr lang="en-US" dirty="0"/>
          </a:p>
          <a:p>
            <a:pPr lvl="1"/>
            <a:r>
              <a:rPr lang="en-US" dirty="0"/>
              <a:t>Talk and examples in the same repository</a:t>
            </a:r>
          </a:p>
          <a:p>
            <a:pPr lvl="1"/>
            <a:r>
              <a:rPr lang="en-US" dirty="0"/>
              <a:t>(Moving to a better location soon)</a:t>
            </a:r>
          </a:p>
        </p:txBody>
      </p:sp>
    </p:spTree>
    <p:extLst>
      <p:ext uri="{BB962C8B-B14F-4D97-AF65-F5344CB8AC3E}">
        <p14:creationId xmlns:p14="http://schemas.microsoft.com/office/powerpoint/2010/main" val="118288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2E2C-917D-7E4B-901E-6A080DD8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AE71-C595-BB4E-A925-487F748E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I mean by the PowerShell API and why use it?</a:t>
            </a:r>
          </a:p>
          <a:p>
            <a:r>
              <a:rPr lang="en-US" dirty="0"/>
              <a:t>Running PowerShell</a:t>
            </a:r>
          </a:p>
          <a:p>
            <a:r>
              <a:rPr lang="en-US" dirty="0"/>
              <a:t>Outputs and Inputs</a:t>
            </a:r>
          </a:p>
          <a:p>
            <a:r>
              <a:rPr lang="en-US" dirty="0"/>
              <a:t>Composing pipelines</a:t>
            </a:r>
          </a:p>
          <a:p>
            <a:r>
              <a:rPr lang="en-US" dirty="0"/>
              <a:t>Using the PowerShell API with </a:t>
            </a:r>
            <a:r>
              <a:rPr lang="en-US" dirty="0" err="1"/>
              <a:t>runspaces</a:t>
            </a:r>
            <a:r>
              <a:rPr lang="en-US" dirty="0"/>
              <a:t>, threads and async</a:t>
            </a:r>
          </a:p>
        </p:txBody>
      </p:sp>
    </p:spTree>
    <p:extLst>
      <p:ext uri="{BB962C8B-B14F-4D97-AF65-F5344CB8AC3E}">
        <p14:creationId xmlns:p14="http://schemas.microsoft.com/office/powerpoint/2010/main" val="35793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A18C-79F2-984A-A90F-23D495FD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176C-5A6D-DC48-B2CF-88C1B750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0B26B-7B5D-004E-A984-6AA8A27D6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PowerShell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Really: what do </a:t>
            </a:r>
            <a:r>
              <a:rPr lang="en-US" i="1" dirty="0"/>
              <a:t>I</a:t>
            </a:r>
            <a:r>
              <a:rPr lang="en-US" dirty="0"/>
              <a:t> mean by “PowerShell API” (what else do we call it??)</a:t>
            </a:r>
          </a:p>
          <a:p>
            <a:r>
              <a:rPr lang="en-US" dirty="0" err="1"/>
              <a:t>PowerShell.Create</a:t>
            </a:r>
            <a:r>
              <a:rPr lang="en-US" dirty="0"/>
              <a:t>().</a:t>
            </a:r>
            <a:r>
              <a:rPr lang="en-US" dirty="0" err="1"/>
              <a:t>AddScript</a:t>
            </a:r>
            <a:r>
              <a:rPr lang="en-US" dirty="0"/>
              <a:t>(“Get-Command Get-Item”).Invoke()</a:t>
            </a:r>
          </a:p>
          <a:p>
            <a:r>
              <a:rPr lang="en-US" dirty="0"/>
              <a:t>Rich and powerful!</a:t>
            </a:r>
          </a:p>
          <a:p>
            <a:r>
              <a:rPr lang="en-US" dirty="0"/>
              <a:t>Generally the go-to way to be running PowerShell from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7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PowerShell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Cmdlets</a:t>
            </a:r>
          </a:p>
          <a:p>
            <a:r>
              <a:rPr lang="en-US" dirty="0"/>
              <a:t>PowerShell-aware code that a cmdlet is going to call</a:t>
            </a:r>
          </a:p>
          <a:p>
            <a:r>
              <a:rPr lang="en-US" dirty="0"/>
              <a:t>Applications that rehost PowerShell</a:t>
            </a:r>
          </a:p>
          <a:p>
            <a:r>
              <a:rPr lang="en-US" dirty="0"/>
              <a:t>A PowerShell “Host”</a:t>
            </a:r>
          </a:p>
          <a:p>
            <a:r>
              <a:rPr lang="en-US" dirty="0"/>
              <a:t>Calling .NET from PowerShell </a:t>
            </a:r>
            <a:r>
              <a:rPr lang="en-US" dirty="0">
                <a:sym typeface="Wingdings" panose="05000000000000000000" pitchFamily="2" charset="2"/>
              </a:rPr>
              <a:t> calling PowerShell from .NET…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and strong typing</a:t>
            </a:r>
          </a:p>
          <a:p>
            <a:r>
              <a:rPr lang="en-US" dirty="0"/>
              <a:t>Supplying </a:t>
            </a:r>
            <a:r>
              <a:rPr lang="en-US" dirty="0" err="1"/>
              <a:t>args</a:t>
            </a:r>
            <a:r>
              <a:rPr lang="en-US" dirty="0"/>
              <a:t> and input</a:t>
            </a:r>
          </a:p>
        </p:txBody>
      </p:sp>
    </p:spTree>
    <p:extLst>
      <p:ext uri="{BB962C8B-B14F-4D97-AF65-F5344CB8AC3E}">
        <p14:creationId xmlns:p14="http://schemas.microsoft.com/office/powerpoint/2010/main" val="32087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and statement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PowerShell API to pipe commands to each other</a:t>
            </a:r>
          </a:p>
          <a:p>
            <a:r>
              <a:rPr lang="en-US" dirty="0"/>
              <a:t>Using </a:t>
            </a:r>
            <a:r>
              <a:rPr lang="en-US" dirty="0" err="1"/>
              <a:t>AddStatement</a:t>
            </a:r>
            <a:r>
              <a:rPr lang="en-US" dirty="0"/>
              <a:t>() to… add statements</a:t>
            </a:r>
          </a:p>
          <a:p>
            <a:r>
              <a:rPr lang="en-US" dirty="0"/>
              <a:t>Be aware about reuse and </a:t>
            </a:r>
            <a:r>
              <a:rPr lang="en-US" dirty="0" err="1"/>
              <a:t>statefulness</a:t>
            </a:r>
            <a:r>
              <a:rPr lang="en-US" dirty="0"/>
              <a:t>: </a:t>
            </a:r>
            <a:r>
              <a:rPr lang="en-US" dirty="0" err="1"/>
              <a:t>powershell.Commands.Clear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18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Run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there’s a better way to do it</a:t>
            </a:r>
          </a:p>
          <a:p>
            <a:r>
              <a:rPr lang="en-US" dirty="0"/>
              <a:t>Cmdlets and providers: </a:t>
            </a:r>
            <a:r>
              <a:rPr lang="en-US" dirty="0" err="1"/>
              <a:t>CommandInvocationIntrinsics</a:t>
            </a:r>
            <a:endParaRPr lang="en-US" dirty="0"/>
          </a:p>
          <a:p>
            <a:r>
              <a:rPr lang="en-US" dirty="0" err="1"/>
              <a:t>ScriptBlocks</a:t>
            </a:r>
            <a:r>
              <a:rPr lang="en-US" dirty="0"/>
              <a:t> themselves</a:t>
            </a:r>
          </a:p>
        </p:txBody>
      </p:sp>
    </p:spTree>
    <p:extLst>
      <p:ext uri="{BB962C8B-B14F-4D97-AF65-F5344CB8AC3E}">
        <p14:creationId xmlns:p14="http://schemas.microsoft.com/office/powerpoint/2010/main" val="42927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InvokeCommand.InvokeScript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see this in cmdlets and providers</a:t>
            </a:r>
          </a:p>
          <a:p>
            <a:r>
              <a:rPr lang="en-US" dirty="0"/>
              <a:t>Good for invoking inline scripts and </a:t>
            </a:r>
            <a:r>
              <a:rPr lang="en-US" dirty="0" err="1"/>
              <a:t>scriptblocks</a:t>
            </a:r>
            <a:r>
              <a:rPr lang="en-US" dirty="0"/>
              <a:t> in the current </a:t>
            </a:r>
            <a:r>
              <a:rPr lang="en-US" dirty="0" err="1"/>
              <a:t>runspace</a:t>
            </a:r>
            <a:endParaRPr lang="en-US" dirty="0"/>
          </a:p>
          <a:p>
            <a:r>
              <a:rPr lang="en-US" dirty="0"/>
              <a:t>Not good for structured commands, invoking files, other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470E9A9B7714184E5191FA99D1D5C" ma:contentTypeVersion="14" ma:contentTypeDescription="Create a new document." ma:contentTypeScope="" ma:versionID="5ae158d292d80aa478c5f289bdb30880">
  <xsd:schema xmlns:xsd="http://www.w3.org/2001/XMLSchema" xmlns:xs="http://www.w3.org/2001/XMLSchema" xmlns:p="http://schemas.microsoft.com/office/2006/metadata/properties" xmlns:ns1="http://schemas.microsoft.com/sharepoint/v3" xmlns:ns2="c4c3fd3d-04d3-453a-9611-8e9b90c489ea" xmlns:ns3="8f4a553a-f3a5-49d8-9296-f814d5482c28" targetNamespace="http://schemas.microsoft.com/office/2006/metadata/properties" ma:root="true" ma:fieldsID="30ac33eae90dece3851333e5f4f858f6" ns1:_="" ns2:_="" ns3:_="">
    <xsd:import namespace="http://schemas.microsoft.com/sharepoint/v3"/>
    <xsd:import namespace="c4c3fd3d-04d3-453a-9611-8e9b90c489ea"/>
    <xsd:import namespace="8f4a553a-f3a5-49d8-9296-f814d5482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3fd3d-04d3-453a-9611-8e9b90c489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a553a-f3a5-49d8-9296-f814d5482c2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41DCDDE-01F2-4531-94B7-07D3322B5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4c3fd3d-04d3-453a-9611-8e9b90c489ea"/>
    <ds:schemaRef ds:uri="8f4a553a-f3a5-49d8-9296-f814d5482c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13916</TotalTime>
  <Words>478</Words>
  <Application>Microsoft Office PowerPoint</Application>
  <PresentationFormat>Widescreen</PresentationFormat>
  <Paragraphs>67</Paragraphs>
  <Slides>21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Using the powershell API</vt:lpstr>
      <vt:lpstr>Outline</vt:lpstr>
      <vt:lpstr>What Is the PowerShell API?</vt:lpstr>
      <vt:lpstr>Why Use the PowerShell API?</vt:lpstr>
      <vt:lpstr>Coding!</vt:lpstr>
      <vt:lpstr>Output and Input</vt:lpstr>
      <vt:lpstr>Pipeline and statement composition</vt:lpstr>
      <vt:lpstr>Other Ways To Run PowerShell</vt:lpstr>
      <vt:lpstr>InvokeCommand.InvokeScript()</vt:lpstr>
      <vt:lpstr>ScriptBlock.Invoke()</vt:lpstr>
      <vt:lpstr>Which to use?</vt:lpstr>
      <vt:lpstr>Running PowerShell with Threads</vt:lpstr>
      <vt:lpstr>Running PowerShell Asynchronously</vt:lpstr>
      <vt:lpstr>Using a runspace pool</vt:lpstr>
      <vt:lpstr>PowerShell.Stop()</vt:lpstr>
      <vt:lpstr>Example: PowerShell as a Service</vt:lpstr>
      <vt:lpstr>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Rob Holt</cp:lastModifiedBy>
  <cp:revision>56</cp:revision>
  <dcterms:created xsi:type="dcterms:W3CDTF">2020-10-05T21:13:15Z</dcterms:created>
  <dcterms:modified xsi:type="dcterms:W3CDTF">2021-04-12T16:07:45Z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0x010100721470E9A9B7714184E5191FA99D1D5C</vt:lpwstr>
  </property>
</Properties>
</file>