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6" r:id="rId6"/>
    <p:sldId id="263" r:id="rId7"/>
    <p:sldId id="262" r:id="rId8"/>
    <p:sldId id="264" r:id="rId9"/>
    <p:sldId id="265" r:id="rId10"/>
    <p:sldId id="267" r:id="rId11"/>
    <p:sldId id="257" r:id="rId12"/>
    <p:sldId id="261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2E2C-917D-7E4B-901E-6A080DD8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powershell</a:t>
            </a:r>
            <a:r>
              <a:rPr lang="en-US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AE71-C595-BB4E-A925-487F748E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properly Call PowerShell from .NET</a:t>
            </a:r>
          </a:p>
        </p:txBody>
      </p:sp>
    </p:spTree>
    <p:extLst>
      <p:ext uri="{BB962C8B-B14F-4D97-AF65-F5344CB8AC3E}">
        <p14:creationId xmlns:p14="http://schemas.microsoft.com/office/powerpoint/2010/main" val="20420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A18C-79F2-984A-A90F-23D495F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176C-5A6D-DC48-B2CF-88C1B750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0B26B-7B5D-004E-A984-6AA8A27D6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PowerShell API</a:t>
            </a:r>
          </a:p>
          <a:p>
            <a:r>
              <a:rPr lang="en-US" dirty="0"/>
              <a:t>PowerShell API basics</a:t>
            </a:r>
          </a:p>
          <a:p>
            <a:r>
              <a:rPr lang="en-US" dirty="0"/>
              <a:t>Other ways to run scripts from C#</a:t>
            </a:r>
          </a:p>
          <a:p>
            <a:r>
              <a:rPr lang="en-US" dirty="0"/>
              <a:t>Using the PowerShell API with threads</a:t>
            </a:r>
          </a:p>
        </p:txBody>
      </p:sp>
    </p:spTree>
    <p:extLst>
      <p:ext uri="{BB962C8B-B14F-4D97-AF65-F5344CB8AC3E}">
        <p14:creationId xmlns:p14="http://schemas.microsoft.com/office/powerpoint/2010/main" val="35793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PowerShell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Really: what do </a:t>
            </a:r>
            <a:r>
              <a:rPr lang="en-US" i="1" dirty="0"/>
              <a:t>I</a:t>
            </a:r>
            <a:r>
              <a:rPr lang="en-US" dirty="0"/>
              <a:t> mean by “PowerShell API” (what else do we call it??)</a:t>
            </a:r>
          </a:p>
          <a:p>
            <a:r>
              <a:rPr lang="en-US" dirty="0" err="1"/>
              <a:t>PowerShell.Create</a:t>
            </a:r>
            <a:r>
              <a:rPr lang="en-US" dirty="0"/>
              <a:t>().</a:t>
            </a:r>
            <a:r>
              <a:rPr lang="en-US" dirty="0" err="1"/>
              <a:t>AddScript</a:t>
            </a:r>
            <a:r>
              <a:rPr lang="en-US" dirty="0"/>
              <a:t>(“Get-Command Get-Item”).Invoke()</a:t>
            </a:r>
          </a:p>
          <a:p>
            <a:r>
              <a:rPr lang="en-US" dirty="0"/>
              <a:t>Rich and powerful!</a:t>
            </a:r>
          </a:p>
          <a:p>
            <a:r>
              <a:rPr lang="en-US" dirty="0"/>
              <a:t>Generally the go-to way to be running PowerShell from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7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PowerShell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Cmdlets</a:t>
            </a:r>
          </a:p>
          <a:p>
            <a:r>
              <a:rPr lang="en-US" dirty="0"/>
              <a:t>PowerShell-aware code that a cmdlet is going to call</a:t>
            </a:r>
          </a:p>
          <a:p>
            <a:r>
              <a:rPr lang="en-US" dirty="0"/>
              <a:t>Applications that rehost PowerShell</a:t>
            </a:r>
          </a:p>
          <a:p>
            <a:r>
              <a:rPr lang="en-US" dirty="0"/>
              <a:t>A PowerShell “Host”</a:t>
            </a:r>
          </a:p>
          <a:p>
            <a:r>
              <a:rPr lang="en-US" dirty="0"/>
              <a:t>Calling .NET from PowerShell </a:t>
            </a:r>
            <a:r>
              <a:rPr lang="en-US" dirty="0">
                <a:sym typeface="Wingdings" panose="05000000000000000000" pitchFamily="2" charset="2"/>
              </a:rPr>
              <a:t> calling PowerShell from .NET…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API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2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E-9918-A044-A326-5C1A81C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and statement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6D61-27CF-9E41-95E7-550AB323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4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2E2C-917D-7E4B-901E-6A080DD85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AE71-C595-BB4E-A925-487F748E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61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470E9A9B7714184E5191FA99D1D5C" ma:contentTypeVersion="14" ma:contentTypeDescription="Create a new document." ma:contentTypeScope="" ma:versionID="5ae158d292d80aa478c5f289bdb30880">
  <xsd:schema xmlns:xsd="http://www.w3.org/2001/XMLSchema" xmlns:xs="http://www.w3.org/2001/XMLSchema" xmlns:p="http://schemas.microsoft.com/office/2006/metadata/properties" xmlns:ns1="http://schemas.microsoft.com/sharepoint/v3" xmlns:ns2="c4c3fd3d-04d3-453a-9611-8e9b90c489ea" xmlns:ns3="8f4a553a-f3a5-49d8-9296-f814d5482c28" targetNamespace="http://schemas.microsoft.com/office/2006/metadata/properties" ma:root="true" ma:fieldsID="30ac33eae90dece3851333e5f4f858f6" ns1:_="" ns2:_="" ns3:_="">
    <xsd:import namespace="http://schemas.microsoft.com/sharepoint/v3"/>
    <xsd:import namespace="c4c3fd3d-04d3-453a-9611-8e9b90c489ea"/>
    <xsd:import namespace="8f4a553a-f3a5-49d8-9296-f814d5482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3fd3d-04d3-453a-9611-8e9b90c48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a553a-f3a5-49d8-9296-f814d5482c2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1DCDDE-01F2-4531-94B7-07D3322B5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c3fd3d-04d3-453a-9611-8e9b90c489ea"/>
    <ds:schemaRef ds:uri="8f4a553a-f3a5-49d8-9296-f814d5482c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6746</TotalTime>
  <Words>132</Words>
  <Application>Microsoft Office PowerPoint</Application>
  <PresentationFormat>Widescreen</PresentationFormat>
  <Paragraphs>21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Using the powershell API</vt:lpstr>
      <vt:lpstr>Outline</vt:lpstr>
      <vt:lpstr>What Is the PowerShell API?</vt:lpstr>
      <vt:lpstr>Why Use the PowerShell API?</vt:lpstr>
      <vt:lpstr>PowerShell API Basics</vt:lpstr>
      <vt:lpstr>Output and Input</vt:lpstr>
      <vt:lpstr>Pipeline and statement composition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Rob Holt</cp:lastModifiedBy>
  <cp:revision>33</cp:revision>
  <dcterms:created xsi:type="dcterms:W3CDTF">2020-10-05T21:13:15Z</dcterms:created>
  <dcterms:modified xsi:type="dcterms:W3CDTF">2021-04-04T04:31:53Z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0x010100721470E9A9B7714184E5191FA99D1D5C</vt:lpwstr>
  </property>
</Properties>
</file>