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1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4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9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78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7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4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2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6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3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0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6DEF8B-919C-4ABC-B7CF-C8C4732BC247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341E7F-16A2-40FF-BA85-0850428F43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 smtClean="0"/>
              <a:t>OPERADORES EN JAVA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effectLst/>
              </a:rPr>
              <a:t>OPERADORES LÓGICOS PRINCIPALES EN JAVA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2395470"/>
            <a:ext cx="4622442" cy="3781492"/>
          </a:xfrm>
        </p:spPr>
        <p:txBody>
          <a:bodyPr/>
          <a:lstStyle/>
          <a:p>
            <a:r>
              <a:rPr lang="es-ES" dirty="0" smtClean="0"/>
              <a:t>Permiten comparar variables según relación de igualdad/desigualdad o relación mayor/menor. Devuelven siempre un valor boolean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99" y="2687253"/>
            <a:ext cx="4267602" cy="31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2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effectLst/>
              </a:rPr>
              <a:t>OPERADORES LÓGICOS PRINCIPALES EN JAVA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14" y="2630845"/>
            <a:ext cx="8793789" cy="24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228" y="500062"/>
            <a:ext cx="6850487" cy="1325563"/>
          </a:xfrm>
        </p:spPr>
        <p:txBody>
          <a:bodyPr anchor="t">
            <a:normAutofit fontScale="90000"/>
          </a:bodyPr>
          <a:lstStyle/>
          <a:p>
            <a:r>
              <a:rPr lang="es-ES" b="1" dirty="0" smtClean="0">
                <a:effectLst/>
              </a:rPr>
              <a:t>ORDEN DE PRIORIDAD, PRELACIÓN O PRECEDENCIA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498501"/>
            <a:ext cx="4648200" cy="3678462"/>
          </a:xfrm>
        </p:spPr>
        <p:txBody>
          <a:bodyPr>
            <a:normAutofit/>
          </a:bodyPr>
          <a:lstStyle/>
          <a:p>
            <a:r>
              <a:rPr lang="es-ES" dirty="0" smtClean="0">
                <a:effectLst/>
              </a:rPr>
              <a:t>Los operadores lógicos y matemáticos tienen un orden de prioridad o precedencia. Este es un esquema general que indica el orden en que deben evaluarse en la mayoría de los lenguajes de programación: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365125"/>
            <a:ext cx="5124450" cy="59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Operadores Incrementales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Son los operadores que nos permiten incrementar las variables en una unidad. Se pueden usar delante y detrás de la variable dependiendo de lo que queramos, es decir, si queremos que incremente o viceversa antes de utilizar o lo contrario.</a:t>
            </a:r>
          </a:p>
          <a:p>
            <a:r>
              <a:rPr lang="es-ES" sz="3200" dirty="0"/>
              <a:t>	</a:t>
            </a:r>
            <a:r>
              <a:rPr lang="es-ES" sz="3200" dirty="0" smtClean="0"/>
              <a:t>	++</a:t>
            </a:r>
          </a:p>
          <a:p>
            <a:r>
              <a:rPr lang="es-ES" sz="3200" dirty="0"/>
              <a:t> </a:t>
            </a:r>
            <a:r>
              <a:rPr lang="es-ES" sz="3200" dirty="0" smtClean="0"/>
              <a:t>       --</a:t>
            </a:r>
          </a:p>
        </p:txBody>
      </p:sp>
    </p:spTree>
    <p:extLst>
      <p:ext uri="{BB962C8B-B14F-4D97-AF65-F5344CB8AC3E}">
        <p14:creationId xmlns:p14="http://schemas.microsoft.com/office/powerpoint/2010/main" val="31255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EJERCICIOS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900" y="2601532"/>
            <a:ext cx="10107900" cy="3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juntas (ion)]]</Template>
  <TotalTime>67</TotalTime>
  <Words>118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Wingdings 2</vt:lpstr>
      <vt:lpstr>HDOfficeLightV0</vt:lpstr>
      <vt:lpstr>Orgánico</vt:lpstr>
      <vt:lpstr>OPERADORES EN JAVA</vt:lpstr>
      <vt:lpstr>OPERADORES LÓGICOS PRINCIPALES EN JAVA</vt:lpstr>
      <vt:lpstr>OPERADORES LÓGICOS PRINCIPALES EN JAVA</vt:lpstr>
      <vt:lpstr>ORDEN DE PRIORIDAD, PRELACIÓN O PRECEDENCIA</vt:lpstr>
      <vt:lpstr>Operadores Incrementales</vt:lpstr>
      <vt:lpstr>EJERCICIOS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 pc</dc:creator>
  <cp:lastModifiedBy>Usuario</cp:lastModifiedBy>
  <cp:revision>8</cp:revision>
  <dcterms:created xsi:type="dcterms:W3CDTF">2015-08-09T21:24:06Z</dcterms:created>
  <dcterms:modified xsi:type="dcterms:W3CDTF">2015-08-10T23:09:38Z</dcterms:modified>
</cp:coreProperties>
</file>