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kari.io/gallery" TargetMode="External"/><Relationship Id="rId4" Type="http://schemas.openxmlformats.org/officeDocument/2006/relationships/hyperlink" Target="http://nb.bianp.net/sort/views/" TargetMode="External"/><Relationship Id="rId5" Type="http://schemas.openxmlformats.org/officeDocument/2006/relationships/hyperlink" Target="https://docs.python.org/2/tutorial/" TargetMode="External"/><Relationship Id="rId6" Type="http://schemas.openxmlformats.org/officeDocument/2006/relationships/hyperlink" Target="http://techbus.safaribooksonline.com/alltitles" TargetMode="External"/><Relationship Id="rId7" Type="http://schemas.openxmlformats.org/officeDocument/2006/relationships/hyperlink" Target="https://www.oreilly.com/learning/regex-golf-with-peter-norvig" TargetMode="External"/><Relationship Id="rId8" Type="http://schemas.openxmlformats.org/officeDocument/2006/relationships/hyperlink" Target="http://www.tutorialspoint.com/execute_python_online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python/ipython/wiki/A-gallery-of-interesting-IPython-Notebooks#introductory-tutoria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71" y="1447800"/>
            <a:ext cx="11829326" cy="3329581"/>
          </a:xfrm>
        </p:spPr>
        <p:txBody>
          <a:bodyPr/>
          <a:lstStyle/>
          <a:p>
            <a:pPr algn="ctr"/>
            <a:r>
              <a:rPr lang="en-US" sz="6600" dirty="0" smtClean="0"/>
              <a:t>North West Florida </a:t>
            </a:r>
            <a:r>
              <a:rPr lang="en-US" sz="6600" dirty="0" smtClean="0"/>
              <a:t>Python/Perl Working </a:t>
            </a:r>
            <a:r>
              <a:rPr lang="en-US" sz="6600" dirty="0" smtClean="0"/>
              <a:t>Group (NWFPUG)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79263"/>
            <a:ext cx="8825658" cy="861420"/>
          </a:xfrm>
        </p:spPr>
        <p:txBody>
          <a:bodyPr/>
          <a:lstStyle/>
          <a:p>
            <a:r>
              <a:rPr lang="en-US" dirty="0" smtClean="0"/>
              <a:t>12 December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Expectations</a:t>
            </a:r>
          </a:p>
          <a:p>
            <a:r>
              <a:rPr lang="en-US" dirty="0" smtClean="0"/>
              <a:t>Why Python?</a:t>
            </a:r>
          </a:p>
          <a:p>
            <a:r>
              <a:rPr lang="en-US" dirty="0" smtClean="0"/>
              <a:t>How to get started</a:t>
            </a:r>
          </a:p>
          <a:p>
            <a:r>
              <a:rPr lang="en-US" dirty="0" smtClean="0"/>
              <a:t>Online Resources</a:t>
            </a:r>
          </a:p>
          <a:p>
            <a:r>
              <a:rPr lang="en-US" dirty="0" smtClean="0"/>
              <a:t>Online Presence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NWFPUG is a local Python/Perl user group (This meeting will focus on Python)</a:t>
            </a:r>
          </a:p>
          <a:p>
            <a:r>
              <a:rPr lang="en-US" dirty="0" smtClean="0"/>
              <a:t>Aim to foster </a:t>
            </a:r>
            <a:r>
              <a:rPr lang="en-US" dirty="0"/>
              <a:t>collaboration between </a:t>
            </a:r>
            <a:r>
              <a:rPr lang="en-US" dirty="0" smtClean="0"/>
              <a:t>members, local researchers and schools, and other groups on scientific projects </a:t>
            </a:r>
          </a:p>
          <a:p>
            <a:r>
              <a:rPr lang="en-US" dirty="0" smtClean="0"/>
              <a:t>Create interesting and hands-on projects for robotics using Raspberry Pi and Arduino just to name a couple</a:t>
            </a:r>
            <a:endParaRPr lang="en-US" dirty="0"/>
          </a:p>
          <a:p>
            <a:r>
              <a:rPr lang="en-US" dirty="0" smtClean="0"/>
              <a:t>Spread the </a:t>
            </a:r>
            <a:r>
              <a:rPr lang="en-US" dirty="0"/>
              <a:t>Python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Use Python at work</a:t>
            </a:r>
          </a:p>
          <a:p>
            <a:pPr lvl="1"/>
            <a:r>
              <a:rPr lang="en-US" dirty="0" smtClean="0"/>
              <a:t>Use as a first language for kids</a:t>
            </a:r>
          </a:p>
          <a:p>
            <a:pPr lvl="1"/>
            <a:r>
              <a:rPr lang="en-US" dirty="0" smtClean="0"/>
              <a:t>Contribute to the Python ecosystem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every month or as often as needed</a:t>
            </a:r>
          </a:p>
          <a:p>
            <a:r>
              <a:rPr lang="en-US" dirty="0" smtClean="0"/>
              <a:t>Select projects to work on as a group</a:t>
            </a:r>
          </a:p>
          <a:p>
            <a:r>
              <a:rPr lang="en-US" dirty="0" smtClean="0"/>
              <a:t>Collaborate on open source projects</a:t>
            </a:r>
          </a:p>
          <a:p>
            <a:r>
              <a:rPr lang="en-US" dirty="0" smtClean="0"/>
              <a:t>Assist each other and local school kids and educators</a:t>
            </a:r>
          </a:p>
          <a:p>
            <a:r>
              <a:rPr lang="en-US" dirty="0" smtClean="0"/>
              <a:t>Present interesting solutions to certain problems</a:t>
            </a:r>
          </a:p>
          <a:p>
            <a:r>
              <a:rPr lang="en-US" dirty="0" smtClean="0"/>
              <a:t>Share our solutions and work with the Python community world wide</a:t>
            </a:r>
          </a:p>
          <a:p>
            <a:r>
              <a:rPr lang="en-US" dirty="0" smtClean="0"/>
              <a:t>Tutorials and introductory sessions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complete programming framework</a:t>
            </a:r>
          </a:p>
          <a:p>
            <a:pPr lvl="1"/>
            <a:r>
              <a:rPr lang="en-US" dirty="0" smtClean="0"/>
              <a:t>Free &amp; open source</a:t>
            </a:r>
          </a:p>
          <a:p>
            <a:pPr lvl="1"/>
            <a:r>
              <a:rPr lang="en-US" dirty="0" smtClean="0"/>
              <a:t>Runs natively on Windows, Linux, and OSX</a:t>
            </a:r>
          </a:p>
          <a:p>
            <a:pPr lvl="1"/>
            <a:r>
              <a:rPr lang="en-US" dirty="0" smtClean="0"/>
              <a:t>Scales well from small scripts to large projects</a:t>
            </a:r>
          </a:p>
          <a:p>
            <a:pPr lvl="1"/>
            <a:r>
              <a:rPr lang="en-US" dirty="0" smtClean="0"/>
              <a:t>Interoperable with other languages like </a:t>
            </a:r>
            <a:r>
              <a:rPr lang="en-US" dirty="0" err="1" smtClean="0"/>
              <a:t>Matlab</a:t>
            </a:r>
            <a:r>
              <a:rPr lang="en-US" dirty="0" smtClean="0"/>
              <a:t>, C/C++, Fortran</a:t>
            </a:r>
          </a:p>
          <a:p>
            <a:pPr lvl="1"/>
            <a:r>
              <a:rPr lang="en-US" dirty="0" smtClean="0"/>
              <a:t>Symbolic Computation Engine</a:t>
            </a:r>
          </a:p>
          <a:p>
            <a:r>
              <a:rPr lang="en-US" dirty="0" smtClean="0"/>
              <a:t>Large and active community</a:t>
            </a:r>
          </a:p>
          <a:p>
            <a:r>
              <a:rPr lang="en-US" dirty="0" smtClean="0"/>
              <a:t>Large collection of scientific libraries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Data processing and visualization</a:t>
            </a:r>
          </a:p>
          <a:p>
            <a:pPr lvl="1"/>
            <a:r>
              <a:rPr lang="en-US" dirty="0" smtClean="0"/>
              <a:t>Documentation system</a:t>
            </a:r>
          </a:p>
          <a:p>
            <a:pPr lvl="1"/>
            <a:r>
              <a:rPr lang="en-US" dirty="0" smtClean="0"/>
              <a:t>Parallel processing</a:t>
            </a:r>
          </a:p>
          <a:p>
            <a:pPr lvl="1"/>
            <a:r>
              <a:rPr lang="en-US" dirty="0" smtClean="0"/>
              <a:t>Database access</a:t>
            </a:r>
          </a:p>
          <a:p>
            <a:r>
              <a:rPr lang="en-US" dirty="0" smtClean="0"/>
              <a:t>Used by large corporations and national labs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81204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Python distributions</a:t>
            </a:r>
          </a:p>
          <a:p>
            <a:pPr lvl="1"/>
            <a:r>
              <a:rPr lang="en-US" dirty="0" smtClean="0"/>
              <a:t>Anaconda</a:t>
            </a:r>
          </a:p>
          <a:p>
            <a:pPr lvl="1"/>
            <a:r>
              <a:rPr lang="en-US" dirty="0" smtClean="0"/>
              <a:t>Canopy</a:t>
            </a:r>
          </a:p>
          <a:p>
            <a:pPr lvl="1"/>
            <a:r>
              <a:rPr lang="en-US" dirty="0" smtClean="0"/>
              <a:t>Vanilla Python</a:t>
            </a:r>
          </a:p>
          <a:p>
            <a:r>
              <a:rPr lang="en-US" dirty="0" smtClean="0"/>
              <a:t>Editors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smtClean="0"/>
              <a:t>Notepad++ (Windows)</a:t>
            </a:r>
          </a:p>
          <a:p>
            <a:pPr lvl="1"/>
            <a:r>
              <a:rPr lang="en-US" dirty="0" err="1" smtClean="0"/>
              <a:t>Textwrangler</a:t>
            </a:r>
            <a:r>
              <a:rPr lang="en-US" dirty="0" smtClean="0"/>
              <a:t> (OS X)</a:t>
            </a:r>
          </a:p>
          <a:p>
            <a:pPr lvl="1"/>
            <a:r>
              <a:rPr lang="en-US" dirty="0" err="1" smtClean="0"/>
              <a:t>Qpad</a:t>
            </a:r>
            <a:r>
              <a:rPr lang="en-US" dirty="0" smtClean="0"/>
              <a:t>/</a:t>
            </a:r>
            <a:r>
              <a:rPr lang="en-US" dirty="0" err="1" smtClean="0"/>
              <a:t>Gedit</a:t>
            </a:r>
            <a:r>
              <a:rPr lang="en-US" dirty="0" smtClean="0"/>
              <a:t> (Linux)</a:t>
            </a:r>
          </a:p>
          <a:p>
            <a:pPr lvl="1"/>
            <a:r>
              <a:rPr lang="en-US" dirty="0" err="1" smtClean="0"/>
              <a:t>Submlime</a:t>
            </a:r>
            <a:r>
              <a:rPr lang="en-US" dirty="0" smtClean="0"/>
              <a:t> Text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2989" y="2052918"/>
            <a:ext cx="3781204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err="1" smtClean="0"/>
              <a:t>Spyder</a:t>
            </a:r>
            <a:endParaRPr lang="en-US" dirty="0" smtClean="0"/>
          </a:p>
          <a:p>
            <a:pPr lvl="1"/>
            <a:r>
              <a:rPr lang="en-US" dirty="0" err="1" smtClean="0"/>
              <a:t>VStudio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Eclipse plugin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Python shell</a:t>
            </a:r>
          </a:p>
        </p:txBody>
      </p:sp>
    </p:spTree>
    <p:extLst>
      <p:ext uri="{BB962C8B-B14F-4D97-AF65-F5344CB8AC3E}">
        <p14:creationId xmlns:p14="http://schemas.microsoft.com/office/powerpoint/2010/main" val="17691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gallery of interesting </a:t>
            </a:r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Notebooks: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github.com/ipython/ipython/wiki/A-gallery-of-interesting-IPython-Notebooks#introductory-tutorials</a:t>
            </a:r>
            <a:endParaRPr lang="en-US" dirty="0" smtClean="0"/>
          </a:p>
          <a:p>
            <a:r>
              <a:rPr lang="en-US" dirty="0" err="1" smtClean="0"/>
              <a:t>Wakari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wakari.io/gallery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 Gallery: </a:t>
            </a:r>
            <a:r>
              <a:rPr lang="en-US" dirty="0">
                <a:hlinkClick r:id="rId4"/>
              </a:rPr>
              <a:t>http://nb.bianp.net/sort/views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Python Tutorials: </a:t>
            </a:r>
            <a:r>
              <a:rPr lang="en-US" dirty="0">
                <a:hlinkClick r:id="rId5"/>
              </a:rPr>
              <a:t>https://docs.python.org/2/tutorial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Safari </a:t>
            </a:r>
            <a:r>
              <a:rPr lang="en-US" dirty="0"/>
              <a:t>Books Online: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techbus.safaribooksonline.com/alltitles</a:t>
            </a:r>
            <a:endParaRPr lang="en-US" dirty="0" smtClean="0"/>
          </a:p>
          <a:p>
            <a:pPr lvl="1"/>
            <a:r>
              <a:rPr lang="en-US" dirty="0" smtClean="0"/>
              <a:t>Free for DoD</a:t>
            </a:r>
          </a:p>
          <a:p>
            <a:pPr lvl="1"/>
            <a:r>
              <a:rPr lang="en-US" dirty="0" smtClean="0"/>
              <a:t>Books and Video Lectures/Tutorials</a:t>
            </a:r>
          </a:p>
          <a:p>
            <a:r>
              <a:rPr lang="en-US" dirty="0" err="1" smtClean="0"/>
              <a:t>OReilly</a:t>
            </a:r>
            <a:r>
              <a:rPr lang="en-US" dirty="0"/>
              <a:t> </a:t>
            </a:r>
            <a:r>
              <a:rPr lang="en-US" dirty="0" smtClean="0"/>
              <a:t>Online(online execution):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www.oreilly.com/learning/regex-golf-with-peter-norvig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 smtClean="0"/>
              <a:t>Point (online execution):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www.tutorialspoint.com/execute_python_online.php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</a:t>
            </a:r>
            <a:r>
              <a:rPr lang="en-US" dirty="0" err="1" smtClean="0"/>
              <a:t>nwfpug</a:t>
            </a:r>
            <a:r>
              <a:rPr lang="en-US" dirty="0" smtClean="0"/>
              <a:t> for most social media outlets</a:t>
            </a:r>
          </a:p>
          <a:p>
            <a:pPr lvl="1"/>
            <a:r>
              <a:rPr lang="en-US" dirty="0" smtClean="0"/>
              <a:t>Twitter	(@</a:t>
            </a:r>
            <a:r>
              <a:rPr lang="en-US" dirty="0" err="1" smtClean="0"/>
              <a:t>nwfpug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Gmail/Google</a:t>
            </a:r>
            <a:r>
              <a:rPr lang="en-US" dirty="0" smtClean="0"/>
              <a:t>+ (</a:t>
            </a:r>
            <a:r>
              <a:rPr lang="en-US" dirty="0" err="1" smtClean="0"/>
              <a:t>nwfpug@gmail.com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Blogspot</a:t>
            </a:r>
            <a:r>
              <a:rPr lang="en-US" dirty="0" smtClean="0"/>
              <a:t> (</a:t>
            </a:r>
            <a:r>
              <a:rPr lang="en-US" dirty="0" err="1" smtClean="0"/>
              <a:t>nwfpug.blogspot.com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Youtube</a:t>
            </a:r>
            <a:r>
              <a:rPr lang="en-US" dirty="0" smtClean="0"/>
              <a:t> (</a:t>
            </a:r>
            <a:r>
              <a:rPr lang="en-US" dirty="0" err="1" smtClean="0"/>
              <a:t>nwfpug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err="1" smtClean="0"/>
              <a:t>hithub.com</a:t>
            </a:r>
            <a:r>
              <a:rPr lang="en-US" dirty="0" smtClean="0"/>
              <a:t>/</a:t>
            </a:r>
            <a:r>
              <a:rPr lang="en-US" dirty="0" err="1" smtClean="0"/>
              <a:t>nwfpug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 (Suggestions)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HDF5 &amp; Pandas (Touma)</a:t>
            </a:r>
          </a:p>
          <a:p>
            <a:pPr lvl="1"/>
            <a:r>
              <a:rPr lang="en-US" dirty="0" smtClean="0"/>
              <a:t>Read/write HDF5 files using hdf5py &amp; pandas</a:t>
            </a:r>
          </a:p>
          <a:p>
            <a:pPr lvl="1"/>
            <a:r>
              <a:rPr lang="en-US" dirty="0" smtClean="0"/>
              <a:t>Process data frames and time series using Pandas</a:t>
            </a:r>
          </a:p>
          <a:p>
            <a:r>
              <a:rPr lang="en-US" dirty="0" smtClean="0"/>
              <a:t>Image Processing (Touma)</a:t>
            </a:r>
          </a:p>
          <a:p>
            <a:pPr lvl="1"/>
            <a:r>
              <a:rPr lang="en-US" dirty="0" smtClean="0"/>
              <a:t>Basic concepts</a:t>
            </a:r>
          </a:p>
          <a:p>
            <a:pPr lvl="2"/>
            <a:r>
              <a:rPr lang="en-US" dirty="0" smtClean="0"/>
              <a:t>Edge detection</a:t>
            </a:r>
          </a:p>
          <a:p>
            <a:pPr lvl="2"/>
            <a:r>
              <a:rPr lang="en-US" dirty="0" smtClean="0"/>
              <a:t>Corner detection</a:t>
            </a:r>
          </a:p>
          <a:p>
            <a:pPr lvl="2"/>
            <a:r>
              <a:rPr lang="en-US" dirty="0" smtClean="0"/>
              <a:t>Histograms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 and </a:t>
            </a:r>
            <a:r>
              <a:rPr lang="en-US" dirty="0" err="1" smtClean="0"/>
              <a:t>scikit.image</a:t>
            </a:r>
            <a:endParaRPr lang="en-US" dirty="0" smtClean="0"/>
          </a:p>
          <a:p>
            <a:r>
              <a:rPr lang="en-US" dirty="0" smtClean="0"/>
              <a:t>Python interface with C,C++, &amp; Fortran (Feb meeting)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1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928</TotalTime>
  <Words>335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 3</vt:lpstr>
      <vt:lpstr>Arial</vt:lpstr>
      <vt:lpstr>Ion</vt:lpstr>
      <vt:lpstr>North West Florida Python/Perl Working Group (NWFPUG)</vt:lpstr>
      <vt:lpstr>Agenda</vt:lpstr>
      <vt:lpstr>Purpose</vt:lpstr>
      <vt:lpstr>Expectations</vt:lpstr>
      <vt:lpstr>Why Python?</vt:lpstr>
      <vt:lpstr>How to get started</vt:lpstr>
      <vt:lpstr>Online Resources</vt:lpstr>
      <vt:lpstr>Online Presence</vt:lpstr>
      <vt:lpstr>Next Session (Suggestions)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West Florida Python/Perl &amp; Linux Working Group</dc:title>
  <dc:creator>jimmy.touma@gmail.com</dc:creator>
  <cp:lastModifiedBy>jimmy.touma@gmail.com</cp:lastModifiedBy>
  <cp:revision>38</cp:revision>
  <dcterms:created xsi:type="dcterms:W3CDTF">2016-08-22T14:10:28Z</dcterms:created>
  <dcterms:modified xsi:type="dcterms:W3CDTF">2016-12-13T01:53:35Z</dcterms:modified>
</cp:coreProperties>
</file>