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58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0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akari.io/gallery" TargetMode="External"/><Relationship Id="rId4" Type="http://schemas.openxmlformats.org/officeDocument/2006/relationships/hyperlink" Target="http://nb.bianp.net/sort/views/" TargetMode="External"/><Relationship Id="rId5" Type="http://schemas.openxmlformats.org/officeDocument/2006/relationships/hyperlink" Target="https://docs.python.org/2/tutorial/" TargetMode="External"/><Relationship Id="rId6" Type="http://schemas.openxmlformats.org/officeDocument/2006/relationships/hyperlink" Target="http://techbus.safaribooksonline.com/alltitles" TargetMode="External"/><Relationship Id="rId7" Type="http://schemas.openxmlformats.org/officeDocument/2006/relationships/hyperlink" Target="https://www.oreilly.com/learning/regex-golf-with-peter-norvig" TargetMode="External"/><Relationship Id="rId8" Type="http://schemas.openxmlformats.org/officeDocument/2006/relationships/hyperlink" Target="http://www.tutorialspoint.com/execute_python_online.php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ipython/ipython/wiki/A-gallery-of-interesting-IPython-Notebooks#introductory-tutorial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North West Florida Python/Perl &amp; Linux Working Group (</a:t>
            </a:r>
            <a:r>
              <a:rPr lang="en-US" dirty="0" smtClean="0"/>
              <a:t>NWFPUG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Inaugural Meeting</a:t>
            </a:r>
          </a:p>
          <a:p>
            <a:r>
              <a:rPr lang="en-US" dirty="0" smtClean="0"/>
              <a:t>22 August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9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</a:p>
          <a:p>
            <a:r>
              <a:rPr lang="en-US" dirty="0" smtClean="0"/>
              <a:t>Expectations</a:t>
            </a:r>
          </a:p>
          <a:p>
            <a:r>
              <a:rPr lang="en-US" dirty="0" smtClean="0"/>
              <a:t>Why Python?</a:t>
            </a:r>
          </a:p>
          <a:p>
            <a:r>
              <a:rPr lang="en-US" dirty="0" smtClean="0"/>
              <a:t>How to get started</a:t>
            </a:r>
          </a:p>
          <a:p>
            <a:r>
              <a:rPr lang="en-US" dirty="0" smtClean="0"/>
              <a:t>Online Resources</a:t>
            </a:r>
          </a:p>
          <a:p>
            <a:r>
              <a:rPr lang="en-US" dirty="0" smtClean="0"/>
              <a:t>Online Presence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369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NWFPUG </a:t>
            </a:r>
            <a:r>
              <a:rPr lang="en-US" dirty="0" smtClean="0"/>
              <a:t>is a local </a:t>
            </a:r>
            <a:r>
              <a:rPr lang="en-US" dirty="0" smtClean="0"/>
              <a:t>Python/Perl </a:t>
            </a:r>
            <a:r>
              <a:rPr lang="en-US" dirty="0" smtClean="0"/>
              <a:t>user group (This meeting will focus on Python)</a:t>
            </a:r>
          </a:p>
          <a:p>
            <a:r>
              <a:rPr lang="en-US" dirty="0" smtClean="0"/>
              <a:t>Aim to foster </a:t>
            </a:r>
            <a:r>
              <a:rPr lang="en-US" dirty="0"/>
              <a:t>collaboration between </a:t>
            </a:r>
            <a:r>
              <a:rPr lang="en-US" dirty="0" smtClean="0"/>
              <a:t>members, local researchers and schools, and other groups on scientific projects </a:t>
            </a:r>
          </a:p>
          <a:p>
            <a:r>
              <a:rPr lang="en-US" dirty="0" smtClean="0"/>
              <a:t>Create interesting and hands-on projects for robotics using Raspberry Pi and Arduino just to name a couple</a:t>
            </a:r>
            <a:endParaRPr lang="en-US" dirty="0"/>
          </a:p>
          <a:p>
            <a:r>
              <a:rPr lang="en-US" dirty="0" smtClean="0"/>
              <a:t>Spread the </a:t>
            </a:r>
            <a:r>
              <a:rPr lang="en-US" dirty="0"/>
              <a:t>Python </a:t>
            </a:r>
            <a:r>
              <a:rPr lang="en-US" dirty="0" smtClean="0"/>
              <a:t>message</a:t>
            </a:r>
          </a:p>
          <a:p>
            <a:pPr lvl="1"/>
            <a:r>
              <a:rPr lang="en-US" dirty="0" smtClean="0"/>
              <a:t>Use Python at work</a:t>
            </a:r>
          </a:p>
          <a:p>
            <a:pPr lvl="1"/>
            <a:r>
              <a:rPr lang="en-US" dirty="0" smtClean="0"/>
              <a:t>Use as a first language for kids</a:t>
            </a:r>
          </a:p>
          <a:p>
            <a:pPr lvl="1"/>
            <a:r>
              <a:rPr lang="en-US" dirty="0" smtClean="0"/>
              <a:t>Contribute to the Python ecosystem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64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Meet every month or as often as needed</a:t>
            </a:r>
          </a:p>
          <a:p>
            <a:r>
              <a:rPr lang="en-US" dirty="0" smtClean="0"/>
              <a:t>Select projects to work on as a group</a:t>
            </a:r>
          </a:p>
          <a:p>
            <a:r>
              <a:rPr lang="en-US" dirty="0" smtClean="0"/>
              <a:t>Collaborate on open source projects</a:t>
            </a:r>
          </a:p>
          <a:p>
            <a:r>
              <a:rPr lang="en-US" dirty="0" smtClean="0"/>
              <a:t>Assist each other and local school kids and educators</a:t>
            </a:r>
          </a:p>
          <a:p>
            <a:r>
              <a:rPr lang="en-US" dirty="0" smtClean="0"/>
              <a:t>Present interesting solutions to certain problems</a:t>
            </a:r>
          </a:p>
          <a:p>
            <a:r>
              <a:rPr lang="en-US" dirty="0" smtClean="0"/>
              <a:t>Share our solutions and work with the Python community world wide</a:t>
            </a:r>
          </a:p>
          <a:p>
            <a:r>
              <a:rPr lang="en-US" dirty="0" smtClean="0"/>
              <a:t>Tutorials and introductory sessions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62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A complete programming framework</a:t>
            </a:r>
          </a:p>
          <a:p>
            <a:pPr lvl="1"/>
            <a:r>
              <a:rPr lang="en-US" dirty="0" smtClean="0"/>
              <a:t>Free &amp; open source</a:t>
            </a:r>
          </a:p>
          <a:p>
            <a:pPr lvl="1"/>
            <a:r>
              <a:rPr lang="en-US" dirty="0" smtClean="0"/>
              <a:t>Runs natively on Windows, Linux, and OSX</a:t>
            </a:r>
          </a:p>
          <a:p>
            <a:pPr lvl="1"/>
            <a:r>
              <a:rPr lang="en-US" dirty="0" smtClean="0"/>
              <a:t>Scales well from small scripts to large projects</a:t>
            </a:r>
          </a:p>
          <a:p>
            <a:pPr lvl="1"/>
            <a:r>
              <a:rPr lang="en-US" dirty="0" smtClean="0"/>
              <a:t>Interoperable with other languages like </a:t>
            </a:r>
            <a:r>
              <a:rPr lang="en-US" dirty="0" err="1" smtClean="0"/>
              <a:t>Matlab</a:t>
            </a:r>
            <a:r>
              <a:rPr lang="en-US" dirty="0" smtClean="0"/>
              <a:t>, C/C++, Fortran</a:t>
            </a:r>
          </a:p>
          <a:p>
            <a:pPr lvl="1"/>
            <a:r>
              <a:rPr lang="en-US" dirty="0" smtClean="0"/>
              <a:t>Symbolic Computation Engine</a:t>
            </a:r>
          </a:p>
          <a:p>
            <a:r>
              <a:rPr lang="en-US" dirty="0" smtClean="0"/>
              <a:t>Large and active community</a:t>
            </a:r>
          </a:p>
          <a:p>
            <a:r>
              <a:rPr lang="en-US" dirty="0" smtClean="0"/>
              <a:t>Large collection of scientific libraries</a:t>
            </a:r>
          </a:p>
          <a:p>
            <a:pPr lvl="1"/>
            <a:r>
              <a:rPr lang="en-US" dirty="0" smtClean="0"/>
              <a:t>Machine learning</a:t>
            </a:r>
          </a:p>
          <a:p>
            <a:pPr lvl="1"/>
            <a:r>
              <a:rPr lang="en-US" dirty="0" smtClean="0"/>
              <a:t>Image processing</a:t>
            </a:r>
          </a:p>
          <a:p>
            <a:pPr lvl="1"/>
            <a:r>
              <a:rPr lang="en-US" dirty="0" smtClean="0"/>
              <a:t>Data processing and visualization</a:t>
            </a:r>
          </a:p>
          <a:p>
            <a:pPr lvl="1"/>
            <a:r>
              <a:rPr lang="en-US" dirty="0" smtClean="0"/>
              <a:t>Documentation system</a:t>
            </a:r>
          </a:p>
          <a:p>
            <a:pPr lvl="1"/>
            <a:r>
              <a:rPr lang="en-US" dirty="0" smtClean="0"/>
              <a:t>Parallel processing</a:t>
            </a:r>
          </a:p>
          <a:p>
            <a:pPr lvl="1"/>
            <a:r>
              <a:rPr lang="en-US" dirty="0" smtClean="0"/>
              <a:t>Database access</a:t>
            </a:r>
          </a:p>
          <a:p>
            <a:r>
              <a:rPr lang="en-US" dirty="0" smtClean="0"/>
              <a:t>Used by large corporations and national labs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51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get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3781204" cy="4195481"/>
          </a:xfrm>
        </p:spPr>
        <p:txBody>
          <a:bodyPr>
            <a:normAutofit/>
          </a:bodyPr>
          <a:lstStyle/>
          <a:p>
            <a:r>
              <a:rPr lang="en-US" dirty="0" smtClean="0"/>
              <a:t>Python distributions</a:t>
            </a:r>
          </a:p>
          <a:p>
            <a:pPr lvl="1"/>
            <a:r>
              <a:rPr lang="en-US" dirty="0" smtClean="0"/>
              <a:t>Anaconda</a:t>
            </a:r>
          </a:p>
          <a:p>
            <a:pPr lvl="1"/>
            <a:r>
              <a:rPr lang="en-US" dirty="0" smtClean="0"/>
              <a:t>Canopy</a:t>
            </a:r>
          </a:p>
          <a:p>
            <a:pPr lvl="1"/>
            <a:r>
              <a:rPr lang="en-US" dirty="0" smtClean="0"/>
              <a:t>Vanilla Python</a:t>
            </a:r>
          </a:p>
          <a:p>
            <a:r>
              <a:rPr lang="en-US" dirty="0" smtClean="0"/>
              <a:t>Editors</a:t>
            </a:r>
          </a:p>
          <a:p>
            <a:pPr lvl="1"/>
            <a:r>
              <a:rPr lang="en-US" dirty="0" smtClean="0"/>
              <a:t>Vim</a:t>
            </a:r>
          </a:p>
          <a:p>
            <a:pPr lvl="1"/>
            <a:r>
              <a:rPr lang="en-US" dirty="0" smtClean="0"/>
              <a:t>Notepad++ (Windows)</a:t>
            </a:r>
          </a:p>
          <a:p>
            <a:pPr lvl="1"/>
            <a:r>
              <a:rPr lang="en-US" dirty="0" err="1" smtClean="0"/>
              <a:t>Textwrangler</a:t>
            </a:r>
            <a:r>
              <a:rPr lang="en-US" dirty="0" smtClean="0"/>
              <a:t> (OS X)</a:t>
            </a:r>
          </a:p>
          <a:p>
            <a:pPr lvl="1"/>
            <a:r>
              <a:rPr lang="en-US" dirty="0" err="1" smtClean="0"/>
              <a:t>Qpad</a:t>
            </a:r>
            <a:r>
              <a:rPr lang="en-US" dirty="0" smtClean="0"/>
              <a:t>/</a:t>
            </a:r>
            <a:r>
              <a:rPr lang="en-US" dirty="0" err="1" smtClean="0"/>
              <a:t>Gedit</a:t>
            </a:r>
            <a:r>
              <a:rPr lang="en-US" dirty="0" smtClean="0"/>
              <a:t> (Linux)</a:t>
            </a:r>
          </a:p>
          <a:p>
            <a:pPr lvl="1"/>
            <a:r>
              <a:rPr lang="en-US" dirty="0" err="1" smtClean="0"/>
              <a:t>Submlime</a:t>
            </a:r>
            <a:r>
              <a:rPr lang="en-US" dirty="0" smtClean="0"/>
              <a:t> Text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792989" y="2052918"/>
            <a:ext cx="3781204" cy="419548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IDEs</a:t>
            </a:r>
          </a:p>
          <a:p>
            <a:pPr lvl="1"/>
            <a:r>
              <a:rPr lang="en-US" dirty="0" smtClean="0"/>
              <a:t>Vim</a:t>
            </a:r>
          </a:p>
          <a:p>
            <a:pPr lvl="1"/>
            <a:r>
              <a:rPr lang="en-US" dirty="0" err="1" smtClean="0"/>
              <a:t>PyCharm</a:t>
            </a:r>
            <a:endParaRPr lang="en-US" dirty="0" smtClean="0"/>
          </a:p>
          <a:p>
            <a:pPr lvl="1"/>
            <a:r>
              <a:rPr lang="en-US" dirty="0" err="1" smtClean="0"/>
              <a:t>Spyder</a:t>
            </a:r>
            <a:endParaRPr lang="en-US" dirty="0" smtClean="0"/>
          </a:p>
          <a:p>
            <a:pPr lvl="1"/>
            <a:r>
              <a:rPr lang="en-US" dirty="0" err="1" smtClean="0"/>
              <a:t>VStudio</a:t>
            </a:r>
            <a:r>
              <a:rPr lang="en-US" dirty="0" smtClean="0"/>
              <a:t> Plugin</a:t>
            </a:r>
          </a:p>
          <a:p>
            <a:pPr lvl="1"/>
            <a:r>
              <a:rPr lang="en-US" dirty="0" smtClean="0"/>
              <a:t>Eclipse plugin</a:t>
            </a:r>
          </a:p>
          <a:p>
            <a:pPr lvl="1"/>
            <a:r>
              <a:rPr lang="en-US" dirty="0" err="1" smtClean="0"/>
              <a:t>Netbeans</a:t>
            </a:r>
            <a:endParaRPr lang="en-US" dirty="0" smtClean="0"/>
          </a:p>
          <a:p>
            <a:r>
              <a:rPr lang="en-US" dirty="0" smtClean="0"/>
              <a:t>Command Line</a:t>
            </a:r>
          </a:p>
          <a:p>
            <a:pPr lvl="1"/>
            <a:r>
              <a:rPr lang="en-US" dirty="0" err="1" smtClean="0"/>
              <a:t>Ipython</a:t>
            </a:r>
            <a:endParaRPr lang="en-US" dirty="0" smtClean="0"/>
          </a:p>
          <a:p>
            <a:pPr lvl="1"/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</a:p>
          <a:p>
            <a:pPr lvl="1"/>
            <a:r>
              <a:rPr lang="en-US" dirty="0" smtClean="0"/>
              <a:t>Python shell</a:t>
            </a:r>
          </a:p>
        </p:txBody>
      </p:sp>
    </p:spTree>
    <p:extLst>
      <p:ext uri="{BB962C8B-B14F-4D97-AF65-F5344CB8AC3E}">
        <p14:creationId xmlns:p14="http://schemas.microsoft.com/office/powerpoint/2010/main" val="176919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gallery of interesting </a:t>
            </a:r>
            <a:r>
              <a:rPr lang="en-US" dirty="0" err="1"/>
              <a:t>I</a:t>
            </a:r>
            <a:r>
              <a:rPr lang="en-US" dirty="0" err="1" smtClean="0"/>
              <a:t>Python</a:t>
            </a:r>
            <a:r>
              <a:rPr lang="en-US" dirty="0" smtClean="0"/>
              <a:t> Notebooks: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github.com/ipython/ipython/wiki/A-gallery-of-interesting-IPython-Notebooks#introductory-tutorials</a:t>
            </a:r>
            <a:endParaRPr lang="en-US" dirty="0" smtClean="0"/>
          </a:p>
          <a:p>
            <a:r>
              <a:rPr lang="en-US" dirty="0" err="1" smtClean="0"/>
              <a:t>Wakari</a:t>
            </a:r>
            <a:r>
              <a:rPr lang="en-US" dirty="0" smtClean="0"/>
              <a:t>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wakari.io/gallery</a:t>
            </a:r>
            <a:endParaRPr lang="en-US" dirty="0" smtClean="0"/>
          </a:p>
          <a:p>
            <a:r>
              <a:rPr lang="en-US" dirty="0" err="1"/>
              <a:t>I</a:t>
            </a:r>
            <a:r>
              <a:rPr lang="en-US" dirty="0" err="1" smtClean="0"/>
              <a:t>Python</a:t>
            </a:r>
            <a:r>
              <a:rPr lang="en-US" dirty="0" smtClean="0"/>
              <a:t>/</a:t>
            </a:r>
            <a:r>
              <a:rPr lang="en-US" dirty="0" err="1" smtClean="0"/>
              <a:t>Jupyter</a:t>
            </a:r>
            <a:r>
              <a:rPr lang="en-US" dirty="0" smtClean="0"/>
              <a:t> </a:t>
            </a:r>
            <a:r>
              <a:rPr lang="en-US" dirty="0"/>
              <a:t>Notebook Gallery: </a:t>
            </a:r>
            <a:r>
              <a:rPr lang="en-US" dirty="0">
                <a:hlinkClick r:id="rId4"/>
              </a:rPr>
              <a:t>http://nb.bianp.net/sort/views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/>
              <a:t>Python Tutorials: </a:t>
            </a:r>
            <a:r>
              <a:rPr lang="en-US" dirty="0">
                <a:hlinkClick r:id="rId5"/>
              </a:rPr>
              <a:t>https://docs.python.org/2/tutorial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 smtClean="0"/>
              <a:t>Safari </a:t>
            </a:r>
            <a:r>
              <a:rPr lang="en-US" dirty="0"/>
              <a:t>Books Online: </a:t>
            </a: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techbus.safaribooksonline.com/alltitles</a:t>
            </a:r>
            <a:endParaRPr lang="en-US" dirty="0" smtClean="0"/>
          </a:p>
          <a:p>
            <a:pPr lvl="1"/>
            <a:r>
              <a:rPr lang="en-US" dirty="0" smtClean="0"/>
              <a:t>Free for DoD</a:t>
            </a:r>
          </a:p>
          <a:p>
            <a:pPr lvl="1"/>
            <a:r>
              <a:rPr lang="en-US" dirty="0" smtClean="0"/>
              <a:t>Books and Video Lectures/Tutorials</a:t>
            </a:r>
          </a:p>
          <a:p>
            <a:r>
              <a:rPr lang="en-US" dirty="0" err="1" smtClean="0"/>
              <a:t>OReilly</a:t>
            </a:r>
            <a:r>
              <a:rPr lang="en-US" dirty="0"/>
              <a:t> </a:t>
            </a:r>
            <a:r>
              <a:rPr lang="en-US" dirty="0" smtClean="0"/>
              <a:t>Online(online execution): </a:t>
            </a:r>
            <a:r>
              <a:rPr lang="en-US" dirty="0" smtClean="0">
                <a:hlinkClick r:id="rId7"/>
              </a:rPr>
              <a:t>https</a:t>
            </a:r>
            <a:r>
              <a:rPr lang="en-US" dirty="0">
                <a:hlinkClick r:id="rId7"/>
              </a:rPr>
              <a:t>://</a:t>
            </a:r>
            <a:r>
              <a:rPr lang="en-US" dirty="0" smtClean="0">
                <a:hlinkClick r:id="rId7"/>
              </a:rPr>
              <a:t>www.oreilly.com/learning/regex-golf-with-peter-norvig</a:t>
            </a:r>
            <a:endParaRPr lang="en-US" dirty="0" smtClean="0"/>
          </a:p>
          <a:p>
            <a:r>
              <a:rPr lang="en-US" dirty="0"/>
              <a:t>Tutorials </a:t>
            </a:r>
            <a:r>
              <a:rPr lang="en-US" dirty="0" smtClean="0"/>
              <a:t>Point (online execution): </a:t>
            </a:r>
            <a:r>
              <a:rPr lang="en-US" dirty="0">
                <a:hlinkClick r:id="rId8"/>
              </a:rPr>
              <a:t>http://</a:t>
            </a:r>
            <a:r>
              <a:rPr lang="en-US" dirty="0" smtClean="0">
                <a:hlinkClick r:id="rId8"/>
              </a:rPr>
              <a:t>www.tutorialspoint.com/execute_python_online.php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61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Presence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Reserved </a:t>
            </a:r>
            <a:r>
              <a:rPr lang="en-US" dirty="0" err="1" smtClean="0"/>
              <a:t>nwfpug</a:t>
            </a:r>
            <a:r>
              <a:rPr lang="en-US" dirty="0" smtClean="0"/>
              <a:t> </a:t>
            </a:r>
            <a:r>
              <a:rPr lang="en-US" dirty="0" smtClean="0"/>
              <a:t>for most social media </a:t>
            </a:r>
            <a:r>
              <a:rPr lang="en-US" dirty="0" smtClean="0"/>
              <a:t>outlets</a:t>
            </a:r>
            <a:endParaRPr lang="en-US" dirty="0" smtClean="0"/>
          </a:p>
          <a:p>
            <a:pPr lvl="1"/>
            <a:r>
              <a:rPr lang="en-US" dirty="0" smtClean="0"/>
              <a:t>Twitter	</a:t>
            </a:r>
            <a:r>
              <a:rPr lang="en-US" dirty="0" smtClean="0"/>
              <a:t>(@</a:t>
            </a:r>
            <a:r>
              <a:rPr lang="en-US" dirty="0" err="1" smtClean="0"/>
              <a:t>nwfpug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Google</a:t>
            </a:r>
            <a:r>
              <a:rPr lang="en-US" dirty="0" smtClean="0"/>
              <a:t>+ (</a:t>
            </a:r>
            <a:r>
              <a:rPr lang="en-US" dirty="0" err="1" smtClean="0"/>
              <a:t>nwfpug@gmail.lcom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err="1" smtClean="0"/>
              <a:t>Blogspot</a:t>
            </a:r>
            <a:r>
              <a:rPr lang="en-US" dirty="0" smtClean="0"/>
              <a:t> (</a:t>
            </a:r>
            <a:r>
              <a:rPr lang="en-US" dirty="0" err="1" smtClean="0"/>
              <a:t>nwfpug.blogspot.com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err="1" smtClean="0"/>
              <a:t>Youtube</a:t>
            </a:r>
            <a:r>
              <a:rPr lang="en-US" dirty="0" smtClean="0"/>
              <a:t> (</a:t>
            </a:r>
            <a:r>
              <a:rPr lang="en-US" dirty="0" err="1" smtClean="0"/>
              <a:t>nwfpug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err="1" smtClean="0"/>
              <a:t>Github</a:t>
            </a:r>
            <a:r>
              <a:rPr lang="en-US" dirty="0" smtClean="0"/>
              <a:t> (</a:t>
            </a:r>
            <a:r>
              <a:rPr lang="en-US" dirty="0" err="1" smtClean="0"/>
              <a:t>hithub.com</a:t>
            </a:r>
            <a:r>
              <a:rPr lang="en-US" dirty="0" smtClean="0"/>
              <a:t>/</a:t>
            </a:r>
            <a:r>
              <a:rPr lang="en-US" dirty="0" err="1" smtClean="0"/>
              <a:t>nwfpug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59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588</TotalTime>
  <Words>287</Words>
  <Application>Microsoft Macintosh PowerPoint</Application>
  <PresentationFormat>Widescreen</PresentationFormat>
  <Paragraphs>81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North West Florida Python/Perl &amp; Linux Working Group (NWFPUG)</vt:lpstr>
      <vt:lpstr>Agenda</vt:lpstr>
      <vt:lpstr>Purpose</vt:lpstr>
      <vt:lpstr>Expectations</vt:lpstr>
      <vt:lpstr>Why Python?</vt:lpstr>
      <vt:lpstr>How to get started</vt:lpstr>
      <vt:lpstr>Online Resources</vt:lpstr>
      <vt:lpstr>Online Presence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North West Florida Python/Perl &amp; Linux Working Group</dc:title>
  <dc:creator>jimmy.touma@gmail.com</dc:creator>
  <cp:lastModifiedBy>jimmy.touma@gmail.com</cp:lastModifiedBy>
  <cp:revision>31</cp:revision>
  <dcterms:created xsi:type="dcterms:W3CDTF">2016-08-22T14:10:28Z</dcterms:created>
  <dcterms:modified xsi:type="dcterms:W3CDTF">2016-09-08T18:18:01Z</dcterms:modified>
</cp:coreProperties>
</file>