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B68DAE1-3B87-4472-8672-A34E8EC95771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BB73702-54F4-40A0-BB0E-C01AE0D6251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0"/>
            <a:ext cx="8229600" cy="1828800"/>
          </a:xfrm>
        </p:spPr>
        <p:txBody>
          <a:bodyPr/>
          <a:lstStyle/>
          <a:p>
            <a:r>
              <a:rPr lang="en-US" dirty="0" smtClean="0"/>
              <a:t>Ping pong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подготовили: Кирилл, Дмитрий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ru-RU" dirty="0" smtClean="0"/>
              <a:t>1. Создание окна.</a:t>
            </a:r>
          </a:p>
          <a:p>
            <a:r>
              <a:rPr lang="ru-RU" dirty="0" smtClean="0"/>
              <a:t>2. Создание классов.</a:t>
            </a:r>
          </a:p>
          <a:p>
            <a:r>
              <a:rPr lang="ru-RU" dirty="0" smtClean="0"/>
              <a:t>3. Создание столкновения и др. характеристик.</a:t>
            </a:r>
          </a:p>
          <a:p>
            <a:r>
              <a:rPr lang="ru-RU" dirty="0" smtClean="0"/>
              <a:t>4. Разработка презентации(если вас двое или более).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ball(GameSprite2)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self.image</a:t>
            </a:r>
            <a:r>
              <a:rPr lang="en-US" dirty="0" smtClean="0"/>
              <a:t> = </a:t>
            </a:r>
            <a:r>
              <a:rPr lang="en-US" dirty="0" err="1" smtClean="0"/>
              <a:t>transform.scale</a:t>
            </a:r>
            <a:r>
              <a:rPr lang="en-US" dirty="0" smtClean="0"/>
              <a:t>(</a:t>
            </a:r>
            <a:r>
              <a:rPr lang="en-US" dirty="0" err="1" smtClean="0"/>
              <a:t>image.load</a:t>
            </a:r>
            <a:r>
              <a:rPr lang="en-US" dirty="0" smtClean="0"/>
              <a:t>(</a:t>
            </a:r>
            <a:r>
              <a:rPr lang="en-US" dirty="0" err="1" smtClean="0"/>
              <a:t>player_image</a:t>
            </a:r>
            <a:r>
              <a:rPr lang="en-US" dirty="0" smtClean="0"/>
              <a:t>), (50,50)) </a:t>
            </a:r>
            <a:r>
              <a:rPr lang="en-US" dirty="0" err="1" smtClean="0"/>
              <a:t>self.rect</a:t>
            </a:r>
            <a:r>
              <a:rPr lang="en-US" dirty="0" smtClean="0"/>
              <a:t> = </a:t>
            </a:r>
            <a:r>
              <a:rPr lang="en-US" dirty="0" err="1" smtClean="0"/>
              <a:t>self.image.get_rect</a:t>
            </a:r>
            <a:r>
              <a:rPr lang="en-US" dirty="0" smtClean="0"/>
              <a:t>() </a:t>
            </a:r>
            <a:r>
              <a:rPr lang="en-US" dirty="0" err="1" smtClean="0"/>
              <a:t>self.rect.x</a:t>
            </a:r>
            <a:r>
              <a:rPr lang="en-US" dirty="0" smtClean="0"/>
              <a:t> = </a:t>
            </a:r>
            <a:r>
              <a:rPr lang="en-US" dirty="0" err="1" smtClean="0"/>
              <a:t>player_x</a:t>
            </a:r>
            <a:r>
              <a:rPr lang="en-US" dirty="0" smtClean="0"/>
              <a:t> </a:t>
            </a:r>
            <a:r>
              <a:rPr lang="en-US" dirty="0" err="1" smtClean="0"/>
              <a:t>self.rect.y</a:t>
            </a:r>
            <a:r>
              <a:rPr lang="en-US" dirty="0" smtClean="0"/>
              <a:t> = </a:t>
            </a:r>
            <a:r>
              <a:rPr lang="en-US" dirty="0" err="1" smtClean="0"/>
              <a:t>player_y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GameSprite</a:t>
            </a:r>
            <a:r>
              <a:rPr lang="en-US" dirty="0" smtClean="0"/>
              <a:t>(1)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self.image</a:t>
            </a:r>
            <a:r>
              <a:rPr lang="en-US" dirty="0" smtClean="0"/>
              <a:t> = </a:t>
            </a:r>
            <a:r>
              <a:rPr lang="en-US" dirty="0" err="1" smtClean="0"/>
              <a:t>transform.scale</a:t>
            </a:r>
            <a:r>
              <a:rPr lang="en-US" dirty="0" smtClean="0"/>
              <a:t>(</a:t>
            </a:r>
            <a:r>
              <a:rPr lang="en-US" dirty="0" err="1" smtClean="0"/>
              <a:t>image.load</a:t>
            </a:r>
            <a:r>
              <a:rPr lang="en-US" dirty="0" smtClean="0"/>
              <a:t>(</a:t>
            </a:r>
            <a:r>
              <a:rPr lang="en-US" dirty="0" err="1" smtClean="0"/>
              <a:t>player_image</a:t>
            </a:r>
            <a:r>
              <a:rPr lang="en-US" dirty="0" smtClean="0"/>
              <a:t>), (50,50)) </a:t>
            </a:r>
            <a:r>
              <a:rPr lang="en-US" dirty="0" err="1" smtClean="0"/>
              <a:t>self.rect</a:t>
            </a:r>
            <a:r>
              <a:rPr lang="en-US" dirty="0" smtClean="0"/>
              <a:t> = </a:t>
            </a:r>
            <a:r>
              <a:rPr lang="en-US" dirty="0" err="1" smtClean="0"/>
              <a:t>self.image.get_rect</a:t>
            </a:r>
            <a:r>
              <a:rPr lang="en-US" dirty="0" smtClean="0"/>
              <a:t>() </a:t>
            </a:r>
            <a:r>
              <a:rPr lang="en-US" dirty="0" err="1" smtClean="0"/>
              <a:t>self.rect.x</a:t>
            </a:r>
            <a:r>
              <a:rPr lang="en-US" dirty="0" smtClean="0"/>
              <a:t> = </a:t>
            </a:r>
            <a:r>
              <a:rPr lang="en-US" dirty="0" err="1" smtClean="0"/>
              <a:t>player_x</a:t>
            </a:r>
            <a:r>
              <a:rPr lang="en-US" dirty="0" smtClean="0"/>
              <a:t> </a:t>
            </a:r>
            <a:r>
              <a:rPr lang="en-US" dirty="0" err="1" smtClean="0"/>
              <a:t>self.rect.y</a:t>
            </a:r>
            <a:r>
              <a:rPr lang="en-US" dirty="0" smtClean="0"/>
              <a:t> = </a:t>
            </a:r>
            <a:r>
              <a:rPr lang="en-US" dirty="0" err="1" smtClean="0"/>
              <a:t>player_y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ru-RU" dirty="0" err="1" smtClean="0"/>
              <a:t>корость</a:t>
            </a:r>
            <a:r>
              <a:rPr lang="ru-RU" smtClean="0"/>
              <a:t>: </a:t>
            </a:r>
            <a:r>
              <a:rPr lang="en-US" smtClean="0"/>
              <a:t>def </a:t>
            </a:r>
            <a:r>
              <a:rPr lang="en-US" dirty="0" err="1" smtClean="0"/>
              <a:t>dv</a:t>
            </a:r>
            <a:r>
              <a:rPr lang="en-US" dirty="0" smtClean="0"/>
              <a:t>(self): press = </a:t>
            </a:r>
            <a:r>
              <a:rPr lang="en-US" dirty="0" err="1" smtClean="0"/>
              <a:t>key.get_pressed</a:t>
            </a:r>
            <a:r>
              <a:rPr lang="en-US" dirty="0" smtClean="0"/>
              <a:t>() if press[K_LEFT]: </a:t>
            </a:r>
            <a:r>
              <a:rPr lang="en-US" dirty="0" err="1" smtClean="0"/>
              <a:t>self.rect.y</a:t>
            </a:r>
            <a:r>
              <a:rPr lang="en-US" dirty="0" smtClean="0"/>
              <a:t> += 5 if press[K_RIGHT]: </a:t>
            </a:r>
            <a:r>
              <a:rPr lang="en-US" dirty="0" err="1" smtClean="0"/>
              <a:t>self.rect.y</a:t>
            </a:r>
            <a:r>
              <a:rPr lang="en-US" dirty="0" smtClean="0"/>
              <a:t> -= 5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8800"/>
            <a:ext cx="9144000" cy="3528392"/>
          </a:xfrm>
        </p:spPr>
        <p:txBody>
          <a:bodyPr/>
          <a:lstStyle/>
          <a:p>
            <a:r>
              <a:rPr lang="en-US" dirty="0" smtClean="0"/>
              <a:t>Thank you for your attention!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107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Ping pong</vt:lpstr>
      <vt:lpstr>План:</vt:lpstr>
      <vt:lpstr>Class ball(GameSprite2)</vt:lpstr>
      <vt:lpstr> Class GameSprite(1) </vt:lpstr>
      <vt:lpstr>Thank you for your attention!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</dc:title>
  <dc:creator>knoc</dc:creator>
  <cp:lastModifiedBy>knoc</cp:lastModifiedBy>
  <cp:revision>5</cp:revision>
  <dcterms:created xsi:type="dcterms:W3CDTF">2021-04-25T07:38:34Z</dcterms:created>
  <dcterms:modified xsi:type="dcterms:W3CDTF">2021-04-25T08:21:06Z</dcterms:modified>
</cp:coreProperties>
</file>