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977F071-BDD1-4BA7-BDE0-F980ABB03F4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F55B6B5-759C-458E-B5D4-F88844483A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071-BDD1-4BA7-BDE0-F980ABB03F4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B6B5-759C-458E-B5D4-F88844483A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071-BDD1-4BA7-BDE0-F980ABB03F4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B6B5-759C-458E-B5D4-F88844483A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071-BDD1-4BA7-BDE0-F980ABB03F4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B6B5-759C-458E-B5D4-F88844483A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071-BDD1-4BA7-BDE0-F980ABB03F4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B6B5-759C-458E-B5D4-F88844483A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071-BDD1-4BA7-BDE0-F980ABB03F4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B6B5-759C-458E-B5D4-F88844483A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071-BDD1-4BA7-BDE0-F980ABB03F4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B6B5-759C-458E-B5D4-F88844483A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071-BDD1-4BA7-BDE0-F980ABB03F4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B6B5-759C-458E-B5D4-F88844483A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071-BDD1-4BA7-BDE0-F980ABB03F4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B6B5-759C-458E-B5D4-F88844483A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977F071-BDD1-4BA7-BDE0-F980ABB03F4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F55B6B5-759C-458E-B5D4-F88844483A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977F071-BDD1-4BA7-BDE0-F980ABB03F4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F55B6B5-759C-458E-B5D4-F88844483A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977F071-BDD1-4BA7-BDE0-F980ABB03F4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F55B6B5-759C-458E-B5D4-F88844483A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Review of Chapter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Introduction of DBMS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4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DBMS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Functions:</a:t>
            </a:r>
          </a:p>
          <a:p>
            <a:pPr lvl="1"/>
            <a:r>
              <a:rPr lang="en-US" altLang="zh-CN" dirty="0" smtClean="0"/>
              <a:t>Create </a:t>
            </a:r>
            <a:r>
              <a:rPr lang="en-US" altLang="zh-CN" dirty="0"/>
              <a:t>Database &amp; schemas with DDL</a:t>
            </a:r>
            <a:endParaRPr lang="zh-CN" altLang="zh-CN" dirty="0"/>
          </a:p>
          <a:p>
            <a:pPr lvl="1"/>
            <a:r>
              <a:rPr lang="en-US" altLang="zh-CN" dirty="0"/>
              <a:t>Query &amp; modify data with DML</a:t>
            </a:r>
            <a:endParaRPr lang="zh-CN" altLang="zh-CN" dirty="0"/>
          </a:p>
          <a:p>
            <a:pPr lvl="1"/>
            <a:r>
              <a:rPr lang="en-US" altLang="zh-CN" dirty="0"/>
              <a:t>Large, long, efficient access to data</a:t>
            </a:r>
            <a:endParaRPr lang="zh-CN" altLang="zh-CN" dirty="0"/>
          </a:p>
          <a:p>
            <a:pPr lvl="1"/>
            <a:r>
              <a:rPr lang="en-US" altLang="zh-CN" dirty="0"/>
              <a:t>Durability, logging for data recovery</a:t>
            </a:r>
            <a:endParaRPr lang="zh-CN" altLang="zh-CN" dirty="0"/>
          </a:p>
          <a:p>
            <a:pPr lvl="1"/>
            <a:r>
              <a:rPr lang="en-US" altLang="zh-CN" dirty="0"/>
              <a:t>Concurrency-control with Isolation &amp; Atomicity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5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Hierarchical </a:t>
            </a:r>
            <a:r>
              <a:rPr lang="en-US" altLang="zh-CN" dirty="0" smtClean="0"/>
              <a:t>Model——tree</a:t>
            </a:r>
            <a:endParaRPr lang="zh-CN" altLang="zh-CN" dirty="0"/>
          </a:p>
          <a:p>
            <a:pPr lvl="0"/>
            <a:r>
              <a:rPr lang="en-US" altLang="zh-CN" dirty="0"/>
              <a:t>Network </a:t>
            </a:r>
            <a:r>
              <a:rPr lang="en-US" altLang="zh-CN" dirty="0" smtClean="0"/>
              <a:t>Model——graph</a:t>
            </a:r>
            <a:endParaRPr lang="zh-CN" altLang="zh-CN" dirty="0"/>
          </a:p>
          <a:p>
            <a:pPr lvl="0"/>
            <a:r>
              <a:rPr lang="en-US" altLang="zh-CN" dirty="0"/>
              <a:t>Relational </a:t>
            </a:r>
            <a:r>
              <a:rPr lang="en-US" altLang="zh-CN" dirty="0" smtClean="0"/>
              <a:t>Model——table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8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Language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SQL: </a:t>
            </a:r>
            <a:r>
              <a:rPr lang="en-US" altLang="zh-CN" dirty="0" smtClean="0"/>
              <a:t> DDL/DML</a:t>
            </a:r>
            <a:endParaRPr lang="zh-CN" altLang="zh-CN" dirty="0"/>
          </a:p>
          <a:p>
            <a:pPr lvl="0"/>
            <a:r>
              <a:rPr lang="en-US" altLang="zh-CN" dirty="0"/>
              <a:t>XML: semi-structured data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7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Properties</a:t>
            </a:r>
          </a:p>
          <a:p>
            <a:pPr lvl="1"/>
            <a:r>
              <a:rPr lang="en-US" altLang="zh-CN" dirty="0"/>
              <a:t>Atomicity: P/V statements in OS</a:t>
            </a:r>
            <a:endParaRPr lang="zh-CN" altLang="zh-CN" dirty="0"/>
          </a:p>
          <a:p>
            <a:pPr lvl="1"/>
            <a:r>
              <a:rPr lang="en-US" altLang="zh-CN" dirty="0"/>
              <a:t>Isolation: execute “alone” in same time</a:t>
            </a:r>
            <a:endParaRPr lang="zh-CN" altLang="zh-CN" dirty="0"/>
          </a:p>
          <a:p>
            <a:pPr lvl="1"/>
            <a:r>
              <a:rPr lang="en-US" altLang="zh-CN" dirty="0"/>
              <a:t>Durability: change never be lost</a:t>
            </a:r>
            <a:endParaRPr lang="zh-CN" altLang="zh-CN" dirty="0"/>
          </a:p>
          <a:p>
            <a:pPr lvl="1"/>
            <a:r>
              <a:rPr lang="en-US" altLang="zh-CN" dirty="0"/>
              <a:t>Consistency: data constraints</a:t>
            </a:r>
            <a:endParaRPr lang="zh-CN" altLang="zh-CN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3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 of </a:t>
            </a:r>
            <a:r>
              <a:rPr lang="en-US" altLang="zh-CN" dirty="0" smtClean="0"/>
              <a:t>Studies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Modeling</a:t>
            </a:r>
            <a:endParaRPr lang="zh-CN" altLang="zh-CN" dirty="0"/>
          </a:p>
          <a:p>
            <a:pPr lvl="0"/>
            <a:r>
              <a:rPr lang="en-US" altLang="zh-CN" dirty="0"/>
              <a:t>Programming</a:t>
            </a:r>
            <a:endParaRPr lang="zh-CN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3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83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图钉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图钉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</TotalTime>
  <Words>96</Words>
  <Application>Microsoft Office PowerPoint</Application>
  <PresentationFormat>全屏显示(4:3)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图钉</vt:lpstr>
      <vt:lpstr>Review of Chapter 1</vt:lpstr>
      <vt:lpstr>DBMS</vt:lpstr>
      <vt:lpstr>Main Models</vt:lpstr>
      <vt:lpstr>Languages</vt:lpstr>
      <vt:lpstr>Transaction</vt:lpstr>
      <vt:lpstr>Outlines of Studies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Chapter 1</dc:title>
  <dc:creator>123</dc:creator>
  <cp:lastModifiedBy>123</cp:lastModifiedBy>
  <cp:revision>5</cp:revision>
  <dcterms:created xsi:type="dcterms:W3CDTF">2019-09-03T06:42:45Z</dcterms:created>
  <dcterms:modified xsi:type="dcterms:W3CDTF">2019-09-03T06:48:08Z</dcterms:modified>
</cp:coreProperties>
</file>