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55" r:id="rId1"/>
  </p:sldMasterIdLst>
  <p:notesMasterIdLst>
    <p:notesMasterId r:id="rId22"/>
  </p:notesMasterIdLst>
  <p:sldIdLst>
    <p:sldId id="355" r:id="rId2"/>
    <p:sldId id="698" r:id="rId3"/>
    <p:sldId id="700" r:id="rId4"/>
    <p:sldId id="569" r:id="rId5"/>
    <p:sldId id="701" r:id="rId6"/>
    <p:sldId id="702" r:id="rId7"/>
    <p:sldId id="703" r:id="rId8"/>
    <p:sldId id="717" r:id="rId9"/>
    <p:sldId id="572" r:id="rId10"/>
    <p:sldId id="574" r:id="rId11"/>
    <p:sldId id="704" r:id="rId12"/>
    <p:sldId id="705" r:id="rId13"/>
    <p:sldId id="718" r:id="rId14"/>
    <p:sldId id="706" r:id="rId15"/>
    <p:sldId id="575" r:id="rId16"/>
    <p:sldId id="359" r:id="rId17"/>
    <p:sldId id="436" r:id="rId18"/>
    <p:sldId id="629" r:id="rId19"/>
    <p:sldId id="630" r:id="rId20"/>
    <p:sldId id="362" r:id="rId21"/>
  </p:sldIdLst>
  <p:sldSz cx="9144000" cy="6858000" type="screen4x3"/>
  <p:notesSz cx="6858000" cy="98726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00CC"/>
    <a:srgbClr val="FF6600"/>
    <a:srgbClr val="FF9900"/>
    <a:srgbClr val="FFCCFF"/>
    <a:srgbClr val="FFCCCC"/>
    <a:srgbClr val="FF9999"/>
    <a:srgbClr val="99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aximized">
    <p:restoredLeft sz="22292" autoAdjust="0"/>
    <p:restoredTop sz="86885" autoAdjust="0"/>
  </p:normalViewPr>
  <p:slideViewPr>
    <p:cSldViewPr>
      <p:cViewPr varScale="1">
        <p:scale>
          <a:sx n="60" d="100"/>
          <a:sy n="60" d="100"/>
        </p:scale>
        <p:origin x="936" y="78"/>
      </p:cViewPr>
      <p:guideLst>
        <p:guide orient="horz" pos="2160"/>
        <p:guide pos="2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62025" y="739775"/>
            <a:ext cx="4938713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54D25EE-3F53-4063-8BEA-D577603DCF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72255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6FABFA-E34D-423A-941F-A8E65D74D422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用户给段名，对应的是惟一的段号</a:t>
            </a:r>
          </a:p>
        </p:txBody>
      </p:sp>
    </p:spTree>
    <p:extLst>
      <p:ext uri="{BB962C8B-B14F-4D97-AF65-F5344CB8AC3E}">
        <p14:creationId xmlns:p14="http://schemas.microsoft.com/office/powerpoint/2010/main" xmlns="" val="176339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B5D9EEC-93E9-4A08-AB05-A146CA66A59A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zh-CN" altLang="en-US" sz="1400" smtClean="0">
                <a:latin typeface="Times New Roman" panose="02020603050405020304" pitchFamily="18" charset="0"/>
              </a:rPr>
              <a:t>记录了段与内存的对应关系</a:t>
            </a:r>
          </a:p>
          <a:p>
            <a:pPr marL="228600" indent="-228600" eaLnBrk="1" hangingPunct="1"/>
            <a:r>
              <a:rPr lang="zh-CN" altLang="en-US" sz="1400" smtClean="0">
                <a:latin typeface="Times New Roman" panose="02020603050405020304" pitchFamily="18" charset="0"/>
              </a:rPr>
              <a:t>段表可保存在内存或一组寄存器中</a:t>
            </a:r>
          </a:p>
          <a:p>
            <a:pPr marL="228600" indent="-228600" eaLnBrk="1" hangingPunct="1"/>
            <a:r>
              <a:rPr lang="zh-CN" altLang="en-US" sz="1400" smtClean="0">
                <a:latin typeface="Times New Roman" panose="02020603050405020304" pitchFamily="18" charset="0"/>
              </a:rPr>
              <a:t>段比页大，所以段表比页表短，查找速度快</a:t>
            </a:r>
          </a:p>
          <a:p>
            <a:pPr marL="228600" indent="-228600" eaLnBrk="1" hangingPunct="1"/>
            <a:endParaRPr lang="zh-CN" altLang="en-US" sz="1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2484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B717C9-2987-48B7-A4BE-472F77D4CB38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二维的</a:t>
            </a:r>
          </a:p>
          <a:p>
            <a:pPr eaLnBrk="1" hangingPunct="1"/>
            <a:r>
              <a:rPr kumimoji="1" lang="en-US" altLang="zh-CN" b="1" smtClean="0">
                <a:latin typeface="Times New Roman" panose="02020603050405020304" pitchFamily="18" charset="0"/>
              </a:rPr>
              <a:t>1</a:t>
            </a:r>
            <a:r>
              <a:rPr kumimoji="1" lang="zh-CN" altLang="en-US" b="1" smtClean="0">
                <a:latin typeface="Times New Roman" panose="02020603050405020304" pitchFamily="18" charset="0"/>
              </a:rPr>
              <a:t>、最大段长？一个进程最多多少段？</a:t>
            </a:r>
          </a:p>
          <a:p>
            <a:pPr eaLnBrk="1" hangingPunct="1"/>
            <a:r>
              <a:rPr kumimoji="1" lang="zh-CN" altLang="en-US" b="1" smtClean="0">
                <a:latin typeface="Times New Roman" panose="02020603050405020304" pitchFamily="18" charset="0"/>
              </a:rPr>
              <a:t>      </a:t>
            </a:r>
            <a:r>
              <a:rPr kumimoji="1" lang="en-US" altLang="zh-CN" b="1" smtClean="0">
                <a:latin typeface="Times New Roman" panose="02020603050405020304" pitchFamily="18" charset="0"/>
              </a:rPr>
              <a:t>2</a:t>
            </a:r>
            <a:r>
              <a:rPr kumimoji="1" lang="zh-CN" altLang="en-US" b="1" smtClean="0">
                <a:latin typeface="Times New Roman" panose="02020603050405020304" pitchFamily="18" charset="0"/>
              </a:rPr>
              <a:t>、与分页管理中的数对有什么区别？</a:t>
            </a:r>
          </a:p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803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8D763A-7078-43E4-9FA7-11DE7A8D950F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二维的</a:t>
            </a:r>
          </a:p>
          <a:p>
            <a:pPr eaLnBrk="1" hangingPunct="1"/>
            <a:r>
              <a:rPr kumimoji="1" lang="en-US" altLang="zh-CN" b="1" smtClean="0">
                <a:latin typeface="Times New Roman" panose="02020603050405020304" pitchFamily="18" charset="0"/>
              </a:rPr>
              <a:t>1</a:t>
            </a:r>
            <a:r>
              <a:rPr kumimoji="1" lang="zh-CN" altLang="en-US" b="1" smtClean="0">
                <a:latin typeface="Times New Roman" panose="02020603050405020304" pitchFamily="18" charset="0"/>
              </a:rPr>
              <a:t>、最大段长？一个进程最多多少段？</a:t>
            </a:r>
          </a:p>
          <a:p>
            <a:pPr eaLnBrk="1" hangingPunct="1"/>
            <a:r>
              <a:rPr kumimoji="1" lang="zh-CN" altLang="en-US" b="1" smtClean="0">
                <a:latin typeface="Times New Roman" panose="02020603050405020304" pitchFamily="18" charset="0"/>
              </a:rPr>
              <a:t>      </a:t>
            </a:r>
            <a:r>
              <a:rPr kumimoji="1" lang="en-US" altLang="zh-CN" b="1" smtClean="0">
                <a:latin typeface="Times New Roman" panose="02020603050405020304" pitchFamily="18" charset="0"/>
              </a:rPr>
              <a:t>2</a:t>
            </a:r>
            <a:r>
              <a:rPr kumimoji="1" lang="zh-CN" altLang="en-US" b="1" smtClean="0">
                <a:latin typeface="Times New Roman" panose="02020603050405020304" pitchFamily="18" charset="0"/>
              </a:rPr>
              <a:t>、与分页管理中的数对有什么区别？</a:t>
            </a:r>
          </a:p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59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9D703D-4797-4FDD-BD33-8551B980B29F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8712" cy="3703638"/>
          </a:xfrm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34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页内偏移量不会越界，因为给出的是一维逻辑地址，其页号和页内地址是由系统计算出来的。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272466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25A7E2-35F8-4FEC-A69F-83F9DE5A54C2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0438" y="739775"/>
            <a:ext cx="4938712" cy="3703638"/>
          </a:xfrm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89475"/>
            <a:ext cx="5486400" cy="44434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便于改变进程占用空间的大小。外碎片有所改善：由于程序的模块化，一个进程释放的一个分区很可能正好可以分配给另一个进程的一段。</a:t>
            </a:r>
          </a:p>
        </p:txBody>
      </p:sp>
    </p:spTree>
    <p:extLst>
      <p:ext uri="{BB962C8B-B14F-4D97-AF65-F5344CB8AC3E}">
        <p14:creationId xmlns:p14="http://schemas.microsoft.com/office/powerpoint/2010/main" xmlns="" val="196729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6A44F9-7A52-48E5-91D4-5D2B099F4754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分页是出于系统管理的需要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对用户透明即用户不可见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，分段是出于用户应用的需要。页是信息的物理单位，段则是信息的逻辑单位。</a:t>
            </a:r>
          </a:p>
          <a:p>
            <a:pPr lvl="1" eaLnBrk="1" hangingPunct="1"/>
            <a:r>
              <a:rPr lang="zh-CN" altLang="en-US" smtClean="0">
                <a:latin typeface="Times New Roman" panose="02020603050405020304" pitchFamily="18" charset="0"/>
              </a:rPr>
              <a:t>一条指令或一个操作数可能会跨越两个页的分界处，而不会跨越两个段的分界处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页大小是系统固定的，而段大小则通常不固定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逻辑地址表示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分页是一维的，各个模块在链接时必须组织成同一个地址空间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分段是二维的，各个模块在链接时可以每个段组织成一个地址空间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通常段比页大，因而段表比页表短，可以缩短查找时间，提高访问速度。</a:t>
            </a:r>
          </a:p>
          <a:p>
            <a:pPr eaLnBrk="1" hangingPunct="1">
              <a:buFont typeface="Symbol" panose="05050102010706020507" pitchFamily="18" charset="2"/>
              <a:buNone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4506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E0AAAE-7D28-4B0F-B866-A4E11DA12AF3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二维</a:t>
            </a:r>
          </a:p>
        </p:txBody>
      </p:sp>
    </p:spTree>
    <p:extLst>
      <p:ext uri="{BB962C8B-B14F-4D97-AF65-F5344CB8AC3E}">
        <p14:creationId xmlns:p14="http://schemas.microsoft.com/office/powerpoint/2010/main" xmlns="" val="332713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25AA5D-B3BF-4D3E-AD7F-3D75F60EA629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anose="05050102010706020507" pitchFamily="18" charset="2"/>
              <a:buNone/>
            </a:pPr>
            <a:r>
              <a:rPr lang="zh-CN" altLang="en-US" sz="1600" smtClean="0">
                <a:latin typeface="Times New Roman" panose="02020603050405020304" pitchFamily="18" charset="0"/>
              </a:rPr>
              <a:t> </a:t>
            </a:r>
            <a:r>
              <a:rPr lang="zh-CN" altLang="en-US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）*增加内存容量。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anose="05050102010706020507" pitchFamily="18" charset="2"/>
              <a:buNone/>
            </a:pPr>
            <a:r>
              <a:rPr lang="zh-CN" altLang="en-US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            （</a:t>
            </a:r>
            <a:r>
              <a:rPr lang="en-US" altLang="zh-CN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）从逻辑上扩充内存容量</a:t>
            </a:r>
          </a:p>
          <a:p>
            <a:pPr lvl="4"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anose="05050102010706020507" pitchFamily="18" charset="2"/>
              <a:buNone/>
            </a:pPr>
            <a:r>
              <a:rPr lang="zh-CN" altLang="en-US" sz="1600" smtClean="0">
                <a:solidFill>
                  <a:srgbClr val="FF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CN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----</a:t>
            </a:r>
            <a:r>
              <a:rPr lang="zh-CN" altLang="en-US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覆盖</a:t>
            </a:r>
          </a:p>
          <a:p>
            <a:pPr lvl="4"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anose="05050102010706020507" pitchFamily="18" charset="2"/>
              <a:buNone/>
            </a:pPr>
            <a:r>
              <a:rPr lang="zh-CN" altLang="en-US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CN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----</a:t>
            </a:r>
            <a:r>
              <a:rPr lang="zh-CN" altLang="en-US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对换</a:t>
            </a:r>
          </a:p>
          <a:p>
            <a:pPr lvl="4"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anose="05050102010706020507" pitchFamily="18" charset="2"/>
              <a:buNone/>
            </a:pPr>
            <a:r>
              <a:rPr lang="zh-CN" altLang="en-US" sz="1600" smtClean="0">
                <a:solidFill>
                  <a:srgbClr val="FF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</a:t>
            </a:r>
            <a:r>
              <a:rPr lang="en-US" altLang="zh-CN" sz="1600" smtClean="0">
                <a:latin typeface="Times New Roman" panose="02020603050405020304" pitchFamily="18" charset="0"/>
                <a:sym typeface="Wingdings" panose="05000000000000000000" pitchFamily="2" charset="2"/>
              </a:rPr>
              <a:t>----</a:t>
            </a:r>
            <a:r>
              <a:rPr lang="zh-CN" altLang="en-US" sz="1600" smtClean="0">
                <a:solidFill>
                  <a:schemeClr val="fol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虚拟存储器</a:t>
            </a:r>
          </a:p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08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3B9C2B-D33F-47AC-BDCD-1B6A2B7B0E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374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F7B51-78BC-4A01-BB78-0C4EDAB80F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8014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8463" y="53975"/>
            <a:ext cx="2195512" cy="6300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1925" y="53975"/>
            <a:ext cx="6434138" cy="6300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FDAB3-820C-4702-9472-3A9EE4CAC7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1476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53975"/>
            <a:ext cx="7793037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1925" y="998538"/>
            <a:ext cx="4305300" cy="5356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998538"/>
            <a:ext cx="4305300" cy="5356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64CFF-FFB1-4475-B2B9-B38928D3DB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2669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53975"/>
            <a:ext cx="7793037" cy="6762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1925" y="998538"/>
            <a:ext cx="4305300" cy="5356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9625" y="998538"/>
            <a:ext cx="4305300" cy="26019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9625" y="3752850"/>
            <a:ext cx="4305300" cy="26019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954E-5B69-4BB8-A00E-BF48532EE2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2483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8B294-F8D9-4FD6-B407-9EF5484FF6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8472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EF55B-D254-48FA-AD62-19D79540A9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116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1925" y="998538"/>
            <a:ext cx="43053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998538"/>
            <a:ext cx="43053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E541-B5C5-4207-8582-8ED1DA9DEF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4109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01D4D-B758-4202-815B-E6EDBFEB2B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60144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7758A-3141-4006-A7DD-6C4AE33ADA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928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5261A-18D5-415F-8D1A-D48116B244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0828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DC4ED-156D-40BE-83E9-708755272D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291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D191A-CAFC-43CE-8251-07E7CB5DB7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4994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619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619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584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584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5111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539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844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53975"/>
            <a:ext cx="77930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998538"/>
            <a:ext cx="87630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AD088C49-750D-4726-A2AB-F28A7F0117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bldLvl="0" autoUpdateAnimBg="0"/>
      <p:bldP spid="1034" grpId="0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10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panose="020B0604020202020204" pitchFamily="34" charset="0"/>
        </a:defRPr>
      </a:lvl2pPr>
      <a:lvl3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panose="020B0604020202020204" pitchFamily="34" charset="0"/>
        </a:defRPr>
      </a:lvl3pPr>
      <a:lvl4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panose="020B0604020202020204" pitchFamily="34" charset="0"/>
        </a:defRPr>
      </a:lvl4pPr>
      <a:lvl5pPr marL="342900" indent="-3429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panose="020B0604020202020204" pitchFamily="34" charset="0"/>
        </a:defRPr>
      </a:lvl5pPr>
      <a:lvl6pPr marL="800100" indent="-34290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charset="0"/>
        </a:defRPr>
      </a:lvl6pPr>
      <a:lvl7pPr marL="1257300" indent="-34290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charset="0"/>
        </a:defRPr>
      </a:lvl7pPr>
      <a:lvl8pPr marL="1714500" indent="-34290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charset="0"/>
        </a:defRPr>
      </a:lvl8pPr>
      <a:lvl9pPr marL="2171700" indent="-342900" algn="l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Tahoma" pitchFamily="34" charset="0"/>
          <a:ea typeface="楷体_GB2312" pitchFamily="49" charset="-122"/>
          <a:sym typeface="Arial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rgbClr val="0000CC"/>
        </a:buClr>
        <a:buSzPct val="90000"/>
        <a:buFont typeface="Wingdings" pitchFamily="2" charset="2"/>
        <a:buChar char="v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tx1"/>
        </a:buClr>
        <a:buSzPct val="95000"/>
        <a:buFont typeface="Symbol" pitchFamily="18" charset="2"/>
        <a:buChar char="*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folHlink"/>
        </a:buClr>
        <a:buSzPct val="85000"/>
        <a:buChar char="•"/>
        <a:defRPr sz="32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4.4 </a:t>
            </a:r>
            <a:r>
              <a:rPr lang="zh-CN" altLang="en-US" smtClean="0">
                <a:latin typeface="Times New Roman" panose="02020603050405020304" pitchFamily="18" charset="0"/>
              </a:rPr>
              <a:t>基本分段存储管理方式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908050"/>
            <a:ext cx="8763000" cy="5356225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基本分段也称为</a:t>
            </a:r>
            <a:r>
              <a:rPr lang="zh-CN" altLang="en-US" sz="2800" smtClean="0">
                <a:latin typeface="Times New Roman" panose="02020603050405020304" pitchFamily="18" charset="0"/>
              </a:rPr>
              <a:t>非请求式分段</a:t>
            </a:r>
          </a:p>
          <a:p>
            <a:pPr marL="457200" indent="-457200" eaLnBrk="1" hangingPunct="1">
              <a:lnSpc>
                <a:spcPct val="120000"/>
              </a:lnSpc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引入分段存储管理方式的原因：</a:t>
            </a:r>
            <a:r>
              <a:rPr lang="zh-CN" altLang="en-US" sz="2800" smtClean="0">
                <a:solidFill>
                  <a:schemeClr val="hlink"/>
                </a:solidFill>
                <a:latin typeface="Times New Roman" panose="02020603050405020304" pitchFamily="18" charset="0"/>
              </a:rPr>
              <a:t>满足用户要求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80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方便编程：</a:t>
            </a:r>
            <a:r>
              <a:rPr lang="zh-CN" altLang="en-US" sz="2800" smtClean="0">
                <a:latin typeface="Times New Roman" panose="02020603050405020304" pitchFamily="18" charset="0"/>
              </a:rPr>
              <a:t>按逻辑关系分为若干个段，每个段从</a:t>
            </a:r>
            <a:r>
              <a:rPr lang="en-US" altLang="zh-CN" sz="2800" smtClean="0">
                <a:latin typeface="Times New Roman" panose="02020603050405020304" pitchFamily="18" charset="0"/>
              </a:rPr>
              <a:t>0</a:t>
            </a:r>
            <a:r>
              <a:rPr lang="zh-CN" altLang="en-US" sz="2800" smtClean="0">
                <a:latin typeface="Times New Roman" panose="02020603050405020304" pitchFamily="18" charset="0"/>
              </a:rPr>
              <a:t>编址，并有名字和长度，访问的逻辑地址由段名和段内偏移量决定。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80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信息共享：</a:t>
            </a:r>
            <a:r>
              <a:rPr lang="zh-CN" altLang="en-US" sz="2800" smtClean="0">
                <a:latin typeface="Times New Roman" panose="02020603050405020304" pitchFamily="18" charset="0"/>
              </a:rPr>
              <a:t>共享是以信息为逻辑单位，页是存储信息的物理单位，段却是信息的逻辑单位。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80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信息保护：</a:t>
            </a:r>
            <a:r>
              <a:rPr lang="zh-CN" altLang="en-US" sz="2800" smtClean="0">
                <a:latin typeface="Times New Roman" panose="02020603050405020304" pitchFamily="18" charset="0"/>
              </a:rPr>
              <a:t>保护也是以信息为逻辑单位。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80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动态链接：</a:t>
            </a:r>
            <a:r>
              <a:rPr lang="zh-CN" altLang="en-US" sz="2800" smtClean="0">
                <a:latin typeface="Times New Roman" panose="02020603050405020304" pitchFamily="18" charset="0"/>
              </a:rPr>
              <a:t>动态链接以段为单位。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80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动态增长：</a:t>
            </a:r>
            <a:r>
              <a:rPr lang="zh-CN" altLang="en-US" sz="2800" smtClean="0">
                <a:latin typeface="Times New Roman" panose="02020603050405020304" pitchFamily="18" charset="0"/>
              </a:rPr>
              <a:t>实际应用中，某些段（数据段）会不断增长，前面的存储管理方法均难以实现。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625" y="819150"/>
            <a:ext cx="8763000" cy="5805488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五、地址转换</a:t>
            </a:r>
          </a:p>
          <a:p>
            <a:pPr marL="1066800" lvl="1" indent="-609600" algn="just" eaLnBrk="1" hangingPunct="1">
              <a:buFont typeface="Wingdings" panose="05000000000000000000" pitchFamily="2" charset="2"/>
              <a:buChar char="v"/>
            </a:pPr>
            <a:r>
              <a:rPr lang="zh-CN" altLang="en-US" sz="2800" smtClean="0">
                <a:latin typeface="Times New Roman" panose="02020603050405020304" pitchFamily="18" charset="0"/>
              </a:rPr>
              <a:t>例</a:t>
            </a:r>
            <a:r>
              <a:rPr lang="en-US" altLang="zh-CN" sz="2800" smtClean="0">
                <a:latin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Times New Roman" panose="02020603050405020304" pitchFamily="18" charset="0"/>
              </a:rPr>
              <a:t>：在一个段式存储管理系统中，某段表为：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zh-CN" altLang="en-US" sz="2800" smtClean="0">
                <a:latin typeface="Times New Roman" panose="02020603050405020304" pitchFamily="18" charset="0"/>
              </a:rPr>
              <a:t>段首址       段长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    </a:t>
            </a:r>
            <a:r>
              <a:rPr lang="en-US" altLang="zh-CN" sz="2800" smtClean="0">
                <a:latin typeface="Times New Roman" panose="02020603050405020304" pitchFamily="18" charset="0"/>
              </a:rPr>
              <a:t>           210             500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  2350            20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   100             90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</a:rPr>
              <a:t>              1350            590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求逻辑地址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(0,430)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(2,120)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对应的物理地址。</a:t>
            </a:r>
          </a:p>
          <a:p>
            <a:pPr marL="609600" indent="-609600" algn="just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folHlink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逻辑地址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(0,430)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对应的物理地址为：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210+430=640</a:t>
            </a:r>
          </a:p>
          <a:p>
            <a:pPr marL="609600" indent="-60960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逻辑地址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(2,120)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因为段内地址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120&gt;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段长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90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，所以越界，该段为非法段。</a:t>
            </a:r>
          </a:p>
        </p:txBody>
      </p:sp>
      <p:sp>
        <p:nvSpPr>
          <p:cNvPr id="156675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基本分段存储管理方式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基本分段存储管理方式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indent="-685800" eaLnBrk="1" hangingPunct="1">
              <a:buFont typeface="Symbol" panose="05050102010706020507" pitchFamily="18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六、 存储保护</a:t>
            </a:r>
          </a:p>
          <a:p>
            <a:pPr marL="1104900" lvl="1" indent="-647700" eaLnBrk="1" hangingPunct="1">
              <a:buFont typeface="Symbol" pitchFamily="18" charset="2"/>
              <a:buAutoNum type="circleNumDbPlain"/>
            </a:pPr>
            <a:r>
              <a:rPr lang="zh-CN" altLang="en-US" smtClean="0"/>
              <a:t>段表寄存器</a:t>
            </a:r>
          </a:p>
          <a:p>
            <a:pPr marL="1524000" lvl="2" indent="-609600" eaLnBrk="1" hangingPunct="1"/>
            <a:r>
              <a:rPr lang="zh-CN" altLang="en-US" smtClean="0"/>
              <a:t>越界检查：段表长度与段号</a:t>
            </a:r>
            <a:r>
              <a:rPr lang="en-US" altLang="zh-CN" smtClean="0"/>
              <a:t>s</a:t>
            </a:r>
            <a:r>
              <a:rPr lang="zh-CN" altLang="en-US" smtClean="0"/>
              <a:t>比较；段长与段内位移量</a:t>
            </a:r>
            <a:r>
              <a:rPr lang="en-US" altLang="zh-CN" smtClean="0"/>
              <a:t>w</a:t>
            </a:r>
            <a:r>
              <a:rPr lang="zh-CN" altLang="en-US" smtClean="0"/>
              <a:t>比较</a:t>
            </a:r>
          </a:p>
          <a:p>
            <a:pPr marL="1104900" lvl="1" indent="-647700" eaLnBrk="1" hangingPunct="1">
              <a:buFont typeface="Symbol" pitchFamily="18" charset="2"/>
              <a:buAutoNum type="circleNumDbPlain"/>
            </a:pPr>
            <a:r>
              <a:rPr lang="zh-CN" altLang="en-US" smtClean="0"/>
              <a:t>存取控制位</a:t>
            </a:r>
          </a:p>
          <a:p>
            <a:pPr marL="1524000" lvl="2" indent="-609600" eaLnBrk="1" hangingPunct="1"/>
            <a:r>
              <a:rPr lang="zh-CN" altLang="en-US" smtClean="0"/>
              <a:t>越权检查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287463" y="188913"/>
            <a:ext cx="5219700" cy="5397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hlink"/>
                </a:solidFill>
              </a:rPr>
              <a:t>七、存储共享</a:t>
            </a:r>
          </a:p>
        </p:txBody>
      </p:sp>
      <p:graphicFrame>
        <p:nvGraphicFramePr>
          <p:cNvPr id="159747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973138" y="908050"/>
          <a:ext cx="6794500" cy="5718175"/>
        </p:xfrm>
        <a:graphic>
          <a:graphicData uri="http://schemas.openxmlformats.org/presentationml/2006/ole">
            <p:oleObj spid="_x0000_s159750" r:id="rId3" imgW="2729323" imgH="2261246" progId="">
              <p:embed/>
            </p:oleObj>
          </a:graphicData>
        </a:graphic>
      </p:graphicFrame>
      <p:sp>
        <p:nvSpPr>
          <p:cNvPr id="159748" name="Text Box 9"/>
          <p:cNvSpPr txBox="1">
            <a:spLocks noChangeArrowheads="1"/>
          </p:cNvSpPr>
          <p:nvPr/>
        </p:nvSpPr>
        <p:spPr bwMode="auto">
          <a:xfrm>
            <a:off x="8262938" y="1628775"/>
            <a:ext cx="549275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分页系统中共享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editor</a:t>
            </a:r>
            <a:r>
              <a:rPr kumimoji="1"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的示意图</a:t>
            </a:r>
            <a:r>
              <a:rPr kumimoji="1"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1763713" y="5813425"/>
            <a:ext cx="610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分段系统中共享</a:t>
            </a:r>
            <a:r>
              <a:rPr kumimoji="1" lang="en-US" altLang="zh-CN">
                <a:solidFill>
                  <a:schemeClr val="tx1"/>
                </a:solidFill>
                <a:latin typeface="楷体_GB2312" pitchFamily="49" charset="-122"/>
              </a:rPr>
              <a:t>editor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的示意图 </a:t>
            </a:r>
          </a:p>
        </p:txBody>
      </p:sp>
      <p:graphicFrame>
        <p:nvGraphicFramePr>
          <p:cNvPr id="293891" name="Object 3"/>
          <p:cNvGraphicFramePr>
            <a:graphicFrameLocks noChangeAspect="1"/>
          </p:cNvGraphicFramePr>
          <p:nvPr/>
        </p:nvGraphicFramePr>
        <p:xfrm>
          <a:off x="15875" y="1957388"/>
          <a:ext cx="9036050" cy="3529012"/>
        </p:xfrm>
        <a:graphic>
          <a:graphicData uri="http://schemas.openxmlformats.org/presentationml/2006/ole">
            <p:oleObj spid="_x0000_s160775" name="PBrush" r:id="rId3" imgW="7561905" imgH="3000000" progId="PBrush">
              <p:embed/>
            </p:oleObj>
          </a:graphicData>
        </a:graphic>
      </p:graphicFrame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基本分段存储管理方式</a:t>
            </a:r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七、存储共享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autoUpdateAnimBg="0"/>
      <p:bldP spid="29389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基本分段存储管理方式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998538"/>
            <a:ext cx="8588375" cy="5197475"/>
          </a:xfrm>
        </p:spPr>
        <p:txBody>
          <a:bodyPr/>
          <a:lstStyle/>
          <a:p>
            <a:pPr marL="685800" indent="-68580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八、优点</a:t>
            </a:r>
          </a:p>
          <a:p>
            <a:pPr marL="1104900" lvl="1" indent="-647700" eaLnBrk="1" hangingPunct="1">
              <a:lnSpc>
                <a:spcPct val="105000"/>
              </a:lnSpc>
              <a:buFont typeface="Wingdings 2" panose="05020102010507070707" pitchFamily="18" charset="2"/>
              <a:buAutoNum type="circleNumDbPlain"/>
            </a:pPr>
            <a:r>
              <a:rPr lang="zh-CN" altLang="en-US" smtClean="0"/>
              <a:t>没有内碎片；外碎片有改善且可以通过内存紧缩来消除；</a:t>
            </a:r>
          </a:p>
          <a:p>
            <a:pPr marL="1104900" lvl="1" indent="-647700" eaLnBrk="1" hangingPunct="1">
              <a:lnSpc>
                <a:spcPct val="105000"/>
              </a:lnSpc>
              <a:buFont typeface="Wingdings 2" panose="05020102010507070707" pitchFamily="18" charset="2"/>
              <a:buAutoNum type="circleNumDbPlain"/>
            </a:pPr>
            <a:r>
              <a:rPr lang="zh-CN" altLang="en-US" smtClean="0"/>
              <a:t>便于动态申请内存；</a:t>
            </a:r>
          </a:p>
          <a:p>
            <a:pPr marL="1104900" lvl="1" indent="-647700" eaLnBrk="1" hangingPunct="1">
              <a:lnSpc>
                <a:spcPct val="105000"/>
              </a:lnSpc>
              <a:buFont typeface="Wingdings 2" panose="05020102010507070707" pitchFamily="18" charset="2"/>
              <a:buAutoNum type="circleNumDbPlain"/>
            </a:pPr>
            <a:r>
              <a:rPr lang="zh-CN" altLang="en-US" smtClean="0"/>
              <a:t>便于动态增长；</a:t>
            </a:r>
          </a:p>
          <a:p>
            <a:pPr marL="1104900" lvl="1" indent="-647700" eaLnBrk="1" hangingPunct="1">
              <a:lnSpc>
                <a:spcPct val="105000"/>
              </a:lnSpc>
              <a:buFont typeface="Wingdings 2" panose="05020102010507070707" pitchFamily="18" charset="2"/>
              <a:buAutoNum type="circleNumDbPlain"/>
            </a:pPr>
            <a:r>
              <a:rPr lang="zh-CN" altLang="en-US" smtClean="0"/>
              <a:t>便于动态链接；</a:t>
            </a:r>
          </a:p>
          <a:p>
            <a:pPr marL="1104900" lvl="1" indent="-647700" eaLnBrk="1" hangingPunct="1">
              <a:lnSpc>
                <a:spcPct val="105000"/>
              </a:lnSpc>
              <a:buFont typeface="Wingdings 2" panose="05020102010507070707" pitchFamily="18" charset="2"/>
              <a:buAutoNum type="circleNumDbPlain"/>
            </a:pPr>
            <a:r>
              <a:rPr lang="zh-CN" altLang="en-US" smtClean="0"/>
              <a:t>便于存储共享；</a:t>
            </a:r>
          </a:p>
          <a:p>
            <a:pPr marL="1104900" lvl="1" indent="-647700" eaLnBrk="1" hangingPunct="1">
              <a:lnSpc>
                <a:spcPct val="105000"/>
              </a:lnSpc>
              <a:buFont typeface="Wingdings 2" panose="05020102010507070707" pitchFamily="18" charset="2"/>
              <a:buAutoNum type="circleNumDbPlain"/>
            </a:pPr>
            <a:r>
              <a:rPr lang="zh-CN" altLang="en-US" smtClean="0"/>
              <a:t>分段有逻辑意义，方便编程。</a:t>
            </a:r>
          </a:p>
          <a:p>
            <a:pPr marL="685800" indent="-68580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</a:rPr>
              <a:t>九、缺点</a:t>
            </a:r>
          </a:p>
          <a:p>
            <a:pPr marL="1104900" lvl="1" indent="-647700" eaLnBrk="1" hangingPunct="1">
              <a:lnSpc>
                <a:spcPct val="105000"/>
              </a:lnSpc>
              <a:buFont typeface="Wingdings 2" panose="05020102010507070707" pitchFamily="18" charset="2"/>
              <a:buAutoNum type="circleNumDbPlain"/>
            </a:pPr>
            <a:r>
              <a:rPr lang="zh-CN" altLang="en-US" smtClean="0"/>
              <a:t>进程全部装入内存；</a:t>
            </a:r>
          </a:p>
          <a:p>
            <a:pPr marL="1104900" lvl="1" indent="-647700" eaLnBrk="1" hangingPunct="1">
              <a:lnSpc>
                <a:spcPct val="105000"/>
              </a:lnSpc>
              <a:buFont typeface="Wingdings 2" panose="05020102010507070707" pitchFamily="18" charset="2"/>
              <a:buAutoNum type="circleNumDbPlain"/>
            </a:pPr>
            <a:r>
              <a:rPr lang="zh-CN" altLang="en-US" smtClean="0"/>
              <a:t>不能进行存储扩充。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361950"/>
            <a:ext cx="5859463" cy="41116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十、分页和分段的比较</a:t>
            </a:r>
          </a:p>
        </p:txBody>
      </p:sp>
      <p:graphicFrame>
        <p:nvGraphicFramePr>
          <p:cNvPr id="85036" name="Group 44"/>
          <p:cNvGraphicFramePr>
            <a:graphicFrameLocks noGrp="1"/>
          </p:cNvGraphicFramePr>
          <p:nvPr/>
        </p:nvGraphicFramePr>
        <p:xfrm>
          <a:off x="296863" y="954088"/>
          <a:ext cx="8640762" cy="5422901"/>
        </p:xfrm>
        <a:graphic>
          <a:graphicData uri="http://schemas.openxmlformats.org/drawingml/2006/table">
            <a:tbl>
              <a:tblPr/>
              <a:tblGrid>
                <a:gridCol w="1993900"/>
                <a:gridCol w="3176587"/>
                <a:gridCol w="3470275"/>
              </a:tblGrid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楷体_GB2312" pitchFamily="49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页式存储管理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段式存储管理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目的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解决碎片问题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更好满足用户需要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信息单位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页（物理单位）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段（逻辑单位）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大小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固定（由系统定）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不定（由用户程序定）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内存分配单位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页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段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作业地址空间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一维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二维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优点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解决了碎片问题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提高内存利用率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方便数据共享与保护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段长可动态增长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楷体_GB2312" pitchFamily="49" charset="-122"/>
                        </a:rPr>
                        <a:t>便于动态链接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29" name="Text Box 37"/>
          <p:cNvSpPr txBox="1">
            <a:spLocks noChangeArrowheads="1"/>
          </p:cNvSpPr>
          <p:nvPr/>
        </p:nvSpPr>
        <p:spPr bwMode="auto">
          <a:xfrm>
            <a:off x="1676400" y="6407150"/>
            <a:ext cx="579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二者优点的结合</a:t>
            </a:r>
            <a:r>
              <a:rPr lang="en-US" altLang="zh-CN" sz="20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----</a:t>
            </a:r>
            <a:r>
              <a:rPr lang="zh-CN" altLang="en-US" sz="20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段页式存储管理</a:t>
            </a:r>
            <a:endParaRPr lang="zh-CN" altLang="en-US" sz="2000">
              <a:solidFill>
                <a:srgbClr val="FF00FF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5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5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447800" y="3338513"/>
            <a:ext cx="60198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323850"/>
            <a:ext cx="7793037" cy="449263"/>
          </a:xfrm>
        </p:spPr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基本分段存储管理方式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6863" y="931863"/>
            <a:ext cx="8610600" cy="209232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十一、段页式存储管理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800" smtClean="0">
                <a:latin typeface="Times New Roman" panose="02020603050405020304" pitchFamily="18" charset="0"/>
              </a:rPr>
              <a:t>基本原理：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是分段和分页原理的结合，即先将用户程序分成若干个段（段式），并为每一个段赋一个段名，再把每个段分成若干个页（页式）。其地址结构由段号、段内页号及页内位移三部分组成。</a:t>
            </a:r>
          </a:p>
        </p:txBody>
      </p:sp>
      <p:graphicFrame>
        <p:nvGraphicFramePr>
          <p:cNvPr id="87096" name="Group 56"/>
          <p:cNvGraphicFramePr>
            <a:graphicFrameLocks noGrp="1"/>
          </p:cNvGraphicFramePr>
          <p:nvPr/>
        </p:nvGraphicFramePr>
        <p:xfrm>
          <a:off x="2209800" y="3695700"/>
          <a:ext cx="1066800" cy="2328864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82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097" name="Group 57"/>
          <p:cNvGraphicFramePr>
            <a:graphicFrameLocks noGrp="1"/>
          </p:cNvGraphicFramePr>
          <p:nvPr/>
        </p:nvGraphicFramePr>
        <p:xfrm>
          <a:off x="4191000" y="3771900"/>
          <a:ext cx="1066800" cy="1164056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81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8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650" marB="456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7098" name="Group 58"/>
          <p:cNvGraphicFramePr>
            <a:graphicFrameLocks noGrp="1"/>
          </p:cNvGraphicFramePr>
          <p:nvPr/>
        </p:nvGraphicFramePr>
        <p:xfrm>
          <a:off x="6019800" y="3695700"/>
          <a:ext cx="1066800" cy="1746396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82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0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2133600" y="33147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主程序段</a:t>
            </a:r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6019800" y="33909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4191000" y="33909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子程序段</a:t>
            </a:r>
          </a:p>
        </p:txBody>
      </p:sp>
      <p:sp>
        <p:nvSpPr>
          <p:cNvPr id="87078" name="Text Box 38"/>
          <p:cNvSpPr txBox="1">
            <a:spLocks noChangeArrowheads="1"/>
          </p:cNvSpPr>
          <p:nvPr/>
        </p:nvSpPr>
        <p:spPr bwMode="auto">
          <a:xfrm>
            <a:off x="1447800" y="3543300"/>
            <a:ext cx="762000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0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4k</a:t>
            </a:r>
          </a:p>
          <a:p>
            <a:pPr algn="r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8k</a:t>
            </a:r>
          </a:p>
          <a:p>
            <a:pPr algn="r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12k</a:t>
            </a:r>
          </a:p>
          <a:p>
            <a:pPr algn="r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16k</a:t>
            </a:r>
          </a:p>
        </p:txBody>
      </p:sp>
      <p:sp>
        <p:nvSpPr>
          <p:cNvPr id="87079" name="Text Box 39"/>
          <p:cNvSpPr txBox="1">
            <a:spLocks noChangeArrowheads="1"/>
          </p:cNvSpPr>
          <p:nvPr/>
        </p:nvSpPr>
        <p:spPr bwMode="auto">
          <a:xfrm>
            <a:off x="3429000" y="3619500"/>
            <a:ext cx="7620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0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4k</a:t>
            </a:r>
          </a:p>
          <a:p>
            <a:pPr algn="r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8k</a:t>
            </a:r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5257800" y="3543300"/>
            <a:ext cx="76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0</a:t>
            </a:r>
          </a:p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4k</a:t>
            </a:r>
          </a:p>
          <a:p>
            <a:pPr algn="r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8k</a:t>
            </a:r>
          </a:p>
          <a:p>
            <a:pPr algn="r"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12k</a:t>
            </a:r>
          </a:p>
        </p:txBody>
      </p:sp>
      <p:sp>
        <p:nvSpPr>
          <p:cNvPr id="87081" name="Text Box 41"/>
          <p:cNvSpPr txBox="1">
            <a:spLocks noChangeArrowheads="1"/>
          </p:cNvSpPr>
          <p:nvPr/>
        </p:nvSpPr>
        <p:spPr bwMode="auto">
          <a:xfrm>
            <a:off x="762000" y="3846513"/>
            <a:ext cx="53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用户程序</a:t>
            </a:r>
          </a:p>
        </p:txBody>
      </p:sp>
      <p:graphicFrame>
        <p:nvGraphicFramePr>
          <p:cNvPr id="87095" name="Group 55"/>
          <p:cNvGraphicFramePr>
            <a:graphicFrameLocks noGrp="1"/>
          </p:cNvGraphicFramePr>
          <p:nvPr/>
        </p:nvGraphicFramePr>
        <p:xfrm>
          <a:off x="1524000" y="6084888"/>
          <a:ext cx="6096000" cy="582612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82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段号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段内页号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p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页内位移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nimBg="1"/>
      <p:bldP spid="87075" grpId="0"/>
      <p:bldP spid="87076" grpId="0"/>
      <p:bldP spid="87077" grpId="0"/>
      <p:bldP spid="87078" grpId="0"/>
      <p:bldP spid="87079" grpId="0"/>
      <p:bldP spid="87080" grpId="0"/>
      <p:bldP spid="870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基本分段存储管理方式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十一、段页式存储管理</a:t>
            </a:r>
            <a:endParaRPr lang="en-US" altLang="zh-CN" sz="240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系统中设段表和页表，均存放于内存中。读一字节的指令或数据须访问内存三次。为提高执行速度可增设高速缓冲寄存器。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latin typeface="Times New Roman" panose="02020603050405020304" pitchFamily="18" charset="0"/>
              </a:rPr>
              <a:t>每个进程一张段表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段表含段号，页表始址和页表长度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smtClean="0">
                <a:latin typeface="Times New Roman" panose="02020603050405020304" pitchFamily="18" charset="0"/>
              </a:rPr>
              <a:t>，每个段一张页表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页号和块号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地址变换：</a:t>
            </a:r>
            <a:r>
              <a:rPr lang="zh-CN" altLang="en-US" sz="2800" smtClean="0">
                <a:solidFill>
                  <a:schemeClr val="hlink"/>
                </a:solidFill>
                <a:latin typeface="Times New Roman" panose="02020603050405020304" pitchFamily="18" charset="0"/>
              </a:rPr>
              <a:t>先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用段号与段寄存器中的段长进行比较，若小于段长则利用段表始址和段号找出该段页表的始址(否则越界中断)， </a:t>
            </a:r>
            <a:r>
              <a:rPr lang="zh-CN" altLang="en-US" sz="2800" smtClean="0">
                <a:solidFill>
                  <a:schemeClr val="hlink"/>
                </a:solidFill>
                <a:latin typeface="Times New Roman" panose="02020603050405020304" pitchFamily="18" charset="0"/>
              </a:rPr>
              <a:t>再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用逻辑地址中的段内页号在页表中找到相应的块号，</a:t>
            </a:r>
            <a:r>
              <a:rPr lang="zh-CN" altLang="en-US" sz="2800" smtClean="0">
                <a:solidFill>
                  <a:schemeClr val="hlink"/>
                </a:solidFill>
                <a:latin typeface="Times New Roman" panose="02020603050405020304" pitchFamily="18" charset="0"/>
              </a:rPr>
              <a:t>最后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与页内位移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拼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接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形成物理地址。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19088"/>
            <a:ext cx="7793037" cy="411162"/>
          </a:xfrm>
        </p:spPr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基本分段存储管理方式</a:t>
            </a:r>
          </a:p>
        </p:txBody>
      </p:sp>
      <p:graphicFrame>
        <p:nvGraphicFramePr>
          <p:cNvPr id="88228" name="Group 164"/>
          <p:cNvGraphicFramePr>
            <a:graphicFrameLocks noGrp="1"/>
          </p:cNvGraphicFramePr>
          <p:nvPr/>
        </p:nvGraphicFramePr>
        <p:xfrm>
          <a:off x="1371600" y="1390650"/>
          <a:ext cx="1905000" cy="67330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段表寄存器</a:t>
                      </a:r>
                    </a:p>
                  </a:txBody>
                  <a:tcPr marT="45643" marB="4564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段表始址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段表大小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229" name="Group 165"/>
          <p:cNvGraphicFramePr>
            <a:graphicFrameLocks noGrp="1"/>
          </p:cNvGraphicFramePr>
          <p:nvPr/>
        </p:nvGraphicFramePr>
        <p:xfrm>
          <a:off x="990600" y="2457450"/>
          <a:ext cx="3048000" cy="2357572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914400"/>
                <a:gridCol w="914400"/>
              </a:tblGrid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段号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页表大小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页表始址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230" name="Group 166"/>
          <p:cNvGraphicFramePr>
            <a:graphicFrameLocks noGrp="1"/>
          </p:cNvGraphicFramePr>
          <p:nvPr/>
        </p:nvGraphicFramePr>
        <p:xfrm>
          <a:off x="4191000" y="1314450"/>
          <a:ext cx="2133600" cy="202089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914400"/>
              </a:tblGrid>
              <a:tr h="3368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页号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存储块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231" name="Group 167"/>
          <p:cNvGraphicFramePr>
            <a:graphicFrameLocks noGrp="1"/>
          </p:cNvGraphicFramePr>
          <p:nvPr/>
        </p:nvGraphicFramePr>
        <p:xfrm>
          <a:off x="4267200" y="3524250"/>
          <a:ext cx="2133600" cy="202089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914400"/>
              </a:tblGrid>
              <a:tr h="3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8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232" name="Group 168"/>
          <p:cNvGraphicFramePr>
            <a:graphicFrameLocks noGrp="1"/>
          </p:cNvGraphicFramePr>
          <p:nvPr/>
        </p:nvGraphicFramePr>
        <p:xfrm>
          <a:off x="7162800" y="1466850"/>
          <a:ext cx="990600" cy="4378374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211" name="Line 147"/>
          <p:cNvSpPr>
            <a:spLocks noChangeShapeType="1"/>
          </p:cNvSpPr>
          <p:nvPr/>
        </p:nvSpPr>
        <p:spPr bwMode="auto">
          <a:xfrm flipV="1">
            <a:off x="3733800" y="1314450"/>
            <a:ext cx="457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12" name="Line 148"/>
          <p:cNvSpPr>
            <a:spLocks noChangeShapeType="1"/>
          </p:cNvSpPr>
          <p:nvPr/>
        </p:nvSpPr>
        <p:spPr bwMode="auto">
          <a:xfrm>
            <a:off x="3581400" y="321945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13" name="Line 149"/>
          <p:cNvSpPr>
            <a:spLocks noChangeShapeType="1"/>
          </p:cNvSpPr>
          <p:nvPr/>
        </p:nvSpPr>
        <p:spPr bwMode="auto">
          <a:xfrm>
            <a:off x="6096000" y="1771650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14" name="Line 150"/>
          <p:cNvSpPr>
            <a:spLocks noChangeShapeType="1"/>
          </p:cNvSpPr>
          <p:nvPr/>
        </p:nvSpPr>
        <p:spPr bwMode="auto">
          <a:xfrm>
            <a:off x="6172200" y="200025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15" name="Line 151"/>
          <p:cNvSpPr>
            <a:spLocks noChangeShapeType="1"/>
          </p:cNvSpPr>
          <p:nvPr/>
        </p:nvSpPr>
        <p:spPr bwMode="auto">
          <a:xfrm>
            <a:off x="6096000" y="238125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16" name="Line 152"/>
          <p:cNvSpPr>
            <a:spLocks noChangeShapeType="1"/>
          </p:cNvSpPr>
          <p:nvPr/>
        </p:nvSpPr>
        <p:spPr bwMode="auto">
          <a:xfrm flipV="1">
            <a:off x="6172200" y="3448050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17" name="Line 153"/>
          <p:cNvSpPr>
            <a:spLocks noChangeShapeType="1"/>
          </p:cNvSpPr>
          <p:nvPr/>
        </p:nvSpPr>
        <p:spPr bwMode="auto">
          <a:xfrm>
            <a:off x="6172200" y="268605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18" name="Line 154"/>
          <p:cNvSpPr>
            <a:spLocks noChangeShapeType="1"/>
          </p:cNvSpPr>
          <p:nvPr/>
        </p:nvSpPr>
        <p:spPr bwMode="auto">
          <a:xfrm flipV="1">
            <a:off x="6172200" y="222885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19" name="Line 155"/>
          <p:cNvSpPr>
            <a:spLocks noChangeShapeType="1"/>
          </p:cNvSpPr>
          <p:nvPr/>
        </p:nvSpPr>
        <p:spPr bwMode="auto">
          <a:xfrm>
            <a:off x="6248400" y="36766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20" name="Line 156"/>
          <p:cNvSpPr>
            <a:spLocks noChangeShapeType="1"/>
          </p:cNvSpPr>
          <p:nvPr/>
        </p:nvSpPr>
        <p:spPr bwMode="auto">
          <a:xfrm>
            <a:off x="6096000" y="405765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21" name="Line 157"/>
          <p:cNvSpPr>
            <a:spLocks noChangeShapeType="1"/>
          </p:cNvSpPr>
          <p:nvPr/>
        </p:nvSpPr>
        <p:spPr bwMode="auto">
          <a:xfrm>
            <a:off x="6172200" y="436245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22" name="Line 158"/>
          <p:cNvSpPr>
            <a:spLocks noChangeShapeType="1"/>
          </p:cNvSpPr>
          <p:nvPr/>
        </p:nvSpPr>
        <p:spPr bwMode="auto">
          <a:xfrm>
            <a:off x="6172200" y="46672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23" name="Line 159"/>
          <p:cNvSpPr>
            <a:spLocks noChangeShapeType="1"/>
          </p:cNvSpPr>
          <p:nvPr/>
        </p:nvSpPr>
        <p:spPr bwMode="auto">
          <a:xfrm>
            <a:off x="6172200" y="48958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24" name="Line 160"/>
          <p:cNvSpPr>
            <a:spLocks noChangeShapeType="1"/>
          </p:cNvSpPr>
          <p:nvPr/>
        </p:nvSpPr>
        <p:spPr bwMode="auto">
          <a:xfrm flipH="1">
            <a:off x="990600" y="192405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8225" name="Text Box 161"/>
          <p:cNvSpPr txBox="1">
            <a:spLocks noChangeArrowheads="1"/>
          </p:cNvSpPr>
          <p:nvPr/>
        </p:nvSpPr>
        <p:spPr bwMode="auto">
          <a:xfrm>
            <a:off x="1871663" y="49149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段   表</a:t>
            </a:r>
          </a:p>
        </p:txBody>
      </p:sp>
      <p:sp>
        <p:nvSpPr>
          <p:cNvPr id="88226" name="Text Box 162"/>
          <p:cNvSpPr txBox="1">
            <a:spLocks noChangeArrowheads="1"/>
          </p:cNvSpPr>
          <p:nvPr/>
        </p:nvSpPr>
        <p:spPr bwMode="auto">
          <a:xfrm>
            <a:off x="4953000" y="565785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页   表</a:t>
            </a:r>
          </a:p>
        </p:txBody>
      </p:sp>
      <p:sp>
        <p:nvSpPr>
          <p:cNvPr id="88227" name="Text Box 163"/>
          <p:cNvSpPr txBox="1">
            <a:spLocks noChangeArrowheads="1"/>
          </p:cNvSpPr>
          <p:nvPr/>
        </p:nvSpPr>
        <p:spPr bwMode="auto">
          <a:xfrm>
            <a:off x="7227888" y="594995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内   存</a:t>
            </a:r>
          </a:p>
        </p:txBody>
      </p:sp>
      <p:sp>
        <p:nvSpPr>
          <p:cNvPr id="169121" name="Rectangle 169"/>
          <p:cNvSpPr>
            <a:spLocks noChangeArrowheads="1"/>
          </p:cNvSpPr>
          <p:nvPr/>
        </p:nvSpPr>
        <p:spPr bwMode="auto">
          <a:xfrm>
            <a:off x="2187575" y="6173788"/>
            <a:ext cx="394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段页式存储管理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---</a:t>
            </a: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地址映射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11" grpId="0" animBg="1"/>
      <p:bldP spid="88212" grpId="0" animBg="1"/>
      <p:bldP spid="88213" grpId="0" animBg="1"/>
      <p:bldP spid="88214" grpId="0" animBg="1"/>
      <p:bldP spid="88215" grpId="0" animBg="1"/>
      <p:bldP spid="88216" grpId="0" animBg="1"/>
      <p:bldP spid="88217" grpId="0" animBg="1"/>
      <p:bldP spid="88218" grpId="0" animBg="1"/>
      <p:bldP spid="88219" grpId="0" animBg="1"/>
      <p:bldP spid="88220" grpId="0" animBg="1"/>
      <p:bldP spid="88221" grpId="0" animBg="1"/>
      <p:bldP spid="88222" grpId="0" animBg="1"/>
      <p:bldP spid="88223" grpId="0" animBg="1"/>
      <p:bldP spid="88224" grpId="0" animBg="1"/>
      <p:bldP spid="88225" grpId="0"/>
      <p:bldP spid="88226" grpId="0"/>
      <p:bldP spid="882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8425"/>
            <a:ext cx="7793038" cy="693738"/>
          </a:xfrm>
        </p:spPr>
        <p:txBody>
          <a:bodyPr/>
          <a:lstStyle/>
          <a:p>
            <a:pPr eaLnBrk="1" hangingPunct="1"/>
            <a:r>
              <a:rPr lang="en-US" altLang="zh-CN" smtClean="0"/>
              <a:t>4.4 </a:t>
            </a:r>
            <a:r>
              <a:rPr lang="zh-CN" altLang="en-US" smtClean="0"/>
              <a:t>基本分段存储管理方式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89223" name="Group 135"/>
          <p:cNvGraphicFramePr>
            <a:graphicFrameLocks noGrp="1"/>
          </p:cNvGraphicFramePr>
          <p:nvPr/>
        </p:nvGraphicFramePr>
        <p:xfrm>
          <a:off x="1371600" y="1209675"/>
          <a:ext cx="1905000" cy="67330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段表寄存器</a:t>
                      </a:r>
                    </a:p>
                  </a:txBody>
                  <a:tcPr marT="45643" marB="4564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段表始址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段表大小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222" name="Group 134"/>
          <p:cNvGraphicFramePr>
            <a:graphicFrameLocks noGrp="1"/>
          </p:cNvGraphicFramePr>
          <p:nvPr/>
        </p:nvGraphicFramePr>
        <p:xfrm>
          <a:off x="2209800" y="2428875"/>
          <a:ext cx="1676400" cy="2357572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457200"/>
                <a:gridCol w="457200"/>
              </a:tblGrid>
              <a:tr h="336777">
                <a:tc gridSpan="4"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段  表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9221" name="Group 133"/>
          <p:cNvGraphicFramePr>
            <a:graphicFrameLocks noGrp="1"/>
          </p:cNvGraphicFramePr>
          <p:nvPr/>
        </p:nvGraphicFramePr>
        <p:xfrm>
          <a:off x="5029200" y="1514475"/>
          <a:ext cx="2590800" cy="336650"/>
        </p:xfrm>
        <a:graphic>
          <a:graphicData uri="http://schemas.openxmlformats.org/drawingml/2006/table">
            <a:tbl>
              <a:tblPr/>
              <a:tblGrid>
                <a:gridCol w="739775"/>
                <a:gridCol w="741363"/>
                <a:gridCol w="1109662"/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段号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页号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页内地址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50" name="Text Box 62"/>
          <p:cNvSpPr txBox="1">
            <a:spLocks noChangeArrowheads="1"/>
          </p:cNvSpPr>
          <p:nvPr/>
        </p:nvSpPr>
        <p:spPr bwMode="auto">
          <a:xfrm>
            <a:off x="3886200" y="1133475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1"/>
                </a:solidFill>
                <a:ea typeface="宋体" panose="02010600030101010101" pitchFamily="2" charset="-122"/>
              </a:rPr>
              <a:t>段超长</a:t>
            </a:r>
          </a:p>
        </p:txBody>
      </p:sp>
      <p:graphicFrame>
        <p:nvGraphicFramePr>
          <p:cNvPr id="89228" name="Group 140"/>
          <p:cNvGraphicFramePr>
            <a:graphicFrameLocks noGrp="1"/>
          </p:cNvGraphicFramePr>
          <p:nvPr/>
        </p:nvGraphicFramePr>
        <p:xfrm>
          <a:off x="6934200" y="3343275"/>
          <a:ext cx="1804988" cy="673300"/>
        </p:xfrm>
        <a:graphic>
          <a:graphicData uri="http://schemas.openxmlformats.org/drawingml/2006/table">
            <a:tbl>
              <a:tblPr/>
              <a:tblGrid>
                <a:gridCol w="652463"/>
                <a:gridCol w="1152525"/>
              </a:tblGrid>
              <a:tr h="3365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物理地址</a:t>
                      </a:r>
                    </a:p>
                  </a:txBody>
                  <a:tcPr marT="45643" marB="45643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块号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43" marB="456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块内地址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43" marB="456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219" name="Group 131"/>
          <p:cNvGraphicFramePr>
            <a:graphicFrameLocks noGrp="1"/>
          </p:cNvGraphicFramePr>
          <p:nvPr/>
        </p:nvGraphicFramePr>
        <p:xfrm>
          <a:off x="4800600" y="2428875"/>
          <a:ext cx="1676400" cy="2357572"/>
        </p:xfrm>
        <a:graphic>
          <a:graphicData uri="http://schemas.openxmlformats.org/drawingml/2006/table">
            <a:tbl>
              <a:tblPr/>
              <a:tblGrid>
                <a:gridCol w="381000"/>
                <a:gridCol w="1295400"/>
              </a:tblGrid>
              <a:tr h="336777">
                <a:tc gridSpan="2"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    页  表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7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96" name="Text Box 108"/>
          <p:cNvSpPr txBox="1">
            <a:spLocks noChangeArrowheads="1"/>
          </p:cNvSpPr>
          <p:nvPr/>
        </p:nvSpPr>
        <p:spPr bwMode="auto">
          <a:xfrm>
            <a:off x="2057400" y="5070475"/>
            <a:ext cx="1981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chemeClr val="tx1"/>
                </a:solidFill>
                <a:ea typeface="宋体" panose="02010600030101010101" pitchFamily="2" charset="-122"/>
              </a:rPr>
              <a:t>页表长度    页表始址</a:t>
            </a:r>
          </a:p>
        </p:txBody>
      </p:sp>
      <p:sp>
        <p:nvSpPr>
          <p:cNvPr id="89197" name="Line 109"/>
          <p:cNvSpPr>
            <a:spLocks noChangeShapeType="1"/>
          </p:cNvSpPr>
          <p:nvPr/>
        </p:nvSpPr>
        <p:spPr bwMode="auto">
          <a:xfrm flipH="1">
            <a:off x="2501900" y="3800475"/>
            <a:ext cx="698500" cy="1304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198" name="Line 110"/>
          <p:cNvSpPr>
            <a:spLocks noChangeShapeType="1"/>
          </p:cNvSpPr>
          <p:nvPr/>
        </p:nvSpPr>
        <p:spPr bwMode="auto">
          <a:xfrm flipH="1">
            <a:off x="3402013" y="3876675"/>
            <a:ext cx="255587" cy="1228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199" name="Oval 111"/>
          <p:cNvSpPr>
            <a:spLocks noChangeArrowheads="1"/>
          </p:cNvSpPr>
          <p:nvPr/>
        </p:nvSpPr>
        <p:spPr bwMode="auto">
          <a:xfrm>
            <a:off x="3886200" y="1590675"/>
            <a:ext cx="457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89200" name="Oval 112"/>
          <p:cNvSpPr>
            <a:spLocks noChangeArrowheads="1"/>
          </p:cNvSpPr>
          <p:nvPr/>
        </p:nvSpPr>
        <p:spPr bwMode="auto">
          <a:xfrm>
            <a:off x="1600200" y="1971675"/>
            <a:ext cx="4572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9201" name="Line 113"/>
          <p:cNvSpPr>
            <a:spLocks noChangeShapeType="1"/>
          </p:cNvSpPr>
          <p:nvPr/>
        </p:nvSpPr>
        <p:spPr bwMode="auto">
          <a:xfrm>
            <a:off x="1828800" y="18192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02" name="Line 114"/>
          <p:cNvSpPr>
            <a:spLocks noChangeShapeType="1"/>
          </p:cNvSpPr>
          <p:nvPr/>
        </p:nvSpPr>
        <p:spPr bwMode="auto">
          <a:xfrm>
            <a:off x="1828800" y="220027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03" name="Line 115"/>
          <p:cNvSpPr>
            <a:spLocks noChangeShapeType="1"/>
          </p:cNvSpPr>
          <p:nvPr/>
        </p:nvSpPr>
        <p:spPr bwMode="auto">
          <a:xfrm>
            <a:off x="1828800" y="38004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04" name="Line 116"/>
          <p:cNvSpPr>
            <a:spLocks noChangeShapeType="1"/>
          </p:cNvSpPr>
          <p:nvPr/>
        </p:nvSpPr>
        <p:spPr bwMode="auto">
          <a:xfrm>
            <a:off x="5486400" y="1819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05" name="Line 117"/>
          <p:cNvSpPr>
            <a:spLocks noChangeShapeType="1"/>
          </p:cNvSpPr>
          <p:nvPr/>
        </p:nvSpPr>
        <p:spPr bwMode="auto">
          <a:xfrm flipH="1">
            <a:off x="2057400" y="204787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06" name="Line 118"/>
          <p:cNvSpPr>
            <a:spLocks noChangeShapeType="1"/>
          </p:cNvSpPr>
          <p:nvPr/>
        </p:nvSpPr>
        <p:spPr bwMode="auto">
          <a:xfrm flipV="1">
            <a:off x="4114800" y="1819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07" name="Line 119"/>
          <p:cNvSpPr>
            <a:spLocks noChangeShapeType="1"/>
          </p:cNvSpPr>
          <p:nvPr/>
        </p:nvSpPr>
        <p:spPr bwMode="auto">
          <a:xfrm>
            <a:off x="3276600" y="1666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08" name="Line 120"/>
          <p:cNvSpPr>
            <a:spLocks noChangeShapeType="1"/>
          </p:cNvSpPr>
          <p:nvPr/>
        </p:nvSpPr>
        <p:spPr bwMode="auto">
          <a:xfrm flipV="1">
            <a:off x="4114800" y="1362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09" name="Line 121"/>
          <p:cNvSpPr>
            <a:spLocks noChangeShapeType="1"/>
          </p:cNvSpPr>
          <p:nvPr/>
        </p:nvSpPr>
        <p:spPr bwMode="auto">
          <a:xfrm>
            <a:off x="6096000" y="18192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0" name="Oval 122"/>
          <p:cNvSpPr>
            <a:spLocks noChangeArrowheads="1"/>
          </p:cNvSpPr>
          <p:nvPr/>
        </p:nvSpPr>
        <p:spPr bwMode="auto">
          <a:xfrm>
            <a:off x="4191000" y="3648075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9211" name="Line 123"/>
          <p:cNvSpPr>
            <a:spLocks noChangeShapeType="1"/>
          </p:cNvSpPr>
          <p:nvPr/>
        </p:nvSpPr>
        <p:spPr bwMode="auto">
          <a:xfrm>
            <a:off x="4419600" y="235267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2" name="Line 124"/>
          <p:cNvSpPr>
            <a:spLocks noChangeShapeType="1"/>
          </p:cNvSpPr>
          <p:nvPr/>
        </p:nvSpPr>
        <p:spPr bwMode="auto">
          <a:xfrm>
            <a:off x="4419600" y="235267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3" name="Line 125"/>
          <p:cNvSpPr>
            <a:spLocks noChangeShapeType="1"/>
          </p:cNvSpPr>
          <p:nvPr/>
        </p:nvSpPr>
        <p:spPr bwMode="auto">
          <a:xfrm>
            <a:off x="3886200" y="3800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4" name="Line 126"/>
          <p:cNvSpPr>
            <a:spLocks noChangeShapeType="1"/>
          </p:cNvSpPr>
          <p:nvPr/>
        </p:nvSpPr>
        <p:spPr bwMode="auto">
          <a:xfrm>
            <a:off x="4648200" y="3800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5" name="Line 127"/>
          <p:cNvSpPr>
            <a:spLocks noChangeShapeType="1"/>
          </p:cNvSpPr>
          <p:nvPr/>
        </p:nvSpPr>
        <p:spPr bwMode="auto">
          <a:xfrm>
            <a:off x="6248400" y="38004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6" name="Line 128"/>
          <p:cNvSpPr>
            <a:spLocks noChangeShapeType="1"/>
          </p:cNvSpPr>
          <p:nvPr/>
        </p:nvSpPr>
        <p:spPr bwMode="auto">
          <a:xfrm>
            <a:off x="7162800" y="18192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7" name="Line 129"/>
          <p:cNvSpPr>
            <a:spLocks noChangeShapeType="1"/>
          </p:cNvSpPr>
          <p:nvPr/>
        </p:nvSpPr>
        <p:spPr bwMode="auto">
          <a:xfrm>
            <a:off x="7162800" y="21240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18" name="Line 130"/>
          <p:cNvSpPr>
            <a:spLocks noChangeShapeType="1"/>
          </p:cNvSpPr>
          <p:nvPr/>
        </p:nvSpPr>
        <p:spPr bwMode="auto">
          <a:xfrm>
            <a:off x="8305800" y="2124075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224" name="Text Box 136"/>
          <p:cNvSpPr txBox="1">
            <a:spLocks noChangeArrowheads="1"/>
          </p:cNvSpPr>
          <p:nvPr/>
        </p:nvSpPr>
        <p:spPr bwMode="auto">
          <a:xfrm>
            <a:off x="746125" y="5994400"/>
            <a:ext cx="7921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思考：有没有第二种越界情况？</a:t>
            </a:r>
          </a:p>
        </p:txBody>
      </p:sp>
      <p:sp>
        <p:nvSpPr>
          <p:cNvPr id="89229" name="Rectangle 141"/>
          <p:cNvSpPr>
            <a:spLocks noChangeArrowheads="1"/>
          </p:cNvSpPr>
          <p:nvPr/>
        </p:nvSpPr>
        <p:spPr bwMode="auto">
          <a:xfrm>
            <a:off x="2232025" y="5454650"/>
            <a:ext cx="456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段页式存储管理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---</a:t>
            </a: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  <a:sym typeface="Arial" panose="020B0604020202020204" pitchFamily="34" charset="0"/>
              </a:rPr>
              <a:t>地址变换机构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89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89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89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50" grpId="0"/>
      <p:bldP spid="89196" grpId="0"/>
      <p:bldP spid="89197" grpId="0" animBg="1"/>
      <p:bldP spid="89198" grpId="0" animBg="1"/>
      <p:bldP spid="89199" grpId="0" animBg="1"/>
      <p:bldP spid="89200" grpId="0" animBg="1"/>
      <p:bldP spid="89201" grpId="0" animBg="1"/>
      <p:bldP spid="89202" grpId="0" animBg="1"/>
      <p:bldP spid="89203" grpId="0" animBg="1"/>
      <p:bldP spid="89204" grpId="0" animBg="1"/>
      <p:bldP spid="89205" grpId="0" animBg="1"/>
      <p:bldP spid="89206" grpId="0" animBg="1"/>
      <p:bldP spid="89207" grpId="0" animBg="1"/>
      <p:bldP spid="89208" grpId="0" animBg="1"/>
      <p:bldP spid="89209" grpId="0" animBg="1"/>
      <p:bldP spid="89210" grpId="0" animBg="1"/>
      <p:bldP spid="89211" grpId="0" animBg="1"/>
      <p:bldP spid="89212" grpId="0" animBg="1"/>
      <p:bldP spid="89213" grpId="0" animBg="1"/>
      <p:bldP spid="89214" grpId="0" animBg="1"/>
      <p:bldP spid="89215" grpId="0" animBg="1"/>
      <p:bldP spid="89216" grpId="0" animBg="1"/>
      <p:bldP spid="89217" grpId="0" animBg="1"/>
      <p:bldP spid="89218" grpId="0" animBg="1"/>
      <p:bldP spid="89224" grpId="0"/>
      <p:bldP spid="892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4.4 </a:t>
            </a:r>
            <a:r>
              <a:rPr lang="zh-CN" altLang="en-US" smtClean="0">
                <a:latin typeface="Times New Roman" panose="02020603050405020304" pitchFamily="18" charset="0"/>
              </a:rPr>
              <a:t>基本分段存储管理方式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一、基本原理</a:t>
            </a:r>
          </a:p>
          <a:p>
            <a:pPr marL="914400" lvl="1" indent="-4572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smtClean="0">
                <a:latin typeface="Times New Roman" panose="02020603050405020304" pitchFamily="18" charset="0"/>
              </a:rPr>
              <a:t>进程的逻辑地址空间：分段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1371600" lvl="2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划分为若干大小不等的段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（由用户根据逻辑信息的相对完整来划分）</a:t>
            </a:r>
            <a:r>
              <a:rPr lang="zh-CN" altLang="en-US" smtClean="0">
                <a:latin typeface="Times New Roman" panose="02020603050405020304" pitchFamily="18" charset="0"/>
              </a:rPr>
              <a:t>，从</a:t>
            </a:r>
            <a:r>
              <a:rPr lang="en-US" altLang="zh-CN" smtClean="0">
                <a:latin typeface="Times New Roman" panose="02020603050405020304" pitchFamily="18" charset="0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</a:rPr>
              <a:t>开始编号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段号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，每段的逻辑地址空间都从</a:t>
            </a:r>
            <a:r>
              <a:rPr lang="en-US" altLang="zh-CN" smtClean="0">
                <a:latin typeface="Times New Roman" panose="02020603050405020304" pitchFamily="18" charset="0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</a:rPr>
              <a:t>开始编址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段内地址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。</a:t>
            </a:r>
          </a:p>
          <a:p>
            <a:pPr marL="914400" lvl="1" indent="-457200" eaLnBrk="1" hangingPunct="1">
              <a:buFont typeface="Wingdings 2" panose="05020102010507070707" pitchFamily="18" charset="2"/>
              <a:buAutoNum type="circleNumDbPlain"/>
            </a:pPr>
            <a:r>
              <a:rPr lang="zh-CN" altLang="en-US" smtClean="0">
                <a:latin typeface="Times New Roman" panose="02020603050405020304" pitchFamily="18" charset="0"/>
              </a:rPr>
              <a:t>物理内存</a:t>
            </a:r>
          </a:p>
          <a:p>
            <a:pPr marL="1371600" lvl="2" indent="-457200" eaLnBrk="1" hangingPunct="1"/>
            <a:r>
              <a:rPr lang="zh-CN" altLang="en-US" smtClean="0">
                <a:latin typeface="Times New Roman" panose="02020603050405020304" pitchFamily="18" charset="0"/>
              </a:rPr>
              <a:t>采用可变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动态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分区管理技术：在为作业分配内存时，以段为单位，分配一段连续的物理地址空间；段间不必连续。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实存管理技术小结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anose="05050102010706020507" pitchFamily="18" charset="2"/>
              <a:buChar char="*"/>
            </a:pPr>
            <a:r>
              <a:rPr lang="zh-CN" altLang="en-US" smtClean="0">
                <a:latin typeface="Times New Roman" panose="02020603050405020304" pitchFamily="18" charset="0"/>
              </a:rPr>
              <a:t>常规存储管理方式的共同点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：要求一个作业全部装入内存后方能运行。</a:t>
            </a:r>
          </a:p>
          <a:p>
            <a:pPr marL="609600" indent="-609600"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anose="05050102010706020507" pitchFamily="18" charset="2"/>
              <a:buChar char="*"/>
            </a:pPr>
            <a:r>
              <a:rPr lang="zh-CN" altLang="en-US" smtClean="0">
                <a:latin typeface="Times New Roman" panose="02020603050405020304" pitchFamily="18" charset="0"/>
              </a:rPr>
              <a:t>问题</a:t>
            </a:r>
          </a:p>
          <a:p>
            <a:pPr marL="1066800" lvl="1" indent="-609600"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itchFamily="18" charset="2"/>
              <a:buAutoNum type="circleNumDbPlain"/>
            </a:pPr>
            <a:r>
              <a:rPr lang="zh-CN" altLang="en-US" smtClean="0">
                <a:latin typeface="Times New Roman" panose="02020603050405020304" pitchFamily="18" charset="0"/>
                <a:sym typeface="Wingdings" panose="05000000000000000000" pitchFamily="2" charset="2"/>
              </a:rPr>
              <a:t>有的作业很大，所需内存空间大于内存总容量，作业无法运行。</a:t>
            </a:r>
          </a:p>
          <a:p>
            <a:pPr marL="1066800" lvl="1" indent="-609600"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itchFamily="18" charset="2"/>
              <a:buAutoNum type="circleNumDbPlain"/>
            </a:pPr>
            <a:r>
              <a:rPr lang="zh-CN" altLang="en-US" smtClean="0">
                <a:latin typeface="Times New Roman" panose="02020603050405020304" pitchFamily="18" charset="0"/>
                <a:sym typeface="Wingdings" panose="05000000000000000000" pitchFamily="2" charset="2"/>
              </a:rPr>
              <a:t>有大量作业要求运行，但内存容量不足以容纳下所有作业，只能让一部分先运行，其它在外存等待。</a:t>
            </a:r>
          </a:p>
          <a:p>
            <a:pPr marL="609600" indent="-609600" eaLnBrk="1" hangingPunct="1">
              <a:lnSpc>
                <a:spcPct val="110000"/>
              </a:lnSpc>
              <a:buClr>
                <a:srgbClr val="FF0000"/>
              </a:buClr>
              <a:buSzPct val="110000"/>
              <a:buFont typeface="Symbol" panose="05050102010706020507" pitchFamily="18" charset="2"/>
              <a:buChar char="*"/>
            </a:pPr>
            <a:r>
              <a:rPr lang="zh-CN" altLang="en-US" smtClean="0">
                <a:latin typeface="Times New Roman" panose="02020603050405020304" pitchFamily="18" charset="0"/>
              </a:rPr>
              <a:t>解决方法？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4.4 </a:t>
            </a:r>
            <a:r>
              <a:rPr lang="zh-CN" altLang="en-US" smtClean="0">
                <a:latin typeface="Times New Roman" panose="02020603050405020304" pitchFamily="18" charset="0"/>
              </a:rPr>
              <a:t>基本分段存储管理方式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56" t="3847" r="5620" b="870"/>
          <a:stretch>
            <a:fillRect/>
          </a:stretch>
        </p:blipFill>
        <p:spPr bwMode="auto">
          <a:xfrm>
            <a:off x="115888" y="908050"/>
            <a:ext cx="8937625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3267075" y="567848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800">
                <a:solidFill>
                  <a:schemeClr val="hlink"/>
                </a:solidFill>
                <a:sym typeface="Arial" panose="020B0604020202020204" pitchFamily="34" charset="0"/>
              </a:rPr>
              <a:t>基本原理示意图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25" y="954088"/>
            <a:ext cx="6300788" cy="5445125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二、段表</a:t>
            </a:r>
          </a:p>
          <a:p>
            <a:pPr marL="1066800" lvl="1" indent="-609600" eaLnBrk="1" hangingPunct="1">
              <a:lnSpc>
                <a:spcPct val="105000"/>
              </a:lnSpc>
              <a:buClr>
                <a:srgbClr val="FF0000"/>
              </a:buClr>
              <a:buFont typeface="Symbol" pitchFamily="18" charset="2"/>
              <a:buAutoNum type="circleNumDbPlain"/>
            </a:pPr>
            <a:r>
              <a:rPr lang="zh-CN" altLang="en-US" smtClean="0">
                <a:latin typeface="Times New Roman" panose="02020603050405020304" pitchFamily="18" charset="0"/>
              </a:rPr>
              <a:t>每个进程设置一个段表，</a:t>
            </a:r>
            <a:r>
              <a:rPr lang="zh-CN" altLang="en-US" smtClean="0"/>
              <a:t>描述</a:t>
            </a:r>
            <a:r>
              <a:rPr lang="zh-CN" altLang="en-US" smtClean="0">
                <a:solidFill>
                  <a:srgbClr val="800000"/>
                </a:solidFill>
              </a:rPr>
              <a:t>该进程占用的物理分区及逻辑排列顺序</a:t>
            </a:r>
            <a:r>
              <a:rPr lang="zh-CN" altLang="en-US" smtClean="0">
                <a:solidFill>
                  <a:schemeClr val="accent2"/>
                </a:solidFill>
              </a:rPr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放在内存，属于进程的现场信息。</a:t>
            </a:r>
          </a:p>
          <a:p>
            <a:pPr marL="1066800" lvl="1" indent="-609600" eaLnBrk="1" hangingPunct="1">
              <a:lnSpc>
                <a:spcPct val="105000"/>
              </a:lnSpc>
              <a:buClr>
                <a:srgbClr val="FF0000"/>
              </a:buClr>
              <a:buFont typeface="Symbol" pitchFamily="18" charset="2"/>
              <a:buAutoNum type="circleNumDbPlain"/>
            </a:pPr>
            <a:r>
              <a:rPr lang="zh-CN" altLang="en-US" smtClean="0">
                <a:latin typeface="Times New Roman" panose="02020603050405020304" pitchFamily="18" charset="0"/>
              </a:rPr>
              <a:t>段表的基址及长度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段数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由</a:t>
            </a: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段表寄存器</a:t>
            </a:r>
            <a:r>
              <a:rPr lang="zh-CN" altLang="en-US" smtClean="0">
                <a:latin typeface="Times New Roman" panose="02020603050405020304" pitchFamily="18" charset="0"/>
              </a:rPr>
              <a:t>给出</a:t>
            </a:r>
          </a:p>
          <a:p>
            <a:pPr marL="1066800" lvl="1" indent="-609600" eaLnBrk="1" hangingPunct="1">
              <a:lnSpc>
                <a:spcPct val="105000"/>
              </a:lnSpc>
              <a:buClr>
                <a:srgbClr val="FF0000"/>
              </a:buClr>
              <a:buFont typeface="Symbol" pitchFamily="18" charset="2"/>
              <a:buAutoNum type="circleNumDbPlain"/>
            </a:pPr>
            <a:r>
              <a:rPr lang="zh-CN" altLang="en-US" smtClean="0">
                <a:latin typeface="Times New Roman" panose="02020603050405020304" pitchFamily="18" charset="0"/>
              </a:rPr>
              <a:t>访问一个字节的数据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指令需访问内存</a:t>
            </a:r>
            <a:r>
              <a:rPr lang="en-US" altLang="zh-CN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次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Times New Roman" panose="02020603050405020304" pitchFamily="18" charset="0"/>
              </a:rPr>
              <a:t>段表一次，内存一次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，所以也出现内存访问速度降低的问题。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90500"/>
            <a:ext cx="5707063" cy="541338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4.4 </a:t>
            </a:r>
            <a:r>
              <a:rPr lang="zh-CN" altLang="en-US" smtClean="0">
                <a:latin typeface="Times New Roman" panose="02020603050405020304" pitchFamily="18" charset="0"/>
              </a:rPr>
              <a:t>基本分段存储管理方式</a:t>
            </a:r>
          </a:p>
        </p:txBody>
      </p:sp>
      <p:graphicFrame>
        <p:nvGraphicFramePr>
          <p:cNvPr id="80959" name="Group 63"/>
          <p:cNvGraphicFramePr>
            <a:graphicFrameLocks noGrp="1"/>
          </p:cNvGraphicFramePr>
          <p:nvPr/>
        </p:nvGraphicFramePr>
        <p:xfrm>
          <a:off x="6462713" y="1133475"/>
          <a:ext cx="2635250" cy="3402012"/>
        </p:xfrm>
        <a:graphic>
          <a:graphicData uri="http://schemas.openxmlformats.org/drawingml/2006/table">
            <a:tbl>
              <a:tblPr/>
              <a:tblGrid>
                <a:gridCol w="817562"/>
                <a:gridCol w="817563"/>
                <a:gridCol w="1000125"/>
              </a:tblGrid>
              <a:tr h="1073036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段号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段长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基址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4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4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4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120k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244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defRPr sz="28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150k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0958" name="Group 62"/>
          <p:cNvGraphicFramePr>
            <a:graphicFrameLocks noGrp="1"/>
          </p:cNvGraphicFramePr>
          <p:nvPr/>
        </p:nvGraphicFramePr>
        <p:xfrm>
          <a:off x="4527550" y="4149725"/>
          <a:ext cx="3421063" cy="441642"/>
        </p:xfrm>
        <a:graphic>
          <a:graphicData uri="http://schemas.openxmlformats.org/drawingml/2006/table">
            <a:tbl>
              <a:tblPr/>
              <a:tblGrid>
                <a:gridCol w="1711325"/>
                <a:gridCol w="1709738"/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段表始址</a:t>
                      </a:r>
                    </a:p>
                  </a:txBody>
                  <a:tcPr marT="45561" marB="455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段表长度</a:t>
                      </a:r>
                    </a:p>
                  </a:txBody>
                  <a:tcPr marT="45561" marB="455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25" y="954088"/>
            <a:ext cx="8594725" cy="5040312"/>
          </a:xfrm>
        </p:spPr>
        <p:txBody>
          <a:bodyPr/>
          <a:lstStyle/>
          <a:p>
            <a:pPr marL="609600" indent="-609600" eaLnBrk="1" hangingPunct="1"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三、逻辑地址结构</a:t>
            </a:r>
          </a:p>
          <a:p>
            <a:pPr marL="609600" indent="-609600" algn="just" eaLnBrk="1" hangingPunct="1">
              <a:buFont typeface="Symbol" panose="05050102010706020507" pitchFamily="18" charset="2"/>
              <a:buChar char="*"/>
            </a:pPr>
            <a:endParaRPr lang="zh-CN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609600" indent="-609600" algn="just" eaLnBrk="1" hangingPunct="1">
              <a:buFont typeface="Symbol" panose="05050102010706020507" pitchFamily="18" charset="2"/>
              <a:buChar char="*"/>
            </a:pPr>
            <a:endParaRPr lang="zh-CN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609600" indent="-609600" algn="just" eaLnBrk="1" hangingPunct="1">
              <a:buFont typeface="Symbol" panose="05050102010706020507" pitchFamily="18" charset="2"/>
              <a:buChar char="*"/>
            </a:pP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例：采用段式存储管理的系统中，若地址用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24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位表示，其中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位表示段号，则允许段的最大数目是（  ），段的最大长度是（ ） 。</a:t>
            </a:r>
          </a:p>
          <a:p>
            <a:pPr marL="609600" indent="-609600" algn="just" eaLnBrk="1" hangingPunct="1">
              <a:buFont typeface="Symbol" panose="05050102010706020507" pitchFamily="18" charset="2"/>
              <a:buChar char="*"/>
            </a:pPr>
            <a:r>
              <a:rPr lang="zh-CN" altLang="en-US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A.2</a:t>
            </a:r>
            <a:r>
              <a:rPr lang="en-US" altLang="zh-CN" baseline="30000" smtClean="0">
                <a:solidFill>
                  <a:schemeClr val="tx1"/>
                </a:solidFill>
                <a:latin typeface="Times New Roman" panose="02020603050405020304" pitchFamily="18" charset="0"/>
              </a:rPr>
              <a:t>24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    B. 2</a:t>
            </a:r>
            <a:r>
              <a:rPr lang="en-US" altLang="zh-CN" baseline="30000" smtClean="0">
                <a:solidFill>
                  <a:schemeClr val="tx1"/>
                </a:solidFill>
                <a:latin typeface="Times New Roman" panose="02020603050405020304" pitchFamily="18" charset="0"/>
              </a:rPr>
              <a:t>16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   C. 2</a:t>
            </a:r>
            <a:r>
              <a:rPr lang="en-US" altLang="zh-CN" baseline="30000" smtClean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    D. 2</a:t>
            </a:r>
            <a:r>
              <a:rPr lang="en-US" altLang="zh-CN" baseline="30000" smtClean="0">
                <a:solidFill>
                  <a:schemeClr val="tx1"/>
                </a:solidFill>
                <a:latin typeface="Times New Roman" panose="02020603050405020304" pitchFamily="18" charset="0"/>
              </a:rPr>
              <a:t>32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90500"/>
            <a:ext cx="5707063" cy="541338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4.4 </a:t>
            </a:r>
            <a:r>
              <a:rPr lang="zh-CN" altLang="en-US" smtClean="0">
                <a:latin typeface="Times New Roman" panose="02020603050405020304" pitchFamily="18" charset="0"/>
              </a:rPr>
              <a:t>基本分段存储管理方式</a:t>
            </a:r>
          </a:p>
        </p:txBody>
      </p:sp>
      <p:graphicFrame>
        <p:nvGraphicFramePr>
          <p:cNvPr id="239671" name="Group 55"/>
          <p:cNvGraphicFramePr>
            <a:graphicFrameLocks noGrp="1"/>
          </p:cNvGraphicFramePr>
          <p:nvPr/>
        </p:nvGraphicFramePr>
        <p:xfrm>
          <a:off x="1062038" y="1808163"/>
          <a:ext cx="5175250" cy="652462"/>
        </p:xfrm>
        <a:graphic>
          <a:graphicData uri="http://schemas.openxmlformats.org/drawingml/2006/table">
            <a:tbl>
              <a:tblPr/>
              <a:tblGrid>
                <a:gridCol w="1863725"/>
                <a:gridCol w="3311525"/>
              </a:tblGrid>
              <a:tr h="652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段号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段内地址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1925" y="954088"/>
            <a:ext cx="8594725" cy="5040312"/>
          </a:xfrm>
        </p:spPr>
        <p:txBody>
          <a:bodyPr/>
          <a:lstStyle/>
          <a:p>
            <a:pPr marL="609600" indent="-609600" eaLnBrk="1" hangingPunct="1">
              <a:buClr>
                <a:srgbClr val="FF0000"/>
              </a:buClr>
              <a:buFont typeface="Symbol" panose="05050102010706020507" pitchFamily="18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四、存储分配</a:t>
            </a:r>
          </a:p>
          <a:p>
            <a:pPr marL="1066800" lvl="1" indent="-609600" eaLnBrk="1" hangingPunct="1">
              <a:buClr>
                <a:srgbClr val="FF0000"/>
              </a:buClr>
            </a:pPr>
            <a:r>
              <a:rPr lang="zh-CN" altLang="en-US" smtClean="0"/>
              <a:t>以段为单位，每段分配一块连续的分区，一次分配作业所需的所有分区，一个进程的各段所分到的分区不必相邻。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190500"/>
            <a:ext cx="5707063" cy="541338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4.4 </a:t>
            </a:r>
            <a:r>
              <a:rPr lang="zh-CN" altLang="en-US" smtClean="0">
                <a:latin typeface="Times New Roman" panose="02020603050405020304" pitchFamily="18" charset="0"/>
              </a:rPr>
              <a:t>基本分段存储管理方式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uild="p" autoUpdateAnimBg="0"/>
      <p:bldP spid="242691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Char char="•"/>
            </a:pPr>
            <a:endParaRPr lang="zh-CN" altLang="en-US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kumimoji="1" lang="zh-CN" altLang="en-US" sz="2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105650" y="7620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操作系统</a:t>
            </a:r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5410200" y="790575"/>
            <a:ext cx="401638" cy="2743200"/>
            <a:chOff x="3408" y="498"/>
            <a:chExt cx="253" cy="1728"/>
          </a:xfrm>
        </p:grpSpPr>
        <p:grpSp>
          <p:nvGrpSpPr>
            <p:cNvPr id="153700" name="Group 5"/>
            <p:cNvGrpSpPr>
              <a:grpSpLocks/>
            </p:cNvGrpSpPr>
            <p:nvPr/>
          </p:nvGrpSpPr>
          <p:grpSpPr bwMode="auto">
            <a:xfrm>
              <a:off x="3408" y="498"/>
              <a:ext cx="253" cy="1728"/>
              <a:chOff x="3408" y="498"/>
              <a:chExt cx="253" cy="1728"/>
            </a:xfrm>
          </p:grpSpPr>
          <p:sp>
            <p:nvSpPr>
              <p:cNvPr id="153702" name="Text Box 6"/>
              <p:cNvSpPr txBox="1">
                <a:spLocks noChangeArrowheads="1"/>
              </p:cNvSpPr>
              <p:nvPr/>
            </p:nvSpPr>
            <p:spPr bwMode="auto">
              <a:xfrm>
                <a:off x="3421" y="1592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buClr>
                    <a:srgbClr val="0000CC"/>
                  </a:buClr>
                  <a:buSzPct val="90000"/>
                  <a:buFont typeface="Wingdings" panose="05000000000000000000" pitchFamily="2" charset="2"/>
                  <a:buChar char="v"/>
                  <a:defRPr sz="3200" b="1">
                    <a:solidFill>
                      <a:srgbClr val="0000CC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tx1"/>
                  </a:buClr>
                  <a:buSzPct val="95000"/>
                  <a:buFont typeface="Symbol" panose="05050102010706020507" pitchFamily="18" charset="2"/>
                  <a:buChar char="*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5000"/>
                  <a:buChar char="•"/>
                  <a:defRPr sz="3200" b="1">
                    <a:solidFill>
                      <a:srgbClr val="0000CC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15000"/>
                  </a:lnSpc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15000"/>
                  </a:lnSpc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en-US" altLang="zh-CN" sz="6000" b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  <p:grpSp>
            <p:nvGrpSpPr>
              <p:cNvPr id="153703" name="Group 7"/>
              <p:cNvGrpSpPr>
                <a:grpSpLocks/>
              </p:cNvGrpSpPr>
              <p:nvPr/>
            </p:nvGrpSpPr>
            <p:grpSpPr bwMode="auto">
              <a:xfrm>
                <a:off x="3408" y="768"/>
                <a:ext cx="240" cy="1182"/>
                <a:chOff x="3391" y="799"/>
                <a:chExt cx="240" cy="1182"/>
              </a:xfrm>
            </p:grpSpPr>
            <p:sp>
              <p:nvSpPr>
                <p:cNvPr id="15370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391" y="799"/>
                  <a:ext cx="236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kumimoji="1" lang="en-US" altLang="zh-CN" sz="6000" b="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  <p:sp>
              <p:nvSpPr>
                <p:cNvPr id="15370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95" y="1347"/>
                  <a:ext cx="236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15000"/>
                    </a:lnSpc>
                    <a:buClr>
                      <a:srgbClr val="0000CC"/>
                    </a:buClr>
                    <a:buSzPct val="90000"/>
                    <a:buFont typeface="Wingdings" panose="05000000000000000000" pitchFamily="2" charset="2"/>
                    <a:buChar char="v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1pPr>
                  <a:lvl2pPr marL="742950" indent="-285750">
                    <a:lnSpc>
                      <a:spcPct val="115000"/>
                    </a:lnSpc>
                    <a:buClr>
                      <a:schemeClr val="tx1"/>
                    </a:buClr>
                    <a:buSzPct val="95000"/>
                    <a:buFont typeface="Symbol" panose="05050102010706020507" pitchFamily="18" charset="2"/>
                    <a:buChar char="*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2pPr>
                  <a:lvl3pPr marL="1143000" indent="-228600">
                    <a:lnSpc>
                      <a:spcPct val="115000"/>
                    </a:lnSpc>
                    <a:buClr>
                      <a:schemeClr val="folHlink"/>
                    </a:buClr>
                    <a:buSzPct val="85000"/>
                    <a:buChar char="•"/>
                    <a:defRPr sz="3200" b="1">
                      <a:solidFill>
                        <a:srgbClr val="0000CC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3pPr>
                  <a:lvl4pPr marL="1600200" indent="-228600">
                    <a:lnSpc>
                      <a:spcPct val="115000"/>
                    </a:lnSpc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4pPr>
                  <a:lvl5pPr marL="2057400" indent="-228600">
                    <a:lnSpc>
                      <a:spcPct val="115000"/>
                    </a:lnSpc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32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r>
                    <a:rPr kumimoji="1" lang="en-US" altLang="zh-CN" sz="6000" b="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  <p:sp>
            <p:nvSpPr>
              <p:cNvPr id="153704" name="Text Box 10"/>
              <p:cNvSpPr txBox="1">
                <a:spLocks noChangeArrowheads="1"/>
              </p:cNvSpPr>
              <p:nvPr/>
            </p:nvSpPr>
            <p:spPr bwMode="auto">
              <a:xfrm>
                <a:off x="3425" y="498"/>
                <a:ext cx="23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15000"/>
                  </a:lnSpc>
                  <a:buClr>
                    <a:srgbClr val="0000CC"/>
                  </a:buClr>
                  <a:buSzPct val="90000"/>
                  <a:buFont typeface="Wingdings" panose="05000000000000000000" pitchFamily="2" charset="2"/>
                  <a:buChar char="v"/>
                  <a:defRPr sz="3200" b="1">
                    <a:solidFill>
                      <a:srgbClr val="0000CC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>
                  <a:lnSpc>
                    <a:spcPct val="115000"/>
                  </a:lnSpc>
                  <a:buClr>
                    <a:schemeClr val="tx1"/>
                  </a:buClr>
                  <a:buSzPct val="95000"/>
                  <a:buFont typeface="Symbol" panose="05050102010706020507" pitchFamily="18" charset="2"/>
                  <a:buChar char="*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>
                  <a:lnSpc>
                    <a:spcPct val="115000"/>
                  </a:lnSpc>
                  <a:buClr>
                    <a:schemeClr val="folHlink"/>
                  </a:buClr>
                  <a:buSzPct val="85000"/>
                  <a:buChar char="•"/>
                  <a:defRPr sz="3200" b="1">
                    <a:solidFill>
                      <a:srgbClr val="0000CC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>
                  <a:lnSpc>
                    <a:spcPct val="115000"/>
                  </a:lnSpc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>
                  <a:lnSpc>
                    <a:spcPct val="115000"/>
                  </a:lnSpc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en-US" altLang="zh-CN" sz="6000" b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53701" name="Text Box 11"/>
            <p:cNvSpPr txBox="1">
              <a:spLocks noChangeArrowheads="1"/>
            </p:cNvSpPr>
            <p:nvPr/>
          </p:nvSpPr>
          <p:spPr bwMode="auto">
            <a:xfrm>
              <a:off x="3421" y="1037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zh-CN" sz="6000" b="0">
                  <a:solidFill>
                    <a:srgbClr val="FFFF00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53605" name="Group 12"/>
          <p:cNvGrpSpPr>
            <a:grpSpLocks/>
          </p:cNvGrpSpPr>
          <p:nvPr/>
        </p:nvGrpSpPr>
        <p:grpSpPr bwMode="auto">
          <a:xfrm>
            <a:off x="0" y="-52388"/>
            <a:ext cx="9169400" cy="6865938"/>
            <a:chOff x="206" y="258"/>
            <a:chExt cx="5402" cy="3894"/>
          </a:xfrm>
        </p:grpSpPr>
        <p:grpSp>
          <p:nvGrpSpPr>
            <p:cNvPr id="153611" name="Group 13"/>
            <p:cNvGrpSpPr>
              <a:grpSpLocks/>
            </p:cNvGrpSpPr>
            <p:nvPr/>
          </p:nvGrpSpPr>
          <p:grpSpPr bwMode="auto">
            <a:xfrm>
              <a:off x="206" y="258"/>
              <a:ext cx="5402" cy="3894"/>
              <a:chOff x="206" y="258"/>
              <a:chExt cx="5402" cy="3894"/>
            </a:xfrm>
          </p:grpSpPr>
          <p:grpSp>
            <p:nvGrpSpPr>
              <p:cNvPr id="153613" name="Group 14"/>
              <p:cNvGrpSpPr>
                <a:grpSpLocks/>
              </p:cNvGrpSpPr>
              <p:nvPr/>
            </p:nvGrpSpPr>
            <p:grpSpPr bwMode="auto">
              <a:xfrm>
                <a:off x="206" y="258"/>
                <a:ext cx="5402" cy="3894"/>
                <a:chOff x="206" y="258"/>
                <a:chExt cx="5402" cy="3894"/>
              </a:xfrm>
            </p:grpSpPr>
            <p:grpSp>
              <p:nvGrpSpPr>
                <p:cNvPr id="153615" name="Group 15"/>
                <p:cNvGrpSpPr>
                  <a:grpSpLocks/>
                </p:cNvGrpSpPr>
                <p:nvPr/>
              </p:nvGrpSpPr>
              <p:grpSpPr bwMode="auto">
                <a:xfrm>
                  <a:off x="206" y="258"/>
                  <a:ext cx="5402" cy="3894"/>
                  <a:chOff x="206" y="258"/>
                  <a:chExt cx="5402" cy="3894"/>
                </a:xfrm>
              </p:grpSpPr>
              <p:grpSp>
                <p:nvGrpSpPr>
                  <p:cNvPr id="153621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06" y="258"/>
                    <a:ext cx="1429" cy="3763"/>
                    <a:chOff x="206" y="258"/>
                    <a:chExt cx="1429" cy="3763"/>
                  </a:xfrm>
                </p:grpSpPr>
                <p:grpSp>
                  <p:nvGrpSpPr>
                    <p:cNvPr id="153671" name="Group 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" y="3094"/>
                      <a:ext cx="761" cy="613"/>
                      <a:chOff x="869" y="3094"/>
                      <a:chExt cx="761" cy="613"/>
                    </a:xfrm>
                  </p:grpSpPr>
                  <p:sp>
                    <p:nvSpPr>
                      <p:cNvPr id="153697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20" y="3214"/>
                        <a:ext cx="510" cy="411"/>
                      </a:xfrm>
                      <a:prstGeom prst="rect">
                        <a:avLst/>
                      </a:prstGeom>
                      <a:solidFill>
                        <a:srgbClr val="000066"/>
                      </a:solidFill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B</a:t>
                        </a:r>
                        <a:endParaRPr kumimoji="1" lang="en-US" altLang="zh-CN" sz="2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3698" name="Text Box 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79" y="3094"/>
                        <a:ext cx="213" cy="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53699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9" y="3413"/>
                        <a:ext cx="225" cy="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S</a:t>
                        </a:r>
                      </a:p>
                    </p:txBody>
                  </p:sp>
                </p:grpSp>
                <p:grpSp>
                  <p:nvGrpSpPr>
                    <p:cNvPr id="153672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" y="258"/>
                      <a:ext cx="1429" cy="3763"/>
                      <a:chOff x="240" y="258"/>
                      <a:chExt cx="1429" cy="3763"/>
                    </a:xfrm>
                  </p:grpSpPr>
                  <p:grpSp>
                    <p:nvGrpSpPr>
                      <p:cNvPr id="153673" name="Group 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0" y="258"/>
                        <a:ext cx="1390" cy="3297"/>
                        <a:chOff x="240" y="258"/>
                        <a:chExt cx="1390" cy="3297"/>
                      </a:xfrm>
                    </p:grpSpPr>
                    <p:sp>
                      <p:nvSpPr>
                        <p:cNvPr id="153675" name="Rectangle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20" y="2530"/>
                          <a:ext cx="510" cy="411"/>
                        </a:xfrm>
                        <a:prstGeom prst="rect">
                          <a:avLst/>
                        </a:prstGeom>
                        <a:solidFill>
                          <a:srgbClr val="000066"/>
                        </a:solidFill>
                        <a:ln w="38100">
                          <a:solidFill>
                            <a:srgbClr val="FFFF00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lnSpc>
                              <a:spcPct val="115000"/>
                            </a:lnSpc>
                            <a:buClr>
                              <a:srgbClr val="0000CC"/>
                            </a:buClr>
                            <a:buSzPct val="90000"/>
                            <a:buFont typeface="Wingdings" panose="05000000000000000000" pitchFamily="2" charset="2"/>
                            <a:buChar char="v"/>
                            <a:defRPr sz="3200" b="1">
                              <a:solidFill>
                                <a:srgbClr val="0000CC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>
                            <a:lnSpc>
                              <a:spcPct val="115000"/>
                            </a:lnSpc>
                            <a:buClr>
                              <a:schemeClr val="tx1"/>
                            </a:buClr>
                            <a:buSzPct val="95000"/>
                            <a:buFont typeface="Symbol" panose="05050102010706020507" pitchFamily="18" charset="2"/>
                            <a:buChar char="*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>
                            <a:lnSpc>
                              <a:spcPct val="115000"/>
                            </a:lnSpc>
                            <a:buClr>
                              <a:schemeClr val="folHlink"/>
                            </a:buClr>
                            <a:buSzPct val="85000"/>
                            <a:buChar char="•"/>
                            <a:defRPr sz="3200" b="1">
                              <a:solidFill>
                                <a:srgbClr val="0000CC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>
                            <a:lnSpc>
                              <a:spcPct val="115000"/>
                            </a:lnSpc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>
                            <a:lnSpc>
                              <a:spcPct val="115000"/>
                            </a:lnSpc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ctr" eaLnBrk="1" hangingPunct="1">
                            <a:lnSpc>
                              <a:spcPct val="100000"/>
                            </a:lnSpc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80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</a:rPr>
                            <a:t>A</a:t>
                          </a:r>
                          <a:endParaRPr kumimoji="1" lang="en-US" altLang="zh-CN" sz="2800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53676" name="Text Box 2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76" y="2409"/>
                          <a:ext cx="21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lnSpc>
                              <a:spcPct val="115000"/>
                            </a:lnSpc>
                            <a:buClr>
                              <a:srgbClr val="0000CC"/>
                            </a:buClr>
                            <a:buSzPct val="90000"/>
                            <a:buFont typeface="Wingdings" panose="05000000000000000000" pitchFamily="2" charset="2"/>
                            <a:buChar char="v"/>
                            <a:defRPr sz="3200" b="1">
                              <a:solidFill>
                                <a:srgbClr val="0000CC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>
                            <a:lnSpc>
                              <a:spcPct val="115000"/>
                            </a:lnSpc>
                            <a:buClr>
                              <a:schemeClr val="tx1"/>
                            </a:buClr>
                            <a:buSzPct val="95000"/>
                            <a:buFont typeface="Symbol" panose="05050102010706020507" pitchFamily="18" charset="2"/>
                            <a:buChar char="*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>
                            <a:lnSpc>
                              <a:spcPct val="115000"/>
                            </a:lnSpc>
                            <a:buClr>
                              <a:schemeClr val="folHlink"/>
                            </a:buClr>
                            <a:buSzPct val="85000"/>
                            <a:buChar char="•"/>
                            <a:defRPr sz="3200" b="1">
                              <a:solidFill>
                                <a:srgbClr val="0000CC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>
                            <a:lnSpc>
                              <a:spcPct val="115000"/>
                            </a:lnSpc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>
                            <a:lnSpc>
                              <a:spcPct val="115000"/>
                            </a:lnSpc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lnSpc>
                              <a:spcPct val="100000"/>
                            </a:lnSpc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80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p:txBody>
                    </p:sp>
                    <p:sp>
                      <p:nvSpPr>
                        <p:cNvPr id="153677" name="Text Box 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65" y="2730"/>
                          <a:ext cx="26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wrap="none">
                          <a:spAutoFit/>
                        </a:bodyPr>
                        <a:lstStyle>
                          <a:lvl1pPr>
                            <a:lnSpc>
                              <a:spcPct val="115000"/>
                            </a:lnSpc>
                            <a:buClr>
                              <a:srgbClr val="0000CC"/>
                            </a:buClr>
                            <a:buSzPct val="90000"/>
                            <a:buFont typeface="Wingdings" panose="05000000000000000000" pitchFamily="2" charset="2"/>
                            <a:buChar char="v"/>
                            <a:defRPr sz="3200" b="1">
                              <a:solidFill>
                                <a:srgbClr val="0000CC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1pPr>
                          <a:lvl2pPr marL="742950" indent="-285750">
                            <a:lnSpc>
                              <a:spcPct val="115000"/>
                            </a:lnSpc>
                            <a:buClr>
                              <a:schemeClr val="tx1"/>
                            </a:buClr>
                            <a:buSzPct val="95000"/>
                            <a:buFont typeface="Symbol" panose="05050102010706020507" pitchFamily="18" charset="2"/>
                            <a:buChar char="*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2pPr>
                          <a:lvl3pPr marL="1143000" indent="-228600">
                            <a:lnSpc>
                              <a:spcPct val="115000"/>
                            </a:lnSpc>
                            <a:buClr>
                              <a:schemeClr val="folHlink"/>
                            </a:buClr>
                            <a:buSzPct val="85000"/>
                            <a:buChar char="•"/>
                            <a:defRPr sz="3200" b="1">
                              <a:solidFill>
                                <a:srgbClr val="0000CC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3pPr>
                          <a:lvl4pPr marL="1600200" indent="-228600">
                            <a:lnSpc>
                              <a:spcPct val="115000"/>
                            </a:lnSpc>
                            <a:buClr>
                              <a:schemeClr val="accent2"/>
                            </a:buClr>
                            <a:buSzPct val="55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4pPr>
                          <a:lvl5pPr marL="2057400" indent="-228600">
                            <a:lnSpc>
                              <a:spcPct val="115000"/>
                            </a:lnSpc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lnSpc>
                              <a:spcPct val="100000"/>
                            </a:lnSpc>
                            <a:buClrTx/>
                            <a:buSzTx/>
                            <a:buFontTx/>
                            <a:buNone/>
                          </a:pPr>
                          <a:r>
                            <a:rPr kumimoji="1" lang="en-US" altLang="zh-CN" sz="280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p:txBody>
                    </p:sp>
                    <p:grpSp>
                      <p:nvGrpSpPr>
                        <p:cNvPr id="153678" name="Group 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0" y="258"/>
                          <a:ext cx="1390" cy="3297"/>
                          <a:chOff x="240" y="258"/>
                          <a:chExt cx="1390" cy="3297"/>
                        </a:xfrm>
                      </p:grpSpPr>
                      <p:sp>
                        <p:nvSpPr>
                          <p:cNvPr id="153679" name="Rectangle 2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20" y="1892"/>
                            <a:ext cx="510" cy="410"/>
                          </a:xfrm>
                          <a:prstGeom prst="rect">
                            <a:avLst/>
                          </a:prstGeom>
                          <a:solidFill>
                            <a:srgbClr val="000066"/>
                          </a:solidFill>
                          <a:ln w="381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lnSpc>
                                <a:spcPct val="115000"/>
                              </a:lnSpc>
                              <a:buClr>
                                <a:srgbClr val="0000CC"/>
                              </a:buClr>
                              <a:buSzPct val="90000"/>
                              <a:buFont typeface="Wingdings" panose="05000000000000000000" pitchFamily="2" charset="2"/>
                              <a:buChar char="v"/>
                              <a:defRPr sz="3200" b="1">
                                <a:solidFill>
                                  <a:srgbClr val="0000CC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lnSpc>
                                <a:spcPct val="115000"/>
                              </a:lnSpc>
                              <a:buClr>
                                <a:schemeClr val="tx1"/>
                              </a:buClr>
                              <a:buSzPct val="95000"/>
                              <a:buFont typeface="Symbol" panose="05050102010706020507" pitchFamily="18" charset="2"/>
                              <a:buChar char="*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lnSpc>
                                <a:spcPct val="115000"/>
                              </a:lnSpc>
                              <a:buClr>
                                <a:schemeClr val="folHlink"/>
                              </a:buClr>
                              <a:buSzPct val="85000"/>
                              <a:buChar char="•"/>
                              <a:defRPr sz="3200" b="1">
                                <a:solidFill>
                                  <a:srgbClr val="0000CC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lnSpc>
                                <a:spcPct val="115000"/>
                              </a:lnSpc>
                              <a:buClr>
                                <a:schemeClr val="accent2"/>
                              </a:buClr>
                              <a:buSzPct val="55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lnSpc>
                                <a:spcPct val="115000"/>
                              </a:lnSpc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ctr" eaLnBrk="1" hangingPunct="1">
                              <a:lnSpc>
                                <a:spcPct val="100000"/>
                              </a:lnSpc>
                              <a:buClrTx/>
                              <a:buSzTx/>
                              <a:buFontTx/>
                              <a:buNone/>
                            </a:pPr>
                            <a:r>
                              <a:rPr kumimoji="1" lang="en-US" altLang="zh-CN" sz="2800">
                                <a:solidFill>
                                  <a:srgbClr val="FFFF00"/>
                                </a:solidFill>
                                <a:latin typeface="Times New Roman" panose="02020603050405020304" pitchFamily="18" charset="0"/>
                              </a:rPr>
                              <a:t>Y</a:t>
                            </a:r>
                            <a:endParaRPr kumimoji="1" lang="en-US" altLang="zh-CN" sz="2800" b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53680" name="Text Box 28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76" y="1769"/>
                            <a:ext cx="213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lnSpc>
                                <a:spcPct val="115000"/>
                              </a:lnSpc>
                              <a:buClr>
                                <a:srgbClr val="0000CC"/>
                              </a:buClr>
                              <a:buSzPct val="90000"/>
                              <a:buFont typeface="Wingdings" panose="05000000000000000000" pitchFamily="2" charset="2"/>
                              <a:buChar char="v"/>
                              <a:defRPr sz="3200" b="1">
                                <a:solidFill>
                                  <a:srgbClr val="0000CC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lnSpc>
                                <a:spcPct val="115000"/>
                              </a:lnSpc>
                              <a:buClr>
                                <a:schemeClr val="tx1"/>
                              </a:buClr>
                              <a:buSzPct val="95000"/>
                              <a:buFont typeface="Symbol" panose="05050102010706020507" pitchFamily="18" charset="2"/>
                              <a:buChar char="*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lnSpc>
                                <a:spcPct val="115000"/>
                              </a:lnSpc>
                              <a:buClr>
                                <a:schemeClr val="folHlink"/>
                              </a:buClr>
                              <a:buSzPct val="85000"/>
                              <a:buChar char="•"/>
                              <a:defRPr sz="3200" b="1">
                                <a:solidFill>
                                  <a:srgbClr val="0000CC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lnSpc>
                                <a:spcPct val="115000"/>
                              </a:lnSpc>
                              <a:buClr>
                                <a:schemeClr val="accent2"/>
                              </a:buClr>
                              <a:buSzPct val="55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lnSpc>
                                <a:spcPct val="115000"/>
                              </a:lnSpc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lnSpc>
                                <a:spcPct val="100000"/>
                              </a:lnSpc>
                              <a:buClrTx/>
                              <a:buSzTx/>
                              <a:buFontTx/>
                              <a:buNone/>
                            </a:pPr>
                            <a:r>
                              <a:rPr kumimoji="1" lang="en-US" altLang="zh-CN" sz="2800">
                                <a:solidFill>
                                  <a:srgbClr val="FFFF00"/>
                                </a:solidFill>
                                <a:latin typeface="Times New Roman" panose="02020603050405020304" pitchFamily="18" charset="0"/>
                              </a:rPr>
                              <a:t>0</a:t>
                            </a:r>
                          </a:p>
                        </p:txBody>
                      </p:sp>
                      <p:sp>
                        <p:nvSpPr>
                          <p:cNvPr id="153681" name="Text Box 2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65" y="2086"/>
                            <a:ext cx="248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>
                            <a:spAutoFit/>
                          </a:bodyPr>
                          <a:lstStyle>
                            <a:lvl1pPr>
                              <a:lnSpc>
                                <a:spcPct val="115000"/>
                              </a:lnSpc>
                              <a:buClr>
                                <a:srgbClr val="0000CC"/>
                              </a:buClr>
                              <a:buSzPct val="90000"/>
                              <a:buFont typeface="Wingdings" panose="05000000000000000000" pitchFamily="2" charset="2"/>
                              <a:buChar char="v"/>
                              <a:defRPr sz="3200" b="1">
                                <a:solidFill>
                                  <a:srgbClr val="0000CC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lnSpc>
                                <a:spcPct val="115000"/>
                              </a:lnSpc>
                              <a:buClr>
                                <a:schemeClr val="tx1"/>
                              </a:buClr>
                              <a:buSzPct val="95000"/>
                              <a:buFont typeface="Symbol" panose="05050102010706020507" pitchFamily="18" charset="2"/>
                              <a:buChar char="*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lnSpc>
                                <a:spcPct val="115000"/>
                              </a:lnSpc>
                              <a:buClr>
                                <a:schemeClr val="folHlink"/>
                              </a:buClr>
                              <a:buSzPct val="85000"/>
                              <a:buChar char="•"/>
                              <a:defRPr sz="3200" b="1">
                                <a:solidFill>
                                  <a:srgbClr val="0000CC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lnSpc>
                                <a:spcPct val="115000"/>
                              </a:lnSpc>
                              <a:buClr>
                                <a:schemeClr val="accent2"/>
                              </a:buClr>
                              <a:buSzPct val="55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lnSpc>
                                <a:spcPct val="115000"/>
                              </a:lnSpc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lnSpc>
                                <a:spcPct val="115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>
                                <a:schemeClr val="accent1"/>
                              </a:buClr>
                              <a:buSzPct val="50000"/>
                              <a:buFont typeface="Wingdings" panose="05000000000000000000" pitchFamily="2" charset="2"/>
                              <a:buChar char="n"/>
                              <a:defRPr sz="3200" b="1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lnSpc>
                                <a:spcPct val="100000"/>
                              </a:lnSpc>
                              <a:buClrTx/>
                              <a:buSzTx/>
                              <a:buFontTx/>
                              <a:buNone/>
                            </a:pPr>
                            <a:r>
                              <a:rPr kumimoji="1" lang="en-US" altLang="zh-CN" sz="2800">
                                <a:solidFill>
                                  <a:srgbClr val="FFFF00"/>
                                </a:solidFill>
                                <a:latin typeface="Times New Roman" panose="02020603050405020304" pitchFamily="18" charset="0"/>
                              </a:rPr>
                              <a:t>L</a:t>
                            </a:r>
                          </a:p>
                        </p:txBody>
                      </p:sp>
                      <p:grpSp>
                        <p:nvGrpSpPr>
                          <p:cNvPr id="153682" name="Group 3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0" y="258"/>
                            <a:ext cx="1390" cy="3297"/>
                            <a:chOff x="240" y="258"/>
                            <a:chExt cx="1390" cy="3297"/>
                          </a:xfrm>
                        </p:grpSpPr>
                        <p:sp>
                          <p:nvSpPr>
                            <p:cNvPr id="153683" name="Rectangle 31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20" y="1254"/>
                              <a:ext cx="510" cy="411"/>
                            </a:xfrm>
                            <a:prstGeom prst="rect">
                              <a:avLst/>
                            </a:prstGeom>
                            <a:solidFill>
                              <a:srgbClr val="000066"/>
                            </a:solidFill>
                            <a:ln w="38100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>
                              <a:lvl1pPr>
                                <a:lnSpc>
                                  <a:spcPct val="115000"/>
                                </a:lnSpc>
                                <a:buClr>
                                  <a:srgbClr val="0000CC"/>
                                </a:buClr>
                                <a:buSzPct val="90000"/>
                                <a:buFont typeface="Wingdings" panose="05000000000000000000" pitchFamily="2" charset="2"/>
                                <a:buChar char="v"/>
                                <a:defRPr sz="3200" b="1">
                                  <a:solidFill>
                                    <a:srgbClr val="0000CC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1pPr>
                              <a:lvl2pPr marL="742950" indent="-285750">
                                <a:lnSpc>
                                  <a:spcPct val="115000"/>
                                </a:lnSpc>
                                <a:buClr>
                                  <a:schemeClr val="tx1"/>
                                </a:buClr>
                                <a:buSzPct val="95000"/>
                                <a:buFont typeface="Symbol" panose="05050102010706020507" pitchFamily="18" charset="2"/>
                                <a:buChar char="*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2pPr>
                              <a:lvl3pPr marL="1143000" indent="-228600">
                                <a:lnSpc>
                                  <a:spcPct val="115000"/>
                                </a:lnSpc>
                                <a:buClr>
                                  <a:schemeClr val="folHlink"/>
                                </a:buClr>
                                <a:buSzPct val="85000"/>
                                <a:buChar char="•"/>
                                <a:defRPr sz="3200" b="1">
                                  <a:solidFill>
                                    <a:srgbClr val="0000CC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3pPr>
                              <a:lvl4pPr marL="1600200" indent="-228600">
                                <a:lnSpc>
                                  <a:spcPct val="115000"/>
                                </a:lnSpc>
                                <a:buClr>
                                  <a:schemeClr val="accent2"/>
                                </a:buClr>
                                <a:buSzPct val="55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4pPr>
                              <a:lvl5pPr marL="2057400" indent="-228600">
                                <a:lnSpc>
                                  <a:spcPct val="115000"/>
                                </a:lnSpc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5pPr>
                              <a:lvl6pPr marL="25146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6pPr>
                              <a:lvl7pPr marL="29718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7pPr>
                              <a:lvl8pPr marL="34290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8pPr>
                              <a:lvl9pPr marL="38862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9pPr>
                            </a:lstStyle>
                            <a:p>
                              <a:pPr algn="ctr" eaLnBrk="1" hangingPunct="1">
                                <a:lnSpc>
                                  <a:spcPct val="100000"/>
                                </a:lnSpc>
                                <a:buClrTx/>
                                <a:buSzTx/>
                                <a:buFontTx/>
                                <a:buNone/>
                              </a:pPr>
                              <a:r>
                                <a:rPr kumimoji="1" lang="en-US" altLang="zh-CN" sz="2800">
                                  <a:solidFill>
                                    <a:srgbClr val="FFFF00"/>
                                  </a:solidFill>
                                  <a:latin typeface="Times New Roman" panose="02020603050405020304" pitchFamily="18" charset="0"/>
                                </a:rPr>
                                <a:t>X</a:t>
                              </a:r>
                              <a:endParaRPr kumimoji="1" lang="en-US" altLang="zh-CN" sz="2800" b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53684" name="Text Box 3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76" y="1135"/>
                              <a:ext cx="213" cy="2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>
                                <a:lnSpc>
                                  <a:spcPct val="115000"/>
                                </a:lnSpc>
                                <a:buClr>
                                  <a:srgbClr val="0000CC"/>
                                </a:buClr>
                                <a:buSzPct val="90000"/>
                                <a:buFont typeface="Wingdings" panose="05000000000000000000" pitchFamily="2" charset="2"/>
                                <a:buChar char="v"/>
                                <a:defRPr sz="3200" b="1">
                                  <a:solidFill>
                                    <a:srgbClr val="0000CC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1pPr>
                              <a:lvl2pPr marL="742950" indent="-285750">
                                <a:lnSpc>
                                  <a:spcPct val="115000"/>
                                </a:lnSpc>
                                <a:buClr>
                                  <a:schemeClr val="tx1"/>
                                </a:buClr>
                                <a:buSzPct val="95000"/>
                                <a:buFont typeface="Symbol" panose="05050102010706020507" pitchFamily="18" charset="2"/>
                                <a:buChar char="*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2pPr>
                              <a:lvl3pPr marL="1143000" indent="-228600">
                                <a:lnSpc>
                                  <a:spcPct val="115000"/>
                                </a:lnSpc>
                                <a:buClr>
                                  <a:schemeClr val="folHlink"/>
                                </a:buClr>
                                <a:buSzPct val="85000"/>
                                <a:buChar char="•"/>
                                <a:defRPr sz="3200" b="1">
                                  <a:solidFill>
                                    <a:srgbClr val="0000CC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3pPr>
                              <a:lvl4pPr marL="1600200" indent="-228600">
                                <a:lnSpc>
                                  <a:spcPct val="115000"/>
                                </a:lnSpc>
                                <a:buClr>
                                  <a:schemeClr val="accent2"/>
                                </a:buClr>
                                <a:buSzPct val="55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4pPr>
                              <a:lvl5pPr marL="2057400" indent="-228600">
                                <a:lnSpc>
                                  <a:spcPct val="115000"/>
                                </a:lnSpc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5pPr>
                              <a:lvl6pPr marL="25146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6pPr>
                              <a:lvl7pPr marL="29718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7pPr>
                              <a:lvl8pPr marL="34290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8pPr>
                              <a:lvl9pPr marL="38862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9pPr>
                            </a:lstStyle>
                            <a:p>
                              <a:pPr eaLnBrk="1" hangingPunct="1">
                                <a:lnSpc>
                                  <a:spcPct val="100000"/>
                                </a:lnSpc>
                                <a:buClrTx/>
                                <a:buSzTx/>
                                <a:buFontTx/>
                                <a:buNone/>
                              </a:pPr>
                              <a:r>
                                <a:rPr kumimoji="1" lang="en-US" altLang="zh-CN" sz="2800">
                                  <a:solidFill>
                                    <a:srgbClr val="FFFF00"/>
                                  </a:solidFill>
                                  <a:latin typeface="Times New Roman" panose="02020603050405020304" pitchFamily="18" charset="0"/>
                                </a:rPr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153685" name="Text Box 3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65" y="1452"/>
                              <a:ext cx="237" cy="29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 xmlns="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xmlns="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>
                                <a:lnSpc>
                                  <a:spcPct val="115000"/>
                                </a:lnSpc>
                                <a:buClr>
                                  <a:srgbClr val="0000CC"/>
                                </a:buClr>
                                <a:buSzPct val="90000"/>
                                <a:buFont typeface="Wingdings" panose="05000000000000000000" pitchFamily="2" charset="2"/>
                                <a:buChar char="v"/>
                                <a:defRPr sz="3200" b="1">
                                  <a:solidFill>
                                    <a:srgbClr val="0000CC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1pPr>
                              <a:lvl2pPr marL="742950" indent="-285750">
                                <a:lnSpc>
                                  <a:spcPct val="115000"/>
                                </a:lnSpc>
                                <a:buClr>
                                  <a:schemeClr val="tx1"/>
                                </a:buClr>
                                <a:buSzPct val="95000"/>
                                <a:buFont typeface="Symbol" panose="05050102010706020507" pitchFamily="18" charset="2"/>
                                <a:buChar char="*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2pPr>
                              <a:lvl3pPr marL="1143000" indent="-228600">
                                <a:lnSpc>
                                  <a:spcPct val="115000"/>
                                </a:lnSpc>
                                <a:buClr>
                                  <a:schemeClr val="folHlink"/>
                                </a:buClr>
                                <a:buSzPct val="85000"/>
                                <a:buChar char="•"/>
                                <a:defRPr sz="3200" b="1">
                                  <a:solidFill>
                                    <a:srgbClr val="0000CC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3pPr>
                              <a:lvl4pPr marL="1600200" indent="-228600">
                                <a:lnSpc>
                                  <a:spcPct val="115000"/>
                                </a:lnSpc>
                                <a:buClr>
                                  <a:schemeClr val="accent2"/>
                                </a:buClr>
                                <a:buSzPct val="55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4pPr>
                              <a:lvl5pPr marL="2057400" indent="-228600">
                                <a:lnSpc>
                                  <a:spcPct val="115000"/>
                                </a:lnSpc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5pPr>
                              <a:lvl6pPr marL="25146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6pPr>
                              <a:lvl7pPr marL="29718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7pPr>
                              <a:lvl8pPr marL="34290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8pPr>
                              <a:lvl9pPr marL="3886200" indent="-228600" eaLnBrk="0" fontAlgn="base" hangingPunct="0">
                                <a:lnSpc>
                                  <a:spcPct val="115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>
                                  <a:schemeClr val="accent1"/>
                                </a:buClr>
                                <a:buSzPct val="50000"/>
                                <a:buFont typeface="Wingdings" panose="05000000000000000000" pitchFamily="2" charset="2"/>
                                <a:buChar char="n"/>
                                <a:defRPr sz="3200" b="1">
                                  <a:solidFill>
                                    <a:schemeClr val="tx1"/>
                                  </a:solidFill>
                                  <a:latin typeface="Tahoma" panose="020B0604030504040204" pitchFamily="34" charset="0"/>
                                  <a:ea typeface="楷体_GB2312" pitchFamily="49" charset="-122"/>
                                </a:defRPr>
                              </a:lvl9pPr>
                            </a:lstStyle>
                            <a:p>
                              <a:pPr eaLnBrk="1" hangingPunct="1">
                                <a:lnSpc>
                                  <a:spcPct val="100000"/>
                                </a:lnSpc>
                                <a:buClrTx/>
                                <a:buSzTx/>
                                <a:buFontTx/>
                                <a:buNone/>
                              </a:pPr>
                              <a:r>
                                <a:rPr kumimoji="1" lang="en-US" altLang="zh-CN" sz="2800">
                                  <a:solidFill>
                                    <a:srgbClr val="FFFF00"/>
                                  </a:solidFill>
                                  <a:latin typeface="Times New Roman" panose="02020603050405020304" pitchFamily="18" charset="0"/>
                                </a:rPr>
                                <a:t>P</a:t>
                              </a:r>
                            </a:p>
                          </p:txBody>
                        </p:sp>
                        <p:grpSp>
                          <p:nvGrpSpPr>
                            <p:cNvPr id="153686" name="Group 3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0" y="258"/>
                              <a:ext cx="1390" cy="3297"/>
                              <a:chOff x="240" y="258"/>
                              <a:chExt cx="1390" cy="3297"/>
                            </a:xfrm>
                          </p:grpSpPr>
                          <p:sp>
                            <p:nvSpPr>
                              <p:cNvPr id="153687" name="Rectangle 35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120" y="616"/>
                                <a:ext cx="510" cy="411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0066"/>
                              </a:solidFill>
                              <a:ln w="38100">
                                <a:solidFill>
                                  <a:srgbClr val="FFFF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>
                                <a:lvl1pPr>
                                  <a:lnSpc>
                                    <a:spcPct val="115000"/>
                                  </a:lnSpc>
                                  <a:buClr>
                                    <a:srgbClr val="0000CC"/>
                                  </a:buClr>
                                  <a:buSzPct val="90000"/>
                                  <a:buFont typeface="Wingdings" panose="05000000000000000000" pitchFamily="2" charset="2"/>
                                  <a:buChar char="v"/>
                                  <a:defRPr sz="3200" b="1">
                                    <a:solidFill>
                                      <a:srgbClr val="0000CC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1pPr>
                                <a:lvl2pPr marL="742950" indent="-285750">
                                  <a:lnSpc>
                                    <a:spcPct val="115000"/>
                                  </a:lnSpc>
                                  <a:buClr>
                                    <a:schemeClr val="tx1"/>
                                  </a:buClr>
                                  <a:buSzPct val="95000"/>
                                  <a:buFont typeface="Symbol" panose="05050102010706020507" pitchFamily="18" charset="2"/>
                                  <a:buChar char="*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2pPr>
                                <a:lvl3pPr marL="1143000" indent="-228600">
                                  <a:lnSpc>
                                    <a:spcPct val="115000"/>
                                  </a:lnSpc>
                                  <a:buClr>
                                    <a:schemeClr val="folHlink"/>
                                  </a:buClr>
                                  <a:buSzPct val="85000"/>
                                  <a:buChar char="•"/>
                                  <a:defRPr sz="3200" b="1">
                                    <a:solidFill>
                                      <a:srgbClr val="0000CC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3pPr>
                                <a:lvl4pPr marL="1600200" indent="-228600">
                                  <a:lnSpc>
                                    <a:spcPct val="115000"/>
                                  </a:lnSpc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4pPr>
                                <a:lvl5pPr marL="2057400" indent="-228600">
                                  <a:lnSpc>
                                    <a:spcPct val="115000"/>
                                  </a:lnSpc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5pPr>
                                <a:lvl6pPr marL="25146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6pPr>
                                <a:lvl7pPr marL="29718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7pPr>
                                <a:lvl8pPr marL="34290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8pPr>
                                <a:lvl9pPr marL="38862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9pPr>
                              </a:lstStyle>
                              <a:p>
                                <a:pPr algn="ctr" eaLnBrk="1" hangingPunct="1">
                                  <a:lnSpc>
                                    <a:spcPct val="100000"/>
                                  </a:lnSpc>
                                  <a:buClrTx/>
                                  <a:buSzTx/>
                                  <a:buFontTx/>
                                  <a:buNone/>
                                </a:pPr>
                                <a:r>
                                  <a:rPr kumimoji="1" lang="en-US" altLang="zh-CN" sz="2800">
                                    <a:solidFill>
                                      <a:srgbClr val="FFFF00"/>
                                    </a:solidFill>
                                    <a:latin typeface="Times New Roman" panose="02020603050405020304" pitchFamily="18" charset="0"/>
                                  </a:rPr>
                                  <a:t>M</a:t>
                                </a:r>
                                <a:endParaRPr kumimoji="1" lang="en-US" altLang="zh-CN" sz="2800" b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3688" name="Text Box 36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76" y="495"/>
                                <a:ext cx="213" cy="29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>
                                  <a:lnSpc>
                                    <a:spcPct val="115000"/>
                                  </a:lnSpc>
                                  <a:buClr>
                                    <a:srgbClr val="0000CC"/>
                                  </a:buClr>
                                  <a:buSzPct val="90000"/>
                                  <a:buFont typeface="Wingdings" panose="05000000000000000000" pitchFamily="2" charset="2"/>
                                  <a:buChar char="v"/>
                                  <a:defRPr sz="3200" b="1">
                                    <a:solidFill>
                                      <a:srgbClr val="0000CC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1pPr>
                                <a:lvl2pPr marL="742950" indent="-285750">
                                  <a:lnSpc>
                                    <a:spcPct val="115000"/>
                                  </a:lnSpc>
                                  <a:buClr>
                                    <a:schemeClr val="tx1"/>
                                  </a:buClr>
                                  <a:buSzPct val="95000"/>
                                  <a:buFont typeface="Symbol" panose="05050102010706020507" pitchFamily="18" charset="2"/>
                                  <a:buChar char="*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2pPr>
                                <a:lvl3pPr marL="1143000" indent="-228600">
                                  <a:lnSpc>
                                    <a:spcPct val="115000"/>
                                  </a:lnSpc>
                                  <a:buClr>
                                    <a:schemeClr val="folHlink"/>
                                  </a:buClr>
                                  <a:buSzPct val="85000"/>
                                  <a:buChar char="•"/>
                                  <a:defRPr sz="3200" b="1">
                                    <a:solidFill>
                                      <a:srgbClr val="0000CC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3pPr>
                                <a:lvl4pPr marL="1600200" indent="-228600">
                                  <a:lnSpc>
                                    <a:spcPct val="115000"/>
                                  </a:lnSpc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4pPr>
                                <a:lvl5pPr marL="2057400" indent="-228600">
                                  <a:lnSpc>
                                    <a:spcPct val="115000"/>
                                  </a:lnSpc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5pPr>
                                <a:lvl6pPr marL="25146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6pPr>
                                <a:lvl7pPr marL="29718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7pPr>
                                <a:lvl8pPr marL="34290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8pPr>
                                <a:lvl9pPr marL="38862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lnSpc>
                                    <a:spcPct val="100000"/>
                                  </a:lnSpc>
                                  <a:buClrTx/>
                                  <a:buSzTx/>
                                  <a:buFontTx/>
                                  <a:buNone/>
                                </a:pPr>
                                <a:r>
                                  <a:rPr kumimoji="1" lang="en-US" altLang="zh-CN" sz="2800">
                                    <a:solidFill>
                                      <a:srgbClr val="FFFF00"/>
                                    </a:solidFill>
                                    <a:latin typeface="Times New Roman" panose="02020603050405020304" pitchFamily="18" charset="0"/>
                                  </a:rPr>
                                  <a:t>0</a:t>
                                </a:r>
                              </a:p>
                            </p:txBody>
                          </p:sp>
                          <p:sp>
                            <p:nvSpPr>
                              <p:cNvPr id="153689" name="Text Box 37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865" y="815"/>
                                <a:ext cx="271" cy="29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 xmlns="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xmlns="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>
                                  <a:lnSpc>
                                    <a:spcPct val="115000"/>
                                  </a:lnSpc>
                                  <a:buClr>
                                    <a:srgbClr val="0000CC"/>
                                  </a:buClr>
                                  <a:buSzPct val="90000"/>
                                  <a:buFont typeface="Wingdings" panose="05000000000000000000" pitchFamily="2" charset="2"/>
                                  <a:buChar char="v"/>
                                  <a:defRPr sz="3200" b="1">
                                    <a:solidFill>
                                      <a:srgbClr val="0000CC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1pPr>
                                <a:lvl2pPr marL="742950" indent="-285750">
                                  <a:lnSpc>
                                    <a:spcPct val="115000"/>
                                  </a:lnSpc>
                                  <a:buClr>
                                    <a:schemeClr val="tx1"/>
                                  </a:buClr>
                                  <a:buSzPct val="95000"/>
                                  <a:buFont typeface="Symbol" panose="05050102010706020507" pitchFamily="18" charset="2"/>
                                  <a:buChar char="*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2pPr>
                                <a:lvl3pPr marL="1143000" indent="-228600">
                                  <a:lnSpc>
                                    <a:spcPct val="115000"/>
                                  </a:lnSpc>
                                  <a:buClr>
                                    <a:schemeClr val="folHlink"/>
                                  </a:buClr>
                                  <a:buSzPct val="85000"/>
                                  <a:buChar char="•"/>
                                  <a:defRPr sz="3200" b="1">
                                    <a:solidFill>
                                      <a:srgbClr val="0000CC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3pPr>
                                <a:lvl4pPr marL="1600200" indent="-228600">
                                  <a:lnSpc>
                                    <a:spcPct val="115000"/>
                                  </a:lnSpc>
                                  <a:buClr>
                                    <a:schemeClr val="accent2"/>
                                  </a:buClr>
                                  <a:buSzPct val="55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4pPr>
                                <a:lvl5pPr marL="2057400" indent="-228600">
                                  <a:lnSpc>
                                    <a:spcPct val="115000"/>
                                  </a:lnSpc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5pPr>
                                <a:lvl6pPr marL="25146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6pPr>
                                <a:lvl7pPr marL="29718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7pPr>
                                <a:lvl8pPr marL="34290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8pPr>
                                <a:lvl9pPr marL="3886200" indent="-228600" eaLnBrk="0" fontAlgn="base" hangingPunct="0">
                                  <a:lnSpc>
                                    <a:spcPct val="115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>
                                    <a:schemeClr val="accent1"/>
                                  </a:buClr>
                                  <a:buSzPct val="50000"/>
                                  <a:buFont typeface="Wingdings" panose="05000000000000000000" pitchFamily="2" charset="2"/>
                                  <a:buChar char="n"/>
                                  <a:defRPr sz="3200" b="1">
                                    <a:solidFill>
                                      <a:schemeClr val="tx1"/>
                                    </a:solidFill>
                                    <a:latin typeface="Tahoma" panose="020B0604030504040204" pitchFamily="34" charset="0"/>
                                    <a:ea typeface="楷体_GB2312" pitchFamily="49" charset="-122"/>
                                  </a:defRPr>
                                </a:lvl9pPr>
                              </a:lstStyle>
                              <a:p>
                                <a:pPr eaLnBrk="1" hangingPunct="1">
                                  <a:lnSpc>
                                    <a:spcPct val="100000"/>
                                  </a:lnSpc>
                                  <a:buClrTx/>
                                  <a:buSzTx/>
                                  <a:buFontTx/>
                                  <a:buNone/>
                                </a:pPr>
                                <a:r>
                                  <a:rPr kumimoji="1" lang="en-US" altLang="zh-CN" sz="2800">
                                    <a:solidFill>
                                      <a:srgbClr val="FFFF00"/>
                                    </a:solidFill>
                                    <a:latin typeface="Times New Roman" panose="02020603050405020304" pitchFamily="18" charset="0"/>
                                  </a:rPr>
                                  <a:t>K</a:t>
                                </a:r>
                              </a:p>
                            </p:txBody>
                          </p:sp>
                          <p:grpSp>
                            <p:nvGrpSpPr>
                              <p:cNvPr id="153690" name="Group 3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0" y="258"/>
                                <a:ext cx="830" cy="3297"/>
                                <a:chOff x="240" y="258"/>
                                <a:chExt cx="830" cy="3297"/>
                              </a:xfrm>
                            </p:grpSpPr>
                            <p:sp>
                              <p:nvSpPr>
                                <p:cNvPr id="153691" name="Text Box 39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0" y="258"/>
                                  <a:ext cx="830" cy="259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wrap="none">
                                  <a:spAutoFit/>
                                </a:bodyPr>
                                <a:lstStyle>
                                  <a:lvl1pPr>
                                    <a:lnSpc>
                                      <a:spcPct val="115000"/>
                                    </a:lnSpc>
                                    <a:buClr>
                                      <a:srgbClr val="0000CC"/>
                                    </a:buClr>
                                    <a:buSzPct val="90000"/>
                                    <a:buFont typeface="Wingdings" panose="05000000000000000000" pitchFamily="2" charset="2"/>
                                    <a:buChar char="v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1pPr>
                                  <a:lvl2pPr marL="742950" indent="-285750">
                                    <a:lnSpc>
                                      <a:spcPct val="115000"/>
                                    </a:lnSpc>
                                    <a:buClr>
                                      <a:schemeClr val="tx1"/>
                                    </a:buClr>
                                    <a:buSzPct val="95000"/>
                                    <a:buFont typeface="Symbol" panose="05050102010706020507" pitchFamily="18" charset="2"/>
                                    <a:buChar char="*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2pPr>
                                  <a:lvl3pPr marL="11430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folHlink"/>
                                    </a:buClr>
                                    <a:buSzPct val="85000"/>
                                    <a:buChar char="•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3pPr>
                                  <a:lvl4pPr marL="16002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2"/>
                                    </a:buClr>
                                    <a:buSzPct val="55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4pPr>
                                  <a:lvl5pPr marL="20574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5pPr>
                                  <a:lvl6pPr marL="25146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6pPr>
                                  <a:lvl7pPr marL="29718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7pPr>
                                  <a:lvl8pPr marL="34290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8pPr>
                                  <a:lvl9pPr marL="38862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lnSpc>
                                      <a:spcPct val="100000"/>
                                    </a:lnSpc>
                                    <a:buClrTx/>
                                    <a:buSzTx/>
                                    <a:buFontTx/>
                                    <a:buNone/>
                                  </a:pPr>
                                  <a:r>
                                    <a:rPr kumimoji="1" lang="zh-CN" altLang="en-US" sz="2400"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</a:rPr>
                                    <a:t>逻辑段号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53692" name="Text Box 40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12" y="661"/>
                                  <a:ext cx="117" cy="29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>
                                  <a:spAutoFit/>
                                </a:bodyPr>
                                <a:lstStyle>
                                  <a:lvl1pPr>
                                    <a:lnSpc>
                                      <a:spcPct val="115000"/>
                                    </a:lnSpc>
                                    <a:buClr>
                                      <a:srgbClr val="0000CC"/>
                                    </a:buClr>
                                    <a:buSzPct val="90000"/>
                                    <a:buFont typeface="Wingdings" panose="05000000000000000000" pitchFamily="2" charset="2"/>
                                    <a:buChar char="v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1pPr>
                                  <a:lvl2pPr marL="742950" indent="-285750">
                                    <a:lnSpc>
                                      <a:spcPct val="115000"/>
                                    </a:lnSpc>
                                    <a:buClr>
                                      <a:schemeClr val="tx1"/>
                                    </a:buClr>
                                    <a:buSzPct val="95000"/>
                                    <a:buFont typeface="Symbol" panose="05050102010706020507" pitchFamily="18" charset="2"/>
                                    <a:buChar char="*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2pPr>
                                  <a:lvl3pPr marL="11430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folHlink"/>
                                    </a:buClr>
                                    <a:buSzPct val="85000"/>
                                    <a:buChar char="•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3pPr>
                                  <a:lvl4pPr marL="16002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2"/>
                                    </a:buClr>
                                    <a:buSzPct val="55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4pPr>
                                  <a:lvl5pPr marL="20574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5pPr>
                                  <a:lvl6pPr marL="25146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6pPr>
                                  <a:lvl7pPr marL="29718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7pPr>
                                  <a:lvl8pPr marL="34290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8pPr>
                                  <a:lvl9pPr marL="38862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lnSpc>
                                      <a:spcPct val="100000"/>
                                    </a:lnSpc>
                                    <a:spcBef>
                                      <a:spcPct val="50000"/>
                                    </a:spcBef>
                                    <a:buClrTx/>
                                    <a:buSzTx/>
                                    <a:buFontTx/>
                                    <a:buNone/>
                                  </a:pPr>
                                  <a:r>
                                    <a:rPr kumimoji="1" lang="en-US" altLang="zh-CN" sz="2800"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</a:rPr>
                                    <a:t>0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53693" name="Text Box 41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05" y="1300"/>
                                  <a:ext cx="116" cy="29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>
                                  <a:spAutoFit/>
                                </a:bodyPr>
                                <a:lstStyle>
                                  <a:lvl1pPr>
                                    <a:lnSpc>
                                      <a:spcPct val="115000"/>
                                    </a:lnSpc>
                                    <a:buClr>
                                      <a:srgbClr val="0000CC"/>
                                    </a:buClr>
                                    <a:buSzPct val="90000"/>
                                    <a:buFont typeface="Wingdings" panose="05000000000000000000" pitchFamily="2" charset="2"/>
                                    <a:buChar char="v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1pPr>
                                  <a:lvl2pPr marL="742950" indent="-285750">
                                    <a:lnSpc>
                                      <a:spcPct val="115000"/>
                                    </a:lnSpc>
                                    <a:buClr>
                                      <a:schemeClr val="tx1"/>
                                    </a:buClr>
                                    <a:buSzPct val="95000"/>
                                    <a:buFont typeface="Symbol" panose="05050102010706020507" pitchFamily="18" charset="2"/>
                                    <a:buChar char="*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2pPr>
                                  <a:lvl3pPr marL="11430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folHlink"/>
                                    </a:buClr>
                                    <a:buSzPct val="85000"/>
                                    <a:buChar char="•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3pPr>
                                  <a:lvl4pPr marL="16002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2"/>
                                    </a:buClr>
                                    <a:buSzPct val="55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4pPr>
                                  <a:lvl5pPr marL="20574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5pPr>
                                  <a:lvl6pPr marL="25146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6pPr>
                                  <a:lvl7pPr marL="29718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7pPr>
                                  <a:lvl8pPr marL="34290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8pPr>
                                  <a:lvl9pPr marL="38862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lnSpc>
                                      <a:spcPct val="100000"/>
                                    </a:lnSpc>
                                    <a:spcBef>
                                      <a:spcPct val="50000"/>
                                    </a:spcBef>
                                    <a:buClrTx/>
                                    <a:buSzTx/>
                                    <a:buFontTx/>
                                    <a:buNone/>
                                  </a:pPr>
                                  <a:r>
                                    <a:rPr kumimoji="1" lang="en-US" altLang="zh-CN" sz="2800"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</a:rPr>
                                    <a:t>1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53694" name="Text Box 42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05" y="1938"/>
                                  <a:ext cx="116" cy="29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>
                                  <a:spAutoFit/>
                                </a:bodyPr>
                                <a:lstStyle>
                                  <a:lvl1pPr>
                                    <a:lnSpc>
                                      <a:spcPct val="115000"/>
                                    </a:lnSpc>
                                    <a:buClr>
                                      <a:srgbClr val="0000CC"/>
                                    </a:buClr>
                                    <a:buSzPct val="90000"/>
                                    <a:buFont typeface="Wingdings" panose="05000000000000000000" pitchFamily="2" charset="2"/>
                                    <a:buChar char="v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1pPr>
                                  <a:lvl2pPr marL="742950" indent="-285750">
                                    <a:lnSpc>
                                      <a:spcPct val="115000"/>
                                    </a:lnSpc>
                                    <a:buClr>
                                      <a:schemeClr val="tx1"/>
                                    </a:buClr>
                                    <a:buSzPct val="95000"/>
                                    <a:buFont typeface="Symbol" panose="05050102010706020507" pitchFamily="18" charset="2"/>
                                    <a:buChar char="*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2pPr>
                                  <a:lvl3pPr marL="11430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folHlink"/>
                                    </a:buClr>
                                    <a:buSzPct val="85000"/>
                                    <a:buChar char="•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3pPr>
                                  <a:lvl4pPr marL="16002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2"/>
                                    </a:buClr>
                                    <a:buSzPct val="55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4pPr>
                                  <a:lvl5pPr marL="20574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5pPr>
                                  <a:lvl6pPr marL="25146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6pPr>
                                  <a:lvl7pPr marL="29718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7pPr>
                                  <a:lvl8pPr marL="34290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8pPr>
                                  <a:lvl9pPr marL="38862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lnSpc>
                                      <a:spcPct val="100000"/>
                                    </a:lnSpc>
                                    <a:spcBef>
                                      <a:spcPct val="50000"/>
                                    </a:spcBef>
                                    <a:buClrTx/>
                                    <a:buSzTx/>
                                    <a:buFontTx/>
                                    <a:buNone/>
                                  </a:pPr>
                                  <a:r>
                                    <a:rPr kumimoji="1" lang="en-US" altLang="zh-CN" sz="2800"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</a:rPr>
                                    <a:t>2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53695" name="Text Box 43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05" y="2578"/>
                                  <a:ext cx="116" cy="29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>
                                  <a:spAutoFit/>
                                </a:bodyPr>
                                <a:lstStyle>
                                  <a:lvl1pPr>
                                    <a:lnSpc>
                                      <a:spcPct val="115000"/>
                                    </a:lnSpc>
                                    <a:buClr>
                                      <a:srgbClr val="0000CC"/>
                                    </a:buClr>
                                    <a:buSzPct val="90000"/>
                                    <a:buFont typeface="Wingdings" panose="05000000000000000000" pitchFamily="2" charset="2"/>
                                    <a:buChar char="v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1pPr>
                                  <a:lvl2pPr marL="742950" indent="-285750">
                                    <a:lnSpc>
                                      <a:spcPct val="115000"/>
                                    </a:lnSpc>
                                    <a:buClr>
                                      <a:schemeClr val="tx1"/>
                                    </a:buClr>
                                    <a:buSzPct val="95000"/>
                                    <a:buFont typeface="Symbol" panose="05050102010706020507" pitchFamily="18" charset="2"/>
                                    <a:buChar char="*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2pPr>
                                  <a:lvl3pPr marL="11430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folHlink"/>
                                    </a:buClr>
                                    <a:buSzPct val="85000"/>
                                    <a:buChar char="•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3pPr>
                                  <a:lvl4pPr marL="16002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2"/>
                                    </a:buClr>
                                    <a:buSzPct val="55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4pPr>
                                  <a:lvl5pPr marL="20574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5pPr>
                                  <a:lvl6pPr marL="25146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6pPr>
                                  <a:lvl7pPr marL="29718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7pPr>
                                  <a:lvl8pPr marL="34290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8pPr>
                                  <a:lvl9pPr marL="38862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lnSpc>
                                      <a:spcPct val="100000"/>
                                    </a:lnSpc>
                                    <a:spcBef>
                                      <a:spcPct val="50000"/>
                                    </a:spcBef>
                                    <a:buClrTx/>
                                    <a:buSzTx/>
                                    <a:buFontTx/>
                                    <a:buNone/>
                                  </a:pPr>
                                  <a:r>
                                    <a:rPr kumimoji="1" lang="en-US" altLang="zh-CN" sz="2800"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</a:rPr>
                                    <a:t>3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53696" name="Text Box 44"/>
                                <p:cNvSpPr txBox="1"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505" y="3260"/>
                                  <a:ext cx="116" cy="29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 xmlns="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xmlns="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>
                                  <a:spAutoFit/>
                                </a:bodyPr>
                                <a:lstStyle>
                                  <a:lvl1pPr>
                                    <a:lnSpc>
                                      <a:spcPct val="115000"/>
                                    </a:lnSpc>
                                    <a:buClr>
                                      <a:srgbClr val="0000CC"/>
                                    </a:buClr>
                                    <a:buSzPct val="90000"/>
                                    <a:buFont typeface="Wingdings" panose="05000000000000000000" pitchFamily="2" charset="2"/>
                                    <a:buChar char="v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1pPr>
                                  <a:lvl2pPr marL="742950" indent="-285750">
                                    <a:lnSpc>
                                      <a:spcPct val="115000"/>
                                    </a:lnSpc>
                                    <a:buClr>
                                      <a:schemeClr val="tx1"/>
                                    </a:buClr>
                                    <a:buSzPct val="95000"/>
                                    <a:buFont typeface="Symbol" panose="05050102010706020507" pitchFamily="18" charset="2"/>
                                    <a:buChar char="*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2pPr>
                                  <a:lvl3pPr marL="11430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folHlink"/>
                                    </a:buClr>
                                    <a:buSzPct val="85000"/>
                                    <a:buChar char="•"/>
                                    <a:defRPr sz="3200" b="1">
                                      <a:solidFill>
                                        <a:srgbClr val="0000CC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3pPr>
                                  <a:lvl4pPr marL="16002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2"/>
                                    </a:buClr>
                                    <a:buSzPct val="55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4pPr>
                                  <a:lvl5pPr marL="2057400" indent="-228600">
                                    <a:lnSpc>
                                      <a:spcPct val="115000"/>
                                    </a:lnSpc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5pPr>
                                  <a:lvl6pPr marL="25146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6pPr>
                                  <a:lvl7pPr marL="29718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7pPr>
                                  <a:lvl8pPr marL="34290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8pPr>
                                  <a:lvl9pPr marL="3886200" indent="-228600" eaLnBrk="0" fontAlgn="base" hangingPunct="0">
                                    <a:lnSpc>
                                      <a:spcPct val="115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>
                                      <a:schemeClr val="accent1"/>
                                    </a:buClr>
                                    <a:buSzPct val="50000"/>
                                    <a:buFont typeface="Wingdings" panose="05000000000000000000" pitchFamily="2" charset="2"/>
                                    <a:buChar char="n"/>
                                    <a:defRPr sz="3200" b="1">
                                      <a:solidFill>
                                        <a:schemeClr val="tx1"/>
                                      </a:solidFill>
                                      <a:latin typeface="Tahoma" panose="020B0604030504040204" pitchFamily="34" charset="0"/>
                                      <a:ea typeface="楷体_GB2312" pitchFamily="49" charset="-122"/>
                                    </a:defRPr>
                                  </a:lvl9pPr>
                                </a:lstStyle>
                                <a:p>
                                  <a:pPr eaLnBrk="1" hangingPunct="1">
                                    <a:lnSpc>
                                      <a:spcPct val="100000"/>
                                    </a:lnSpc>
                                    <a:spcBef>
                                      <a:spcPct val="50000"/>
                                    </a:spcBef>
                                    <a:buClrTx/>
                                    <a:buSzTx/>
                                    <a:buFontTx/>
                                    <a:buNone/>
                                  </a:pPr>
                                  <a:r>
                                    <a:rPr kumimoji="1" lang="en-US" altLang="zh-CN" sz="2800">
                                      <a:solidFill>
                                        <a:srgbClr val="FFFF00"/>
                                      </a:solidFill>
                                      <a:latin typeface="Times New Roman" panose="02020603050405020304" pitchFamily="18" charset="0"/>
                                    </a:rPr>
                                    <a:t>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sp>
                    <p:nvSpPr>
                      <p:cNvPr id="153674" name="Text Box 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32" y="3796"/>
                        <a:ext cx="1237" cy="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zh-CN" altLang="en-US" sz="20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作业</a:t>
                        </a:r>
                        <a:r>
                          <a:rPr kumimoji="1" lang="en-US" altLang="zh-CN" sz="20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1</a:t>
                        </a:r>
                        <a:r>
                          <a:rPr kumimoji="1" lang="zh-CN" altLang="en-US" sz="20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的地址空间</a:t>
                        </a:r>
                      </a:p>
                    </p:txBody>
                  </p:sp>
                </p:grpSp>
              </p:grpSp>
              <p:grpSp>
                <p:nvGrpSpPr>
                  <p:cNvPr id="153622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891" y="470"/>
                    <a:ext cx="1717" cy="3682"/>
                    <a:chOff x="3891" y="470"/>
                    <a:chExt cx="1717" cy="3682"/>
                  </a:xfrm>
                </p:grpSpPr>
                <p:grpSp>
                  <p:nvGrpSpPr>
                    <p:cNvPr id="153647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457" y="470"/>
                      <a:ext cx="880" cy="3418"/>
                      <a:chOff x="4457" y="432"/>
                      <a:chExt cx="880" cy="3418"/>
                    </a:xfrm>
                  </p:grpSpPr>
                  <p:sp>
                    <p:nvSpPr>
                      <p:cNvPr id="153659" name="Rectangle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57" y="432"/>
                        <a:ext cx="880" cy="3418"/>
                      </a:xfrm>
                      <a:prstGeom prst="rect">
                        <a:avLst/>
                      </a:prstGeom>
                      <a:solidFill>
                        <a:srgbClr val="003399"/>
                      </a:solidFill>
                      <a:ln w="381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endParaRPr lang="zh-CN" altLang="en-US" sz="2400">
                          <a:solidFill>
                            <a:schemeClr val="tx1"/>
                          </a:solidFill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53660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705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61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933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62" name="Line 5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1207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63" name="Line 5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1526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64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1936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65" name="Line 5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2437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66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2620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67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2984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68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3258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69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3533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70" name="Line 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457" y="2164"/>
                        <a:ext cx="88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53648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91" y="673"/>
                      <a:ext cx="408" cy="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1000</a:t>
                      </a:r>
                    </a:p>
                  </p:txBody>
                </p:sp>
                <p:sp>
                  <p:nvSpPr>
                    <p:cNvPr id="153649" name="Text Box 6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01" y="1386"/>
                      <a:ext cx="408" cy="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3200</a:t>
                      </a:r>
                    </a:p>
                  </p:txBody>
                </p:sp>
                <p:sp>
                  <p:nvSpPr>
                    <p:cNvPr id="153650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01" y="2025"/>
                      <a:ext cx="408" cy="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5000</a:t>
                      </a:r>
                    </a:p>
                  </p:txBody>
                </p:sp>
                <p:sp>
                  <p:nvSpPr>
                    <p:cNvPr id="153651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01" y="2530"/>
                      <a:ext cx="408" cy="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6000</a:t>
                      </a:r>
                    </a:p>
                  </p:txBody>
                </p:sp>
                <p:sp>
                  <p:nvSpPr>
                    <p:cNvPr id="153652" name="Text Box 6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01" y="3117"/>
                      <a:ext cx="408" cy="2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8000</a:t>
                      </a:r>
                    </a:p>
                  </p:txBody>
                </p:sp>
                <p:sp>
                  <p:nvSpPr>
                    <p:cNvPr id="153653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36" y="932"/>
                      <a:ext cx="237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153654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36" y="1636"/>
                      <a:ext cx="272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K</a:t>
                      </a:r>
                    </a:p>
                  </p:txBody>
                </p:sp>
                <p:sp>
                  <p:nvSpPr>
                    <p:cNvPr id="153655" name="Text Box 6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37" y="2182"/>
                      <a:ext cx="225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S</a:t>
                      </a:r>
                    </a:p>
                  </p:txBody>
                </p:sp>
                <p:sp>
                  <p:nvSpPr>
                    <p:cNvPr id="153656" name="Text 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37" y="2683"/>
                      <a:ext cx="247" cy="2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L</a:t>
                      </a:r>
                    </a:p>
                  </p:txBody>
                </p:sp>
                <p:sp>
                  <p:nvSpPr>
                    <p:cNvPr id="153657" name="Text 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337" y="3231"/>
                      <a:ext cx="259" cy="29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N</a:t>
                      </a:r>
                    </a:p>
                  </p:txBody>
                </p:sp>
                <p:sp>
                  <p:nvSpPr>
                    <p:cNvPr id="153658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80" y="3857"/>
                      <a:ext cx="530" cy="2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lnSpc>
                          <a:spcPct val="115000"/>
                        </a:lnSpc>
                        <a:buClr>
                          <a:srgbClr val="0000CC"/>
                        </a:buClr>
                        <a:buSzPct val="90000"/>
                        <a:buFont typeface="Wingdings" panose="05000000000000000000" pitchFamily="2" charset="2"/>
                        <a:buChar char="v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lnSpc>
                          <a:spcPct val="115000"/>
                        </a:lnSpc>
                        <a:buClr>
                          <a:schemeClr val="tx1"/>
                        </a:buClr>
                        <a:buSzPct val="95000"/>
                        <a:buFont typeface="Symbol" panose="05050102010706020507" pitchFamily="18" charset="2"/>
                        <a:buChar char="*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lnSpc>
                          <a:spcPct val="115000"/>
                        </a:lnSpc>
                        <a:buClr>
                          <a:schemeClr val="folHlink"/>
                        </a:buClr>
                        <a:buSzPct val="85000"/>
                        <a:buChar char="•"/>
                        <a:defRPr sz="3200" b="1">
                          <a:solidFill>
                            <a:srgbClr val="0000CC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lnSpc>
                          <a:spcPct val="115000"/>
                        </a:lnSpc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lnSpc>
                          <a:spcPct val="115000"/>
                        </a:lnSpc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</a:rPr>
                        <a:t>主存</a:t>
                      </a:r>
                      <a:endParaRPr kumimoji="1" lang="zh-CN" altLang="en-US" sz="2400">
                        <a:solidFill>
                          <a:srgbClr val="FFFF00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3623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2060" y="432"/>
                    <a:ext cx="2404" cy="2880"/>
                    <a:chOff x="2060" y="432"/>
                    <a:chExt cx="2404" cy="2880"/>
                  </a:xfrm>
                </p:grpSpPr>
                <p:grpSp>
                  <p:nvGrpSpPr>
                    <p:cNvPr id="153624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0" y="432"/>
                      <a:ext cx="1588" cy="1774"/>
                      <a:chOff x="2064" y="432"/>
                      <a:chExt cx="1588" cy="1774"/>
                    </a:xfrm>
                  </p:grpSpPr>
                  <p:sp>
                    <p:nvSpPr>
                      <p:cNvPr id="153636" name="Rectangle 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9" y="818"/>
                        <a:ext cx="1343" cy="27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800000"/>
                            </a:solidFill>
                            <a:latin typeface="Times New Roman" panose="02020603050405020304" pitchFamily="18" charset="0"/>
                          </a:rPr>
                          <a:t>K       3200</a:t>
                        </a:r>
                      </a:p>
                    </p:txBody>
                  </p:sp>
                  <p:sp>
                    <p:nvSpPr>
                      <p:cNvPr id="153637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9" y="1091"/>
                        <a:ext cx="1343" cy="27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800000"/>
                            </a:solidFill>
                            <a:latin typeface="Times New Roman" panose="02020603050405020304" pitchFamily="18" charset="0"/>
                          </a:rPr>
                          <a:t>P       1500</a:t>
                        </a:r>
                      </a:p>
                    </p:txBody>
                  </p:sp>
                  <p:sp>
                    <p:nvSpPr>
                      <p:cNvPr id="153638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9" y="1365"/>
                        <a:ext cx="1343" cy="27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800000"/>
                            </a:solidFill>
                            <a:latin typeface="Times New Roman" panose="02020603050405020304" pitchFamily="18" charset="0"/>
                          </a:rPr>
                          <a:t>L       6000</a:t>
                        </a:r>
                      </a:p>
                    </p:txBody>
                  </p:sp>
                  <p:sp>
                    <p:nvSpPr>
                      <p:cNvPr id="153639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9" y="1638"/>
                        <a:ext cx="1343" cy="274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800000"/>
                            </a:solidFill>
                            <a:latin typeface="Times New Roman" panose="02020603050405020304" pitchFamily="18" charset="0"/>
                          </a:rPr>
                          <a:t>N       8000</a:t>
                        </a:r>
                      </a:p>
                    </p:txBody>
                  </p:sp>
                  <p:sp>
                    <p:nvSpPr>
                      <p:cNvPr id="153640" name="Rectangle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09" y="1912"/>
                        <a:ext cx="1343" cy="27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800000"/>
                            </a:solidFill>
                            <a:latin typeface="Times New Roman" panose="02020603050405020304" pitchFamily="18" charset="0"/>
                          </a:rPr>
                          <a:t>S       5000</a:t>
                        </a:r>
                      </a:p>
                    </p:txBody>
                  </p:sp>
                  <p:sp>
                    <p:nvSpPr>
                      <p:cNvPr id="153641" name="Text Box 7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55" y="432"/>
                        <a:ext cx="1190" cy="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buClrTx/>
                          <a:buSzTx/>
                          <a:buFontTx/>
                          <a:buNone/>
                        </a:pPr>
                        <a:r>
                          <a:rPr kumimoji="1" lang="zh-CN" altLang="en-US" sz="24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长度    段地址</a:t>
                        </a:r>
                      </a:p>
                    </p:txBody>
                  </p:sp>
                  <p:sp>
                    <p:nvSpPr>
                      <p:cNvPr id="153642" name="Text Box 7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75" y="815"/>
                        <a:ext cx="116" cy="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53643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64" y="1090"/>
                        <a:ext cx="116" cy="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153644" name="Text Box 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65" y="1364"/>
                        <a:ext cx="116" cy="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153645" name="Text Box 8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65" y="1636"/>
                        <a:ext cx="116" cy="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153646" name="Text Box 8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65" y="1911"/>
                        <a:ext cx="116" cy="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>
                          <a:lnSpc>
                            <a:spcPct val="115000"/>
                          </a:lnSpc>
                          <a:buClr>
                            <a:srgbClr val="0000CC"/>
                          </a:buClr>
                          <a:buSzPct val="90000"/>
                          <a:buFont typeface="Wingdings" panose="05000000000000000000" pitchFamily="2" charset="2"/>
                          <a:buChar char="v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1pPr>
                        <a:lvl2pPr marL="742950" indent="-285750">
                          <a:lnSpc>
                            <a:spcPct val="115000"/>
                          </a:lnSpc>
                          <a:buClr>
                            <a:schemeClr val="tx1"/>
                          </a:buClr>
                          <a:buSzPct val="95000"/>
                          <a:buFont typeface="Symbol" panose="05050102010706020507" pitchFamily="18" charset="2"/>
                          <a:buChar char="*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2pPr>
                        <a:lvl3pPr marL="1143000" indent="-228600">
                          <a:lnSpc>
                            <a:spcPct val="115000"/>
                          </a:lnSpc>
                          <a:buClr>
                            <a:schemeClr val="folHlink"/>
                          </a:buClr>
                          <a:buSzPct val="85000"/>
                          <a:buChar char="•"/>
                          <a:defRPr sz="3200" b="1">
                            <a:solidFill>
                              <a:srgbClr val="0000CC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3pPr>
                        <a:lvl4pPr marL="1600200" indent="-228600">
                          <a:lnSpc>
                            <a:spcPct val="115000"/>
                          </a:lnSpc>
                          <a:buClr>
                            <a:schemeClr val="accent2"/>
                          </a:buClr>
                          <a:buSzPct val="55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4pPr>
                        <a:lvl5pPr marL="2057400" indent="-228600">
                          <a:lnSpc>
                            <a:spcPct val="115000"/>
                          </a:lnSpc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lnSpc>
                            <a:spcPct val="115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50000"/>
                          <a:buFont typeface="Wingdings" panose="05000000000000000000" pitchFamily="2" charset="2"/>
                          <a:buChar char="n"/>
                          <a:defRPr sz="32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lnSpc>
                            <a:spcPct val="100000"/>
                          </a:lnSpc>
                          <a:spcBef>
                            <a:spcPct val="5000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kumimoji="1" lang="en-US" altLang="zh-CN" sz="280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</a:rPr>
                          <a:t>4</a:t>
                        </a:r>
                      </a:p>
                    </p:txBody>
                  </p:sp>
                </p:grpSp>
                <p:grpSp>
                  <p:nvGrpSpPr>
                    <p:cNvPr id="153625" name="Group 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4" y="960"/>
                      <a:ext cx="960" cy="2352"/>
                      <a:chOff x="3504" y="960"/>
                      <a:chExt cx="960" cy="2352"/>
                    </a:xfrm>
                  </p:grpSpPr>
                  <p:sp>
                    <p:nvSpPr>
                      <p:cNvPr id="153626" name="Line 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92" y="960"/>
                        <a:ext cx="672" cy="62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27" name="Line 8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92" y="981"/>
                        <a:ext cx="665" cy="267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28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44" y="1536"/>
                        <a:ext cx="713" cy="113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29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44" y="1776"/>
                        <a:ext cx="720" cy="15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30" name="Line 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744" y="2064"/>
                        <a:ext cx="713" cy="14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31" name="Line 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52" y="960"/>
                        <a:ext cx="24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32" name="Line 9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52" y="1248"/>
                        <a:ext cx="24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33" name="Line 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536"/>
                        <a:ext cx="24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34" name="Line 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1776"/>
                        <a:ext cx="24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53635" name="Line 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04" y="2064"/>
                        <a:ext cx="24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FF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153616" name="Line 95"/>
                <p:cNvSpPr>
                  <a:spLocks noChangeShapeType="1"/>
                </p:cNvSpPr>
                <p:nvPr/>
              </p:nvSpPr>
              <p:spPr bwMode="auto">
                <a:xfrm>
                  <a:off x="1632" y="816"/>
                  <a:ext cx="480" cy="144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17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632" y="1248"/>
                  <a:ext cx="480" cy="24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18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1584" y="1536"/>
                  <a:ext cx="528" cy="576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19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1584" y="1824"/>
                  <a:ext cx="528" cy="960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620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1584" y="2112"/>
                  <a:ext cx="528" cy="1296"/>
                </a:xfrm>
                <a:prstGeom prst="line">
                  <a:avLst/>
                </a:prstGeom>
                <a:noFill/>
                <a:ln w="38100" cap="rnd">
                  <a:solidFill>
                    <a:srgbClr val="FFFF00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3614" name="Line 100"/>
              <p:cNvSpPr>
                <a:spLocks noChangeShapeType="1"/>
              </p:cNvSpPr>
              <p:nvPr/>
            </p:nvSpPr>
            <p:spPr bwMode="auto">
              <a:xfrm>
                <a:off x="2832" y="816"/>
                <a:ext cx="0" cy="1392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612" name="Text Box 101"/>
            <p:cNvSpPr txBox="1">
              <a:spLocks noChangeArrowheads="1"/>
            </p:cNvSpPr>
            <p:nvPr/>
          </p:nvSpPr>
          <p:spPr bwMode="auto">
            <a:xfrm>
              <a:off x="4520" y="470"/>
              <a:ext cx="71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</a:rPr>
                <a:t>操作系统</a:t>
              </a:r>
            </a:p>
          </p:txBody>
        </p:sp>
      </p:grpSp>
      <p:sp>
        <p:nvSpPr>
          <p:cNvPr id="153606" name="Rectangle 102"/>
          <p:cNvSpPr>
            <a:spLocks noChangeArrowheads="1"/>
          </p:cNvSpPr>
          <p:nvPr/>
        </p:nvSpPr>
        <p:spPr bwMode="auto">
          <a:xfrm>
            <a:off x="7721600" y="23495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M</a:t>
            </a:r>
            <a:endParaRPr kumimoji="1" lang="zh-CN" altLang="en-US" sz="24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53607" name="Rectangle 103"/>
          <p:cNvSpPr>
            <a:spLocks noChangeArrowheads="1"/>
          </p:cNvSpPr>
          <p:nvPr/>
        </p:nvSpPr>
        <p:spPr bwMode="auto">
          <a:xfrm>
            <a:off x="7767638" y="1190625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X</a:t>
            </a:r>
            <a:endParaRPr kumimoji="1" lang="zh-CN" altLang="en-US" sz="24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53608" name="Rectangle 104"/>
          <p:cNvSpPr>
            <a:spLocks noChangeArrowheads="1"/>
          </p:cNvSpPr>
          <p:nvPr/>
        </p:nvSpPr>
        <p:spPr bwMode="auto">
          <a:xfrm>
            <a:off x="7812088" y="4238625"/>
            <a:ext cx="38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Y</a:t>
            </a:r>
            <a:endParaRPr kumimoji="1" lang="zh-CN" altLang="en-US" sz="24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53609" name="Rectangle 105"/>
          <p:cNvSpPr>
            <a:spLocks noChangeArrowheads="1"/>
          </p:cNvSpPr>
          <p:nvPr/>
        </p:nvSpPr>
        <p:spPr bwMode="auto">
          <a:xfrm>
            <a:off x="7812088" y="5273675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A</a:t>
            </a:r>
            <a:endParaRPr kumimoji="1" lang="zh-CN" altLang="en-US" sz="24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153610" name="Rectangle 106"/>
          <p:cNvSpPr>
            <a:spLocks noChangeArrowheads="1"/>
          </p:cNvSpPr>
          <p:nvPr/>
        </p:nvSpPr>
        <p:spPr bwMode="auto">
          <a:xfrm>
            <a:off x="7767638" y="338455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ea typeface="宋体" panose="02010600030101010101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4.4 </a:t>
            </a:r>
            <a:r>
              <a:rPr lang="zh-CN" altLang="en-US" smtClean="0">
                <a:latin typeface="Times New Roman" panose="02020603050405020304" pitchFamily="18" charset="0"/>
              </a:rPr>
              <a:t>基本分段存储管理方式</a:t>
            </a:r>
          </a:p>
        </p:txBody>
      </p:sp>
      <p:graphicFrame>
        <p:nvGraphicFramePr>
          <p:cNvPr id="15462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66738" y="857250"/>
          <a:ext cx="7950200" cy="5638800"/>
        </p:xfrm>
        <a:graphic>
          <a:graphicData uri="http://schemas.openxmlformats.org/presentationml/2006/ole">
            <p:oleObj spid="_x0000_s154634" r:id="rId3" imgW="3341048" imgH="2369264" progId="">
              <p:embed/>
            </p:oleObj>
          </a:graphicData>
        </a:graphic>
      </p:graphicFrame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296863" y="6084888"/>
            <a:ext cx="5624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5000"/>
              </a:lnSpc>
              <a:buClr>
                <a:srgbClr val="0000CC"/>
              </a:buClr>
              <a:buSzPct val="90000"/>
              <a:buFont typeface="Wingdings" panose="05000000000000000000" pitchFamily="2" charset="2"/>
              <a:buChar char="v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lnSpc>
                <a:spcPct val="115000"/>
              </a:lnSpc>
              <a:buClr>
                <a:schemeClr val="tx1"/>
              </a:buClr>
              <a:buSzPct val="95000"/>
              <a:buFont typeface="Symbol" panose="05050102010706020507" pitchFamily="18" charset="2"/>
              <a:buChar char="*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115000"/>
              </a:lnSpc>
              <a:buClr>
                <a:schemeClr val="folHlink"/>
              </a:buClr>
              <a:buSzPct val="85000"/>
              <a:buChar char="•"/>
              <a:defRPr sz="3200" b="1">
                <a:solidFill>
                  <a:srgbClr val="0000CC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115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115000"/>
              </a:lnSpc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</a:rPr>
              <a:t>注意：两种越界情况（段号，段长）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92500" y="1403350"/>
            <a:ext cx="3554413" cy="2430463"/>
            <a:chOff x="2200" y="884"/>
            <a:chExt cx="2239" cy="1531"/>
          </a:xfrm>
        </p:grpSpPr>
        <p:sp>
          <p:nvSpPr>
            <p:cNvPr id="154630" name="Oval 8"/>
            <p:cNvSpPr>
              <a:spLocks noChangeArrowheads="1"/>
            </p:cNvSpPr>
            <p:nvPr/>
          </p:nvSpPr>
          <p:spPr bwMode="auto">
            <a:xfrm>
              <a:off x="2200" y="2188"/>
              <a:ext cx="453" cy="22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631" name="Oval 9"/>
            <p:cNvSpPr>
              <a:spLocks noChangeArrowheads="1"/>
            </p:cNvSpPr>
            <p:nvPr/>
          </p:nvSpPr>
          <p:spPr bwMode="auto">
            <a:xfrm>
              <a:off x="3986" y="884"/>
              <a:ext cx="453" cy="22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15000"/>
                </a:lnSpc>
                <a:buClr>
                  <a:srgbClr val="0000CC"/>
                </a:buClr>
                <a:buSzPct val="90000"/>
                <a:buFont typeface="Wingdings" panose="05000000000000000000" pitchFamily="2" charset="2"/>
                <a:buChar char="v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5000"/>
                </a:lnSpc>
                <a:buClr>
                  <a:schemeClr val="tx1"/>
                </a:buClr>
                <a:buSzPct val="95000"/>
                <a:buFont typeface="Symbol" panose="05050102010706020507" pitchFamily="18" charset="2"/>
                <a:buChar char="*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5000"/>
                </a:lnSpc>
                <a:buClr>
                  <a:schemeClr val="folHlink"/>
                </a:buClr>
                <a:buSzPct val="85000"/>
                <a:buChar char="•"/>
                <a:defRPr sz="3200" b="1">
                  <a:solidFill>
                    <a:srgbClr val="0000CC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lnSpc>
                  <a:spcPct val="115000"/>
                </a:lnSpc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lnSpc>
                  <a:spcPct val="115000"/>
                </a:lnSpc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154632" name="AutoShape 10"/>
            <p:cNvCxnSpPr>
              <a:cxnSpLocks noChangeShapeType="1"/>
              <a:stCxn id="154630" idx="6"/>
              <a:endCxn id="154631" idx="4"/>
            </p:cNvCxnSpPr>
            <p:nvPr/>
          </p:nvCxnSpPr>
          <p:spPr bwMode="auto">
            <a:xfrm flipV="1">
              <a:off x="2653" y="1111"/>
              <a:ext cx="1560" cy="119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4.4 </a:t>
            </a:r>
            <a:r>
              <a:rPr lang="zh-CN" altLang="en-US" smtClean="0">
                <a:latin typeface="Times New Roman" panose="02020603050405020304" pitchFamily="18" charset="0"/>
              </a:rPr>
              <a:t>基本分段存储管理方式</a:t>
            </a:r>
            <a:endParaRPr lang="zh-CN" altLang="en-US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925" y="998538"/>
            <a:ext cx="6750050" cy="5356225"/>
          </a:xfrm>
        </p:spPr>
        <p:txBody>
          <a:bodyPr/>
          <a:lstStyle/>
          <a:p>
            <a:pPr marL="457200" indent="-457200" algn="just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hlink"/>
                </a:solidFill>
                <a:latin typeface="Times New Roman" panose="02020603050405020304" pitchFamily="18" charset="0"/>
              </a:rPr>
              <a:t>五、地址转换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v"/>
            </a:pPr>
            <a:r>
              <a:rPr lang="zh-CN" altLang="en-US" sz="2800" smtClean="0">
                <a:latin typeface="Times New Roman" panose="02020603050405020304" pitchFamily="18" charset="0"/>
              </a:rPr>
              <a:t>例</a:t>
            </a:r>
            <a:r>
              <a:rPr lang="en-US" altLang="zh-CN" sz="2800" smtClean="0">
                <a:latin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Times New Roman" panose="02020603050405020304" pitchFamily="18" charset="0"/>
              </a:rPr>
              <a:t>：某段表的内容如下：</a:t>
            </a:r>
          </a:p>
          <a:p>
            <a:pPr marL="914400" lvl="1" indent="-457200" algn="just" eaLnBrk="1" hangingPunct="1">
              <a:buFont typeface="Wingdings" panose="05000000000000000000" pitchFamily="2" charset="2"/>
              <a:buChar char="v"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v"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v"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v"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v"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v"/>
            </a:pPr>
            <a:endParaRPr lang="zh-CN" altLang="en-US" sz="2800" smtClean="0">
              <a:latin typeface="Times New Roman" panose="02020603050405020304" pitchFamily="18" charset="0"/>
            </a:endParaRPr>
          </a:p>
          <a:p>
            <a:pPr marL="914400" lvl="1" indent="-457200" algn="just" eaLnBrk="1" hangingPunct="1">
              <a:buFont typeface="Wingdings" panose="05000000000000000000" pitchFamily="2" charset="2"/>
              <a:buChar char="v"/>
            </a:pPr>
            <a:r>
              <a:rPr lang="zh-CN" altLang="en-US" sz="2800" smtClean="0">
                <a:latin typeface="Times New Roman" panose="02020603050405020304" pitchFamily="18" charset="0"/>
              </a:rPr>
              <a:t>     请问逻辑地址为（</a:t>
            </a:r>
            <a:r>
              <a:rPr lang="en-US" altLang="zh-CN" sz="2800" smtClean="0">
                <a:latin typeface="Times New Roman" panose="02020603050405020304" pitchFamily="18" charset="0"/>
              </a:rPr>
              <a:t>2, 2154</a:t>
            </a:r>
            <a:r>
              <a:rPr lang="zh-CN" altLang="en-US" sz="2800" smtClean="0">
                <a:latin typeface="Times New Roman" panose="02020603050405020304" pitchFamily="18" charset="0"/>
              </a:rPr>
              <a:t>）对应的物理地址为多少？</a:t>
            </a:r>
          </a:p>
          <a:p>
            <a:pPr marL="914400" lvl="1" indent="-457200" eaLnBrk="1" hangingPunct="1">
              <a:buFont typeface="Symbol" pitchFamily="18" charset="2"/>
              <a:buNone/>
            </a:pPr>
            <a:r>
              <a:rPr lang="zh-CN" altLang="en-US" sz="2800" smtClean="0">
                <a:latin typeface="Times New Roman" panose="02020603050405020304" pitchFamily="18" charset="0"/>
              </a:rPr>
              <a:t>解： </a:t>
            </a:r>
            <a:r>
              <a:rPr lang="en-US" altLang="zh-CN" sz="2800" smtClean="0">
                <a:latin typeface="Times New Roman" panose="02020603050405020304" pitchFamily="18" charset="0"/>
              </a:rPr>
              <a:t>480*1024+2154</a:t>
            </a:r>
          </a:p>
        </p:txBody>
      </p:sp>
      <p:graphicFrame>
        <p:nvGraphicFramePr>
          <p:cNvPr id="83053" name="Group 109"/>
          <p:cNvGraphicFramePr>
            <a:graphicFrameLocks noGrp="1"/>
          </p:cNvGraphicFramePr>
          <p:nvPr>
            <p:ph sz="half" idx="2"/>
          </p:nvPr>
        </p:nvGraphicFramePr>
        <p:xfrm>
          <a:off x="1692275" y="2303463"/>
          <a:ext cx="4489450" cy="2590800"/>
        </p:xfrm>
        <a:graphic>
          <a:graphicData uri="http://schemas.openxmlformats.org/drawingml/2006/table">
            <a:tbl>
              <a:tblPr/>
              <a:tblGrid>
                <a:gridCol w="1497013"/>
                <a:gridCol w="1550987"/>
                <a:gridCol w="1441450"/>
              </a:tblGrid>
              <a:tr h="476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段号</a:t>
                      </a:r>
                      <a:endParaRPr kumimoji="0" lang="zh-CN" alt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段首址</a:t>
                      </a:r>
                      <a:endParaRPr kumimoji="0" lang="zh-CN" alt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段长</a:t>
                      </a:r>
                      <a:endParaRPr kumimoji="0" lang="zh-CN" altLang="en-US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120K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40K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760K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30K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480K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20K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370K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20K</a:t>
                      </a:r>
                      <a:endParaRPr kumimoji="0" lang="en-US" altLang="zh-CN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FFFFCC"/>
      </a:accent1>
      <a:accent2>
        <a:srgbClr val="FFCF01"/>
      </a:accent2>
      <a:accent3>
        <a:srgbClr val="FFFFFF"/>
      </a:accent3>
      <a:accent4>
        <a:srgbClr val="000000"/>
      </a:accent4>
      <a:accent5>
        <a:srgbClr val="FFFFE2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楷体_GB2312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2027</TotalTime>
  <Pages>0</Pages>
  <Words>1692</Words>
  <Characters>0</Characters>
  <Application>Microsoft Office PowerPoint</Application>
  <DocSecurity>0</DocSecurity>
  <PresentationFormat>全屏显示(4:3)</PresentationFormat>
  <Lines>0</Lines>
  <Paragraphs>324</Paragraphs>
  <Slides>20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Blends</vt:lpstr>
      <vt:lpstr>PBrush</vt:lpstr>
      <vt:lpstr>4.4 基本分段存储管理方式</vt:lpstr>
      <vt:lpstr>4.4 基本分段存储管理方式</vt:lpstr>
      <vt:lpstr>4.4 基本分段存储管理方式</vt:lpstr>
      <vt:lpstr>4.4 基本分段存储管理方式</vt:lpstr>
      <vt:lpstr>4.4 基本分段存储管理方式</vt:lpstr>
      <vt:lpstr>4.4 基本分段存储管理方式</vt:lpstr>
      <vt:lpstr>幻灯片 9</vt:lpstr>
      <vt:lpstr>4.4 基本分段存储管理方式</vt:lpstr>
      <vt:lpstr>4.4 基本分段存储管理方式</vt:lpstr>
      <vt:lpstr>4.4 基本分段存储管理方式</vt:lpstr>
      <vt:lpstr>4.4 基本分段存储管理方式</vt:lpstr>
      <vt:lpstr>幻灯片 14</vt:lpstr>
      <vt:lpstr>4.4 基本分段存储管理方式</vt:lpstr>
      <vt:lpstr>4.4 基本分段存储管理方式</vt:lpstr>
      <vt:lpstr>十、分页和分段的比较</vt:lpstr>
      <vt:lpstr>4.4 基本分段存储管理方式</vt:lpstr>
      <vt:lpstr>4.4 基本分段存储管理方式</vt:lpstr>
      <vt:lpstr>4.4 基本分段存储管理方式</vt:lpstr>
      <vt:lpstr>4.4 基本分段存储管理方式</vt:lpstr>
      <vt:lpstr>实存管理技术小结</vt:lpstr>
    </vt:vector>
  </TitlesOfParts>
  <Manager/>
  <Company/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计算机操作系统</dc:title>
  <dc:subject/>
  <dc:creator>Administrator</dc:creator>
  <cp:keywords/>
  <dc:description/>
  <cp:lastModifiedBy>tjufe.network</cp:lastModifiedBy>
  <cp:revision>703</cp:revision>
  <cp:lastPrinted>1899-12-30T00:00:00Z</cp:lastPrinted>
  <dcterms:created xsi:type="dcterms:W3CDTF">1999-05-27T04:26:24Z</dcterms:created>
  <dcterms:modified xsi:type="dcterms:W3CDTF">2018-05-22T09:45:08Z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