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3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4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4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5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9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1C6B-E40F-44CE-9F71-43FE412928C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72D5-3400-4404-9DBA-C271B2E1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4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0720" y="1942010"/>
            <a:ext cx="6914606" cy="467650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1417" y="2339522"/>
            <a:ext cx="6224502" cy="3905521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5954" y="4593008"/>
            <a:ext cx="1598156" cy="1097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57" y="6090530"/>
            <a:ext cx="461319" cy="287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6" y="1737360"/>
            <a:ext cx="409301" cy="409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963" y="4737741"/>
            <a:ext cx="375983" cy="375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61" y="4897807"/>
            <a:ext cx="431829" cy="4318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137" y="4574623"/>
            <a:ext cx="1615580" cy="11156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900" y="4737741"/>
            <a:ext cx="377985" cy="3779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1346" y="4896782"/>
            <a:ext cx="432854" cy="432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37" y="4968850"/>
            <a:ext cx="510740" cy="2897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7219" y="4986138"/>
            <a:ext cx="512108" cy="2926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30786" y="2908353"/>
            <a:ext cx="1341120" cy="2673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Public load balancer</a:t>
            </a:r>
            <a:endParaRPr lang="en-IN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208902" y="5287127"/>
            <a:ext cx="456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VM1</a:t>
            </a:r>
            <a:endParaRPr lang="en-IN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475073" y="5271087"/>
            <a:ext cx="4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VM2</a:t>
            </a:r>
            <a:endParaRPr lang="en-IN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9910" y="5197108"/>
            <a:ext cx="543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NIC2</a:t>
            </a:r>
            <a:endParaRPr lang="en-IN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8287" y="5220169"/>
            <a:ext cx="461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NIC1</a:t>
            </a:r>
            <a:endParaRPr lang="en-IN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553636" y="1975587"/>
            <a:ext cx="1099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Resource Group</a:t>
            </a:r>
            <a:endParaRPr lang="en-IN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7282961" y="6289379"/>
            <a:ext cx="1075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Virtual network</a:t>
            </a:r>
            <a:endParaRPr lang="en-IN" sz="1100" dirty="0"/>
          </a:p>
        </p:txBody>
      </p:sp>
      <p:sp>
        <p:nvSpPr>
          <p:cNvPr id="27" name="Cloud Callout 26"/>
          <p:cNvSpPr/>
          <p:nvPr/>
        </p:nvSpPr>
        <p:spPr>
          <a:xfrm>
            <a:off x="4292235" y="321205"/>
            <a:ext cx="2201733" cy="740228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5049112" y="567260"/>
            <a:ext cx="687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Internet</a:t>
            </a:r>
            <a:endParaRPr lang="en-IN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28" y="2714668"/>
            <a:ext cx="654743" cy="65474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856041" y="4359878"/>
            <a:ext cx="70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Subnet-1</a:t>
            </a:r>
            <a:endParaRPr lang="en-IN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6133977" y="435987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Subnet-2</a:t>
            </a:r>
            <a:endParaRPr lang="en-IN" sz="1100" dirty="0"/>
          </a:p>
        </p:txBody>
      </p:sp>
      <p:cxnSp>
        <p:nvCxnSpPr>
          <p:cNvPr id="48" name="Straight Arrow Connector 47"/>
          <p:cNvCxnSpPr>
            <a:stCxn id="27" idx="1"/>
            <a:endCxn id="32" idx="0"/>
          </p:cNvCxnSpPr>
          <p:nvPr/>
        </p:nvCxnSpPr>
        <p:spPr>
          <a:xfrm flipH="1">
            <a:off x="5393100" y="1060645"/>
            <a:ext cx="2" cy="1654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2" idx="2"/>
            <a:endCxn id="13" idx="0"/>
          </p:cNvCxnSpPr>
          <p:nvPr/>
        </p:nvCxnSpPr>
        <p:spPr>
          <a:xfrm rot="16200000" flipH="1">
            <a:off x="5600407" y="3162103"/>
            <a:ext cx="1205212" cy="16198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7" idx="0"/>
          </p:cNvCxnSpPr>
          <p:nvPr/>
        </p:nvCxnSpPr>
        <p:spPr>
          <a:xfrm rot="10800000" flipV="1">
            <a:off x="3725033" y="3972016"/>
            <a:ext cx="1668067" cy="620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94641" y="5083682"/>
            <a:ext cx="121931" cy="9754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177" y="5064437"/>
            <a:ext cx="121931" cy="975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15" y="1671240"/>
            <a:ext cx="503154" cy="4754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3755" y="1668099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Access Control (IAM)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7180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2024-09-11T20:26:09Z</dcterms:created>
  <dcterms:modified xsi:type="dcterms:W3CDTF">2024-09-13T08:19:07Z</dcterms:modified>
</cp:coreProperties>
</file>