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331465-A221-439F-B7F5-3F7666771AD3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5BF985-15A9-491D-9890-504F2023326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331465-A221-439F-B7F5-3F7666771AD3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5BF985-15A9-491D-9890-504F2023326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331465-A221-439F-B7F5-3F7666771AD3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5BF985-15A9-491D-9890-504F2023326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331465-A221-439F-B7F5-3F7666771AD3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5BF985-15A9-491D-9890-504F2023326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331465-A221-439F-B7F5-3F7666771AD3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5BF985-15A9-491D-9890-504F2023326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331465-A221-439F-B7F5-3F7666771AD3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5BF985-15A9-491D-9890-504F2023326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331465-A221-439F-B7F5-3F7666771AD3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5BF985-15A9-491D-9890-504F2023326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331465-A221-439F-B7F5-3F7666771AD3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5BF985-15A9-491D-9890-504F2023326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331465-A221-439F-B7F5-3F7666771AD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5BF985-15A9-491D-9890-504F2023326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331465-A221-439F-B7F5-3F7666771AD3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5BF985-15A9-491D-9890-504F2023326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9331465-A221-439F-B7F5-3F7666771AD3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85BF985-15A9-491D-9890-504F2023326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331465-A221-439F-B7F5-3F7666771AD3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85BF985-15A9-491D-9890-504F20233263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85800" y="609601"/>
            <a:ext cx="7772400" cy="5257800"/>
          </a:xfrm>
        </p:spPr>
        <p:txBody>
          <a:bodyPr/>
          <a:lstStyle/>
          <a:p>
            <a:pPr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Segmenting Canada </a:t>
            </a:r>
            <a:r>
              <a:rPr lang="en-US">
                <a:latin typeface="Times New Roman"/>
                <a:ea typeface="Times New Roman"/>
                <a:cs typeface="Times New Roman"/>
              </a:rPr>
              <a:t>S</a:t>
            </a:r>
            <a:r>
              <a:rPr lang="en-US">
                <a:latin typeface="Times New Roman"/>
                <a:ea typeface="Times New Roman"/>
                <a:cs typeface="Times New Roman"/>
              </a:rPr>
              <a:t>tate Capital</a:t>
            </a:r>
            <a:br>
              <a:rPr lang="en-US">
                <a:latin typeface="Times New Roman"/>
                <a:ea typeface="Times New Roman"/>
                <a:cs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</a:rPr>
              <a:t>City And Finding Out Most Common Venue In Each Cluster 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US"/>
              <a:t>Introduction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algn="just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</a:rPr>
              <a:t>As we all know that Canada is a one of largest country with many states</a:t>
            </a:r>
            <a:r>
              <a:rPr lang="en-US">
                <a:latin typeface="Times New Roman"/>
                <a:ea typeface="Times New Roman"/>
                <a:cs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But there are many cities to explore in each state. So knowing about the capital of each state will brief us about each state</a:t>
            </a:r>
            <a:r>
              <a:rPr lang="en-US">
                <a:latin typeface="Times New Roman"/>
                <a:ea typeface="Times New Roman"/>
                <a:cs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This project will segment these capitals on the basis of similarity of the venue found around them which will help the explorer/visitor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Data acquisition and cleaning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algn="just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Data used in this project was acquired from 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0" indent="0" algn="just">
              <a:buFont typeface="Arial"/>
              <a:buNone/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https://en.wikipedia.org/wiki/List_of_cities_in_Canada</a:t>
            </a:r>
            <a:r>
              <a:rPr lang="en-US">
                <a:latin typeface="Times New Roman"/>
                <a:ea typeface="Times New Roman"/>
                <a:cs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Data was scraped using </a:t>
            </a:r>
            <a:r>
              <a:rPr lang="en-US">
                <a:latin typeface="Times New Roman"/>
                <a:ea typeface="Times New Roman"/>
                <a:cs typeface="Times New Roman"/>
              </a:rPr>
              <a:t>beautifulsoup</a:t>
            </a:r>
            <a:r>
              <a:rPr lang="en-US">
                <a:latin typeface="Times New Roman"/>
                <a:ea typeface="Times New Roman"/>
                <a:cs typeface="Times New Roman"/>
              </a:rPr>
              <a:t> library.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Data was cleaned using pandas.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algn="just"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Dataset consists of 14state with their respective capital city and rest of unused data were removed.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57200" y="533400"/>
            <a:ext cx="8229600" cy="5592763"/>
          </a:xfrm>
        </p:spPr>
        <p:txBody>
          <a:bodyPr/>
          <a:lstStyle/>
          <a:p>
            <a:pPr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Geopy</a:t>
            </a:r>
            <a:r>
              <a:rPr lang="en-US">
                <a:latin typeface="Times New Roman"/>
                <a:ea typeface="Times New Roman"/>
                <a:cs typeface="Times New Roman"/>
              </a:rPr>
              <a:t> libraries was used to obtain the </a:t>
            </a:r>
            <a:r>
              <a:rPr lang="en-US">
                <a:latin typeface="Times New Roman"/>
                <a:ea typeface="Times New Roman"/>
                <a:cs typeface="Times New Roman"/>
              </a:rPr>
              <a:t>locaton</a:t>
            </a:r>
            <a:r>
              <a:rPr lang="en-US">
                <a:latin typeface="Times New Roman"/>
                <a:ea typeface="Times New Roman"/>
                <a:cs typeface="Times New Roman"/>
              </a:rPr>
              <a:t> of capital city.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Foursquare API was used to fetch the venue located in the Capital city of each state within radius 500.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TextBox 4" hidden="0"/>
          <p:cNvSpPr txBox="1"/>
          <p:nvPr isPhoto="0" userDrawn="0"/>
        </p:nvSpPr>
        <p:spPr bwMode="auto">
          <a:xfrm>
            <a:off x="2819400" y="5943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Fig: after using </a:t>
            </a:r>
            <a:r>
              <a:rPr lang="en-US"/>
              <a:t>geopy</a:t>
            </a:r>
            <a:r>
              <a:rPr lang="en-US"/>
              <a:t> libraries</a:t>
            </a:r>
            <a:endParaRPr lang="en-US"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53636" y="3173589"/>
            <a:ext cx="8257401" cy="2629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4" hidden="0"/>
          <p:cNvSpPr txBox="1"/>
          <p:nvPr isPhoto="0" userDrawn="0"/>
        </p:nvSpPr>
        <p:spPr bwMode="auto">
          <a:xfrm>
            <a:off x="2438400" y="5181600"/>
            <a:ext cx="457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Fig: after using foursquare API</a:t>
            </a:r>
            <a:endParaRPr lang="en-US"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4122175" y="5379701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55769" y="1377726"/>
            <a:ext cx="8081065" cy="2315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Segmenting the capital city using K-Means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>
                <a:latin typeface="Times New Roman"/>
                <a:ea typeface="Times New Roman"/>
                <a:cs typeface="Times New Roman"/>
              </a:rPr>
              <a:t>Capitals city of each state was segmented into five cluster.</a:t>
            </a:r>
            <a:endParaRPr sz="32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200">
                <a:latin typeface="Times New Roman"/>
                <a:ea typeface="Times New Roman"/>
                <a:cs typeface="Times New Roman"/>
              </a:rPr>
              <a:t>Number of capital city in cluster 0, cluster 1, cluster 2, cluster 3 and cluster 4 was found to be 1 , 7, 1, 1, and 4 respectively</a:t>
            </a:r>
            <a:endParaRPr sz="32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761999" y="996461"/>
            <a:ext cx="7073753" cy="3341076"/>
          </a:xfrm>
          <a:prstGeom prst="rect">
            <a:avLst/>
          </a:prstGeom>
        </p:spPr>
      </p:pic>
      <p:sp>
        <p:nvSpPr>
          <p:cNvPr id="5" name="" hidden="0"/>
          <p:cNvSpPr txBox="1"/>
          <p:nvPr isPhoto="0" userDrawn="0"/>
        </p:nvSpPr>
        <p:spPr bwMode="auto">
          <a:xfrm flipH="0" flipV="0">
            <a:off x="1408268" y="4458286"/>
            <a:ext cx="5461960" cy="57911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1600">
                <a:latin typeface="Times New Roman"/>
                <a:ea typeface="Times New Roman"/>
                <a:cs typeface="Times New Roman"/>
              </a:rPr>
              <a:t>		figure: bar-plot of cluster vs no. of capital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Visualizing Cluster in Map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Times New Roman"/>
                <a:ea typeface="Times New Roman"/>
                <a:cs typeface="Times New Roman"/>
              </a:rPr>
              <a:t>Using </a:t>
            </a:r>
            <a:r>
              <a:rPr lang="en-US">
                <a:latin typeface="Times New Roman"/>
                <a:ea typeface="Times New Roman"/>
                <a:cs typeface="Times New Roman"/>
              </a:rPr>
              <a:t>follium</a:t>
            </a:r>
            <a:r>
              <a:rPr lang="en-US">
                <a:latin typeface="Times New Roman"/>
                <a:ea typeface="Times New Roman"/>
                <a:cs typeface="Times New Roman"/>
              </a:rPr>
              <a:t> libraries the cluster was visualized in map of canada.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endParaRPr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377461" y="2676316"/>
            <a:ext cx="6142702" cy="2676316"/>
          </a:xfrm>
          <a:prstGeom prst="rect">
            <a:avLst/>
          </a:prstGeom>
        </p:spPr>
      </p:pic>
      <p:sp>
        <p:nvSpPr>
          <p:cNvPr id="7" name="" hidden="0"/>
          <p:cNvSpPr txBox="1"/>
          <p:nvPr isPhoto="0" userDrawn="0"/>
        </p:nvSpPr>
        <p:spPr bwMode="auto">
          <a:xfrm flipH="0" flipV="0">
            <a:off x="2094374" y="5635283"/>
            <a:ext cx="4708875" cy="33527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>
                <a:latin typeface="Times New Roman"/>
                <a:ea typeface="Times New Roman"/>
                <a:cs typeface="Times New Roman"/>
              </a:rPr>
              <a:t>		figure: segmented map of canada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Conclusion and future directions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>
              <a:defRPr/>
            </a:pPr>
            <a:r>
              <a:rPr sz="2800">
                <a:latin typeface="Times New Roman"/>
                <a:ea typeface="Times New Roman"/>
                <a:cs typeface="Times New Roman"/>
              </a:rPr>
              <a:t>The most common venue found in cluster 0, cluster 1, cluster 2, cluster 3 and cluster 4 was coffee shop, coffee shop, </a:t>
            </a:r>
            <a:r>
              <a:rPr sz="2800">
                <a:latin typeface="Times New Roman"/>
                <a:ea typeface="Times New Roman"/>
                <a:cs typeface="Times New Roman"/>
              </a:rPr>
              <a:t>coffee shop</a:t>
            </a:r>
            <a:r>
              <a:rPr sz="2800">
                <a:latin typeface="Times New Roman"/>
                <a:ea typeface="Times New Roman"/>
                <a:cs typeface="Times New Roman"/>
              </a:rPr>
              <a:t>, </a:t>
            </a:r>
            <a:r>
              <a:rPr sz="2800">
                <a:latin typeface="Times New Roman"/>
                <a:ea typeface="Times New Roman"/>
                <a:cs typeface="Times New Roman"/>
              </a:rPr>
              <a:t>Fast Food Restaurant</a:t>
            </a:r>
            <a:r>
              <a:rPr sz="2800">
                <a:latin typeface="Times New Roman"/>
                <a:ea typeface="Times New Roman"/>
                <a:cs typeface="Times New Roman"/>
              </a:rPr>
              <a:t>, </a:t>
            </a:r>
            <a:r>
              <a:rPr sz="2800">
                <a:latin typeface="Times New Roman"/>
                <a:ea typeface="Times New Roman"/>
                <a:cs typeface="Times New Roman"/>
              </a:rPr>
              <a:t>Restaurant</a:t>
            </a:r>
            <a:r>
              <a:rPr sz="2800">
                <a:latin typeface="Times New Roman"/>
                <a:ea typeface="Times New Roman"/>
                <a:cs typeface="Times New Roman"/>
              </a:rPr>
              <a:t>.</a:t>
            </a:r>
            <a:endParaRPr sz="28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2800">
                <a:latin typeface="Times New Roman"/>
                <a:ea typeface="Times New Roman"/>
                <a:cs typeface="Times New Roman"/>
              </a:rPr>
              <a:t>We conclude that </a:t>
            </a:r>
            <a:r>
              <a:rPr lang="en-US" sz="2800">
                <a:latin typeface="Times New Roman"/>
                <a:ea typeface="Times New Roman"/>
                <a:cs typeface="Times New Roman"/>
              </a:rPr>
              <a:t>know that bar, pizza shop, coffee shop are very common and a nice startup business to anyone who wants to start their own business in canada</a:t>
            </a:r>
            <a:r>
              <a:rPr lang="en-US" sz="2800">
                <a:latin typeface="Times New Roman"/>
                <a:ea typeface="Times New Roman"/>
                <a:cs typeface="Times New Roman"/>
              </a:rPr>
              <a:t>.</a:t>
            </a:r>
            <a:endParaRPr sz="2800"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endParaRPr sz="28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800"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endParaRPr sz="2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ONLYOFFICE/6.3.1.56</Application>
  <DocSecurity>0</DocSecurity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Segmenting USA State Capital City And Finding Out Most Common Venue In Each Cluster</dc:title>
  <dc:subject/>
  <dc:creator>Sailesh Sapkota</dc:creator>
  <cp:keywords/>
  <dc:description/>
  <dc:identifier/>
  <dc:language/>
  <cp:lastModifiedBy/>
  <cp:revision>4</cp:revision>
  <dcterms:created xsi:type="dcterms:W3CDTF">2020-07-14T07:33:01Z</dcterms:created>
  <dcterms:modified xsi:type="dcterms:W3CDTF">2021-07-24T10:23:00Z</dcterms:modified>
  <cp:category/>
  <cp:contentStatus/>
  <cp:version/>
</cp:coreProperties>
</file>