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Montserrat" pitchFamily="2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4f4b5d35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4f4b5d35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a4f4b5d35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a4f4b5d35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4f4b5d358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4f4b5d358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4f4b5d35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a4f4b5d35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a4f4b5d35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a4f4b5d358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Quicksight Example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709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Experience with AWS Quicksight </a:t>
            </a:r>
            <a:endParaRPr sz="22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 eCommerce Analytics Work Study with Lutron</a:t>
            </a:r>
            <a:endParaRPr sz="20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Used Business Review sample dataset provided by AWS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001" y="594675"/>
            <a:ext cx="7452549" cy="430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050" y="675225"/>
            <a:ext cx="7829176" cy="42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50" y="871125"/>
            <a:ext cx="8442276" cy="384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Drill-Down Example</a:t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400" y="922375"/>
            <a:ext cx="6622623" cy="385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On-screen Show (16:9)</PresentationFormat>
  <Paragraphs>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Montserrat</vt:lpstr>
      <vt:lpstr>Lato</vt:lpstr>
      <vt:lpstr>Arial</vt:lpstr>
      <vt:lpstr>Focus</vt:lpstr>
      <vt:lpstr>AWS Quicksight Example </vt:lpstr>
      <vt:lpstr>Overview</vt:lpstr>
      <vt:lpstr>PowerPoint Presentation</vt:lpstr>
      <vt:lpstr>PowerPoint Presentation</vt:lpstr>
      <vt:lpstr>PowerPoint Presentation</vt:lpstr>
      <vt:lpstr>Drill-Down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Quicksight Example </dc:title>
  <cp:lastModifiedBy>Johnson, Ryan T</cp:lastModifiedBy>
  <cp:revision>1</cp:revision>
  <dcterms:modified xsi:type="dcterms:W3CDTF">2022-12-05T01:04:04Z</dcterms:modified>
</cp:coreProperties>
</file>