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4eb0a350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4eb0a350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4eb0a350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4eb0a350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4eb0a350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4eb0a350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4eb0a350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4eb0a350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4eb0a350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4eb0a350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UiPath Exercises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Making in FlowChart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13" y="1017725"/>
            <a:ext cx="71695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Making in FlowChart Scenario 1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638125"/>
            <a:ext cx="4029075" cy="27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400" y="1638127"/>
            <a:ext cx="3428525" cy="2789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Making in FlowChart 2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00" y="1448150"/>
            <a:ext cx="3733800" cy="27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600" y="1448138"/>
            <a:ext cx="3353700" cy="258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Scraping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9050"/>
            <a:ext cx="3701875" cy="32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650" y="1669050"/>
            <a:ext cx="4756199" cy="31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684900" y="1084050"/>
            <a:ext cx="8459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      Process								     Output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Data/Web Scraping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50" y="1555475"/>
            <a:ext cx="4177575" cy="30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475" y="1555475"/>
            <a:ext cx="3489900" cy="30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141500" y="1017725"/>
            <a:ext cx="8459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         Process							 Output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On-screen Show (16:9)</PresentationFormat>
  <Paragraphs>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UiPath Exercises</vt:lpstr>
      <vt:lpstr>Decision Making in FlowChart</vt:lpstr>
      <vt:lpstr>Decision Making in FlowChart Scenario 1</vt:lpstr>
      <vt:lpstr>Decision Making in FlowChart 2</vt:lpstr>
      <vt:lpstr>Screen Scraping</vt:lpstr>
      <vt:lpstr>Data/Web Scraping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 Exercises</dc:title>
  <cp:lastModifiedBy>Johnson, Ryan T</cp:lastModifiedBy>
  <cp:revision>1</cp:revision>
  <dcterms:modified xsi:type="dcterms:W3CDTF">2022-12-05T00:19:10Z</dcterms:modified>
</cp:coreProperties>
</file>